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9.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0.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7"/>
  </p:notesMasterIdLst>
  <p:handoutMasterIdLst>
    <p:handoutMasterId r:id="rId38"/>
  </p:handoutMasterIdLst>
  <p:sldIdLst>
    <p:sldId id="256" r:id="rId2"/>
    <p:sldId id="1603" r:id="rId3"/>
    <p:sldId id="273" r:id="rId4"/>
    <p:sldId id="293" r:id="rId5"/>
    <p:sldId id="1605" r:id="rId6"/>
    <p:sldId id="1606" r:id="rId7"/>
    <p:sldId id="1607" r:id="rId8"/>
    <p:sldId id="1608" r:id="rId9"/>
    <p:sldId id="1609" r:id="rId10"/>
    <p:sldId id="1610" r:id="rId11"/>
    <p:sldId id="1611" r:id="rId12"/>
    <p:sldId id="1612" r:id="rId13"/>
    <p:sldId id="1613" r:id="rId14"/>
    <p:sldId id="259" r:id="rId15"/>
    <p:sldId id="260" r:id="rId16"/>
    <p:sldId id="261" r:id="rId17"/>
    <p:sldId id="1614" r:id="rId18"/>
    <p:sldId id="1615" r:id="rId19"/>
    <p:sldId id="1616" r:id="rId20"/>
    <p:sldId id="1617" r:id="rId21"/>
    <p:sldId id="1618" r:id="rId22"/>
    <p:sldId id="1619" r:id="rId23"/>
    <p:sldId id="262" r:id="rId24"/>
    <p:sldId id="263" r:id="rId25"/>
    <p:sldId id="264" r:id="rId26"/>
    <p:sldId id="265" r:id="rId27"/>
    <p:sldId id="266" r:id="rId28"/>
    <p:sldId id="267" r:id="rId29"/>
    <p:sldId id="268" r:id="rId30"/>
    <p:sldId id="269" r:id="rId31"/>
    <p:sldId id="270" r:id="rId32"/>
    <p:sldId id="271" r:id="rId33"/>
    <p:sldId id="272" r:id="rId34"/>
    <p:sldId id="345" r:id="rId35"/>
    <p:sldId id="344" r:id="rId3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85EBEE-921D-4C0C-95BB-C6CF65338A1A}" v="344" dt="2026-05-11T12:40:22.3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13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mesh Marwadi" userId="3c296c849fdfcef1" providerId="LiveId" clId="{EC51FC9D-6A68-4229-AC6A-A5F70F513879}"/>
    <pc:docChg chg="undo custSel addSld delSld modSld sldOrd">
      <pc:chgData name="Umesh Marwadi" userId="3c296c849fdfcef1" providerId="LiveId" clId="{EC51FC9D-6A68-4229-AC6A-A5F70F513879}" dt="2026-05-11T12:41:34.293" v="1215" actId="123"/>
      <pc:docMkLst>
        <pc:docMk/>
      </pc:docMkLst>
      <pc:sldChg chg="modSp mod">
        <pc:chgData name="Umesh Marwadi" userId="3c296c849fdfcef1" providerId="LiveId" clId="{EC51FC9D-6A68-4229-AC6A-A5F70F513879}" dt="2026-05-11T11:08:48.188" v="156" actId="20577"/>
        <pc:sldMkLst>
          <pc:docMk/>
          <pc:sldMk cId="1527374749" sldId="256"/>
        </pc:sldMkLst>
        <pc:spChg chg="mod">
          <ac:chgData name="Umesh Marwadi" userId="3c296c849fdfcef1" providerId="LiveId" clId="{EC51FC9D-6A68-4229-AC6A-A5F70F513879}" dt="2026-05-11T11:08:19.230" v="133" actId="20577"/>
          <ac:spMkLst>
            <pc:docMk/>
            <pc:sldMk cId="1527374749" sldId="256"/>
            <ac:spMk id="5" creationId="{EBFDEEB1-51D2-4914-8556-EBD581E02597}"/>
          </ac:spMkLst>
        </pc:spChg>
        <pc:spChg chg="mod">
          <ac:chgData name="Umesh Marwadi" userId="3c296c849fdfcef1" providerId="LiveId" clId="{EC51FC9D-6A68-4229-AC6A-A5F70F513879}" dt="2026-05-11T11:08:48.188" v="156" actId="20577"/>
          <ac:spMkLst>
            <pc:docMk/>
            <pc:sldMk cId="1527374749" sldId="256"/>
            <ac:spMk id="16386" creationId="{00000000-0000-0000-0000-000000000000}"/>
          </ac:spMkLst>
        </pc:spChg>
      </pc:sldChg>
      <pc:sldChg chg="delSp modSp add mod setBg">
        <pc:chgData name="Umesh Marwadi" userId="3c296c849fdfcef1" providerId="LiveId" clId="{EC51FC9D-6A68-4229-AC6A-A5F70F513879}" dt="2026-05-11T12:10:42.644" v="522" actId="403"/>
        <pc:sldMkLst>
          <pc:docMk/>
          <pc:sldMk cId="0" sldId="259"/>
        </pc:sldMkLst>
        <pc:spChg chg="del mod">
          <ac:chgData name="Umesh Marwadi" userId="3c296c849fdfcef1" providerId="LiveId" clId="{EC51FC9D-6A68-4229-AC6A-A5F70F513879}" dt="2026-05-11T12:10:02.366" v="515" actId="478"/>
          <ac:spMkLst>
            <pc:docMk/>
            <pc:sldMk cId="0" sldId="259"/>
            <ac:spMk id="2" creationId="{00000000-0000-0000-0000-000000000000}"/>
          </ac:spMkLst>
        </pc:spChg>
        <pc:spChg chg="del">
          <ac:chgData name="Umesh Marwadi" userId="3c296c849fdfcef1" providerId="LiveId" clId="{EC51FC9D-6A68-4229-AC6A-A5F70F513879}" dt="2026-05-11T12:10:12.384" v="517" actId="478"/>
          <ac:spMkLst>
            <pc:docMk/>
            <pc:sldMk cId="0" sldId="259"/>
            <ac:spMk id="3" creationId="{00000000-0000-0000-0000-000000000000}"/>
          </ac:spMkLst>
        </pc:spChg>
        <pc:spChg chg="del">
          <ac:chgData name="Umesh Marwadi" userId="3c296c849fdfcef1" providerId="LiveId" clId="{EC51FC9D-6A68-4229-AC6A-A5F70F513879}" dt="2026-05-11T12:10:16.567" v="518" actId="478"/>
          <ac:spMkLst>
            <pc:docMk/>
            <pc:sldMk cId="0" sldId="259"/>
            <ac:spMk id="4" creationId="{00000000-0000-0000-0000-000000000000}"/>
          </ac:spMkLst>
        </pc:spChg>
        <pc:spChg chg="mod">
          <ac:chgData name="Umesh Marwadi" userId="3c296c849fdfcef1" providerId="LiveId" clId="{EC51FC9D-6A68-4229-AC6A-A5F70F513879}" dt="2026-05-11T12:10:42.644" v="522" actId="403"/>
          <ac:spMkLst>
            <pc:docMk/>
            <pc:sldMk cId="0" sldId="259"/>
            <ac:spMk id="5" creationId="{00000000-0000-0000-0000-000000000000}"/>
          </ac:spMkLst>
        </pc:spChg>
        <pc:spChg chg="mod">
          <ac:chgData name="Umesh Marwadi" userId="3c296c849fdfcef1" providerId="LiveId" clId="{EC51FC9D-6A68-4229-AC6A-A5F70F513879}" dt="2026-05-11T12:10:09.728" v="516" actId="1076"/>
          <ac:spMkLst>
            <pc:docMk/>
            <pc:sldMk cId="0" sldId="259"/>
            <ac:spMk id="7" creationId="{00000000-0000-0000-0000-000000000000}"/>
          </ac:spMkLst>
        </pc:spChg>
        <pc:spChg chg="mod">
          <ac:chgData name="Umesh Marwadi" userId="3c296c849fdfcef1" providerId="LiveId" clId="{EC51FC9D-6A68-4229-AC6A-A5F70F513879}" dt="2026-05-11T12:10:32.587" v="519" actId="255"/>
          <ac:spMkLst>
            <pc:docMk/>
            <pc:sldMk cId="0" sldId="259"/>
            <ac:spMk id="8" creationId="{00000000-0000-0000-0000-000000000000}"/>
          </ac:spMkLst>
        </pc:spChg>
        <pc:spChg chg="mod">
          <ac:chgData name="Umesh Marwadi" userId="3c296c849fdfcef1" providerId="LiveId" clId="{EC51FC9D-6A68-4229-AC6A-A5F70F513879}" dt="2026-05-11T12:10:32.587" v="519" actId="255"/>
          <ac:spMkLst>
            <pc:docMk/>
            <pc:sldMk cId="0" sldId="259"/>
            <ac:spMk id="10" creationId="{00000000-0000-0000-0000-000000000000}"/>
          </ac:spMkLst>
        </pc:spChg>
        <pc:spChg chg="mod">
          <ac:chgData name="Umesh Marwadi" userId="3c296c849fdfcef1" providerId="LiveId" clId="{EC51FC9D-6A68-4229-AC6A-A5F70F513879}" dt="2026-05-11T12:10:32.587" v="519" actId="255"/>
          <ac:spMkLst>
            <pc:docMk/>
            <pc:sldMk cId="0" sldId="259"/>
            <ac:spMk id="12" creationId="{00000000-0000-0000-0000-000000000000}"/>
          </ac:spMkLst>
        </pc:spChg>
        <pc:spChg chg="mod">
          <ac:chgData name="Umesh Marwadi" userId="3c296c849fdfcef1" providerId="LiveId" clId="{EC51FC9D-6A68-4229-AC6A-A5F70F513879}" dt="2026-05-11T12:10:32.587" v="519" actId="255"/>
          <ac:spMkLst>
            <pc:docMk/>
            <pc:sldMk cId="0" sldId="259"/>
            <ac:spMk id="16" creationId="{00000000-0000-0000-0000-000000000000}"/>
          </ac:spMkLst>
        </pc:spChg>
        <pc:spChg chg="mod">
          <ac:chgData name="Umesh Marwadi" userId="3c296c849fdfcef1" providerId="LiveId" clId="{EC51FC9D-6A68-4229-AC6A-A5F70F513879}" dt="2026-05-11T12:10:32.587" v="519" actId="255"/>
          <ac:spMkLst>
            <pc:docMk/>
            <pc:sldMk cId="0" sldId="259"/>
            <ac:spMk id="19" creationId="{00000000-0000-0000-0000-000000000000}"/>
          </ac:spMkLst>
        </pc:spChg>
        <pc:spChg chg="mod">
          <ac:chgData name="Umesh Marwadi" userId="3c296c849fdfcef1" providerId="LiveId" clId="{EC51FC9D-6A68-4229-AC6A-A5F70F513879}" dt="2026-05-11T12:10:32.587" v="519" actId="255"/>
          <ac:spMkLst>
            <pc:docMk/>
            <pc:sldMk cId="0" sldId="259"/>
            <ac:spMk id="21" creationId="{00000000-0000-0000-0000-000000000000}"/>
          </ac:spMkLst>
        </pc:spChg>
        <pc:spChg chg="mod">
          <ac:chgData name="Umesh Marwadi" userId="3c296c849fdfcef1" providerId="LiveId" clId="{EC51FC9D-6A68-4229-AC6A-A5F70F513879}" dt="2026-05-11T12:10:32.587" v="519" actId="255"/>
          <ac:spMkLst>
            <pc:docMk/>
            <pc:sldMk cId="0" sldId="259"/>
            <ac:spMk id="27" creationId="{00000000-0000-0000-0000-000000000000}"/>
          </ac:spMkLst>
        </pc:spChg>
        <pc:spChg chg="mod">
          <ac:chgData name="Umesh Marwadi" userId="3c296c849fdfcef1" providerId="LiveId" clId="{EC51FC9D-6A68-4229-AC6A-A5F70F513879}" dt="2026-05-11T12:10:32.587" v="519" actId="255"/>
          <ac:spMkLst>
            <pc:docMk/>
            <pc:sldMk cId="0" sldId="259"/>
            <ac:spMk id="32" creationId="{00000000-0000-0000-0000-000000000000}"/>
          </ac:spMkLst>
        </pc:spChg>
        <pc:spChg chg="mod">
          <ac:chgData name="Umesh Marwadi" userId="3c296c849fdfcef1" providerId="LiveId" clId="{EC51FC9D-6A68-4229-AC6A-A5F70F513879}" dt="2026-05-11T12:10:32.587" v="519" actId="255"/>
          <ac:spMkLst>
            <pc:docMk/>
            <pc:sldMk cId="0" sldId="259"/>
            <ac:spMk id="36" creationId="{00000000-0000-0000-0000-000000000000}"/>
          </ac:spMkLst>
        </pc:spChg>
        <pc:spChg chg="mod">
          <ac:chgData name="Umesh Marwadi" userId="3c296c849fdfcef1" providerId="LiveId" clId="{EC51FC9D-6A68-4229-AC6A-A5F70F513879}" dt="2026-05-11T12:10:32.587" v="519" actId="255"/>
          <ac:spMkLst>
            <pc:docMk/>
            <pc:sldMk cId="0" sldId="259"/>
            <ac:spMk id="38" creationId="{00000000-0000-0000-0000-000000000000}"/>
          </ac:spMkLst>
        </pc:spChg>
      </pc:sldChg>
      <pc:sldChg chg="delSp modSp add mod setBg">
        <pc:chgData name="Umesh Marwadi" userId="3c296c849fdfcef1" providerId="LiveId" clId="{EC51FC9D-6A68-4229-AC6A-A5F70F513879}" dt="2026-05-11T12:12:04.625" v="575" actId="403"/>
        <pc:sldMkLst>
          <pc:docMk/>
          <pc:sldMk cId="0" sldId="260"/>
        </pc:sldMkLst>
        <pc:spChg chg="del mod">
          <ac:chgData name="Umesh Marwadi" userId="3c296c849fdfcef1" providerId="LiveId" clId="{EC51FC9D-6A68-4229-AC6A-A5F70F513879}" dt="2026-05-11T12:11:46.023" v="569" actId="478"/>
          <ac:spMkLst>
            <pc:docMk/>
            <pc:sldMk cId="0" sldId="260"/>
            <ac:spMk id="2" creationId="{00000000-0000-0000-0000-000000000000}"/>
          </ac:spMkLst>
        </pc:spChg>
        <pc:spChg chg="del">
          <ac:chgData name="Umesh Marwadi" userId="3c296c849fdfcef1" providerId="LiveId" clId="{EC51FC9D-6A68-4229-AC6A-A5F70F513879}" dt="2026-05-11T12:11:47.783" v="570" actId="478"/>
          <ac:spMkLst>
            <pc:docMk/>
            <pc:sldMk cId="0" sldId="260"/>
            <ac:spMk id="3" creationId="{00000000-0000-0000-0000-000000000000}"/>
          </ac:spMkLst>
        </pc:spChg>
        <pc:spChg chg="del">
          <ac:chgData name="Umesh Marwadi" userId="3c296c849fdfcef1" providerId="LiveId" clId="{EC51FC9D-6A68-4229-AC6A-A5F70F513879}" dt="2026-05-11T12:11:50.969" v="571" actId="478"/>
          <ac:spMkLst>
            <pc:docMk/>
            <pc:sldMk cId="0" sldId="260"/>
            <ac:spMk id="4" creationId="{00000000-0000-0000-0000-000000000000}"/>
          </ac:spMkLst>
        </pc:spChg>
        <pc:spChg chg="mod">
          <ac:chgData name="Umesh Marwadi" userId="3c296c849fdfcef1" providerId="LiveId" clId="{EC51FC9D-6A68-4229-AC6A-A5F70F513879}" dt="2026-05-11T12:12:04.625" v="575" actId="403"/>
          <ac:spMkLst>
            <pc:docMk/>
            <pc:sldMk cId="0" sldId="260"/>
            <ac:spMk id="5" creationId="{00000000-0000-0000-0000-000000000000}"/>
          </ac:spMkLst>
        </pc:spChg>
        <pc:spChg chg="mod">
          <ac:chgData name="Umesh Marwadi" userId="3c296c849fdfcef1" providerId="LiveId" clId="{EC51FC9D-6A68-4229-AC6A-A5F70F513879}" dt="2026-05-11T12:11:59.783" v="572" actId="255"/>
          <ac:spMkLst>
            <pc:docMk/>
            <pc:sldMk cId="0" sldId="260"/>
            <ac:spMk id="8" creationId="{00000000-0000-0000-0000-000000000000}"/>
          </ac:spMkLst>
        </pc:spChg>
        <pc:spChg chg="mod">
          <ac:chgData name="Umesh Marwadi" userId="3c296c849fdfcef1" providerId="LiveId" clId="{EC51FC9D-6A68-4229-AC6A-A5F70F513879}" dt="2026-05-11T12:11:59.783" v="572" actId="255"/>
          <ac:spMkLst>
            <pc:docMk/>
            <pc:sldMk cId="0" sldId="260"/>
            <ac:spMk id="10" creationId="{00000000-0000-0000-0000-000000000000}"/>
          </ac:spMkLst>
        </pc:spChg>
        <pc:spChg chg="mod">
          <ac:chgData name="Umesh Marwadi" userId="3c296c849fdfcef1" providerId="LiveId" clId="{EC51FC9D-6A68-4229-AC6A-A5F70F513879}" dt="2026-05-11T12:11:59.783" v="572" actId="255"/>
          <ac:spMkLst>
            <pc:docMk/>
            <pc:sldMk cId="0" sldId="260"/>
            <ac:spMk id="12" creationId="{00000000-0000-0000-0000-000000000000}"/>
          </ac:spMkLst>
        </pc:spChg>
        <pc:spChg chg="mod">
          <ac:chgData name="Umesh Marwadi" userId="3c296c849fdfcef1" providerId="LiveId" clId="{EC51FC9D-6A68-4229-AC6A-A5F70F513879}" dt="2026-05-11T12:11:59.783" v="572" actId="255"/>
          <ac:spMkLst>
            <pc:docMk/>
            <pc:sldMk cId="0" sldId="260"/>
            <ac:spMk id="16" creationId="{00000000-0000-0000-0000-000000000000}"/>
          </ac:spMkLst>
        </pc:spChg>
        <pc:spChg chg="mod">
          <ac:chgData name="Umesh Marwadi" userId="3c296c849fdfcef1" providerId="LiveId" clId="{EC51FC9D-6A68-4229-AC6A-A5F70F513879}" dt="2026-05-11T12:11:59.783" v="572" actId="255"/>
          <ac:spMkLst>
            <pc:docMk/>
            <pc:sldMk cId="0" sldId="260"/>
            <ac:spMk id="18" creationId="{00000000-0000-0000-0000-000000000000}"/>
          </ac:spMkLst>
        </pc:spChg>
        <pc:spChg chg="mod">
          <ac:chgData name="Umesh Marwadi" userId="3c296c849fdfcef1" providerId="LiveId" clId="{EC51FC9D-6A68-4229-AC6A-A5F70F513879}" dt="2026-05-11T12:11:59.783" v="572" actId="255"/>
          <ac:spMkLst>
            <pc:docMk/>
            <pc:sldMk cId="0" sldId="260"/>
            <ac:spMk id="21" creationId="{00000000-0000-0000-0000-000000000000}"/>
          </ac:spMkLst>
        </pc:spChg>
        <pc:spChg chg="mod">
          <ac:chgData name="Umesh Marwadi" userId="3c296c849fdfcef1" providerId="LiveId" clId="{EC51FC9D-6A68-4229-AC6A-A5F70F513879}" dt="2026-05-11T12:11:59.783" v="572" actId="255"/>
          <ac:spMkLst>
            <pc:docMk/>
            <pc:sldMk cId="0" sldId="260"/>
            <ac:spMk id="23" creationId="{00000000-0000-0000-0000-000000000000}"/>
          </ac:spMkLst>
        </pc:spChg>
        <pc:spChg chg="mod">
          <ac:chgData name="Umesh Marwadi" userId="3c296c849fdfcef1" providerId="LiveId" clId="{EC51FC9D-6A68-4229-AC6A-A5F70F513879}" dt="2026-05-11T12:11:59.783" v="572" actId="255"/>
          <ac:spMkLst>
            <pc:docMk/>
            <pc:sldMk cId="0" sldId="260"/>
            <ac:spMk id="25" creationId="{00000000-0000-0000-0000-000000000000}"/>
          </ac:spMkLst>
        </pc:spChg>
        <pc:spChg chg="mod">
          <ac:chgData name="Umesh Marwadi" userId="3c296c849fdfcef1" providerId="LiveId" clId="{EC51FC9D-6A68-4229-AC6A-A5F70F513879}" dt="2026-05-11T12:11:59.783" v="572" actId="255"/>
          <ac:spMkLst>
            <pc:docMk/>
            <pc:sldMk cId="0" sldId="260"/>
            <ac:spMk id="31" creationId="{00000000-0000-0000-0000-000000000000}"/>
          </ac:spMkLst>
        </pc:spChg>
      </pc:sldChg>
      <pc:sldChg chg="delSp modSp add mod setBg">
        <pc:chgData name="Umesh Marwadi" userId="3c296c849fdfcef1" providerId="LiveId" clId="{EC51FC9D-6A68-4229-AC6A-A5F70F513879}" dt="2026-05-11T12:14:44.139" v="791" actId="1036"/>
        <pc:sldMkLst>
          <pc:docMk/>
          <pc:sldMk cId="0" sldId="261"/>
        </pc:sldMkLst>
        <pc:spChg chg="del mod">
          <ac:chgData name="Umesh Marwadi" userId="3c296c849fdfcef1" providerId="LiveId" clId="{EC51FC9D-6A68-4229-AC6A-A5F70F513879}" dt="2026-05-11T12:12:42.619" v="603" actId="478"/>
          <ac:spMkLst>
            <pc:docMk/>
            <pc:sldMk cId="0" sldId="261"/>
            <ac:spMk id="2" creationId="{00000000-0000-0000-0000-000000000000}"/>
          </ac:spMkLst>
        </pc:spChg>
        <pc:spChg chg="del">
          <ac:chgData name="Umesh Marwadi" userId="3c296c849fdfcef1" providerId="LiveId" clId="{EC51FC9D-6A68-4229-AC6A-A5F70F513879}" dt="2026-05-11T12:12:50.220" v="605" actId="478"/>
          <ac:spMkLst>
            <pc:docMk/>
            <pc:sldMk cId="0" sldId="261"/>
            <ac:spMk id="3" creationId="{00000000-0000-0000-0000-000000000000}"/>
          </ac:spMkLst>
        </pc:spChg>
        <pc:spChg chg="del">
          <ac:chgData name="Umesh Marwadi" userId="3c296c849fdfcef1" providerId="LiveId" clId="{EC51FC9D-6A68-4229-AC6A-A5F70F513879}" dt="2026-05-11T12:12:46.569" v="604" actId="478"/>
          <ac:spMkLst>
            <pc:docMk/>
            <pc:sldMk cId="0" sldId="261"/>
            <ac:spMk id="4" creationId="{00000000-0000-0000-0000-000000000000}"/>
          </ac:spMkLst>
        </pc:spChg>
        <pc:spChg chg="mod">
          <ac:chgData name="Umesh Marwadi" userId="3c296c849fdfcef1" providerId="LiveId" clId="{EC51FC9D-6A68-4229-AC6A-A5F70F513879}" dt="2026-05-11T12:13:08.023" v="630" actId="1035"/>
          <ac:spMkLst>
            <pc:docMk/>
            <pc:sldMk cId="0" sldId="261"/>
            <ac:spMk id="6" creationId="{00000000-0000-0000-0000-000000000000}"/>
          </ac:spMkLst>
        </pc:spChg>
        <pc:spChg chg="mod">
          <ac:chgData name="Umesh Marwadi" userId="3c296c849fdfcef1" providerId="LiveId" clId="{EC51FC9D-6A68-4229-AC6A-A5F70F513879}" dt="2026-05-11T12:13:04.644" v="620" actId="1035"/>
          <ac:spMkLst>
            <pc:docMk/>
            <pc:sldMk cId="0" sldId="261"/>
            <ac:spMk id="7" creationId="{00000000-0000-0000-0000-000000000000}"/>
          </ac:spMkLst>
        </pc:spChg>
        <pc:spChg chg="mod">
          <ac:chgData name="Umesh Marwadi" userId="3c296c849fdfcef1" providerId="LiveId" clId="{EC51FC9D-6A68-4229-AC6A-A5F70F513879}" dt="2026-05-11T12:13:24.279" v="631" actId="255"/>
          <ac:spMkLst>
            <pc:docMk/>
            <pc:sldMk cId="0" sldId="261"/>
            <ac:spMk id="9" creationId="{00000000-0000-0000-0000-000000000000}"/>
          </ac:spMkLst>
        </pc:spChg>
        <pc:spChg chg="mod">
          <ac:chgData name="Umesh Marwadi" userId="3c296c849fdfcef1" providerId="LiveId" clId="{EC51FC9D-6A68-4229-AC6A-A5F70F513879}" dt="2026-05-11T12:13:24.279" v="631" actId="255"/>
          <ac:spMkLst>
            <pc:docMk/>
            <pc:sldMk cId="0" sldId="261"/>
            <ac:spMk id="12" creationId="{00000000-0000-0000-0000-000000000000}"/>
          </ac:spMkLst>
        </pc:spChg>
        <pc:spChg chg="mod">
          <ac:chgData name="Umesh Marwadi" userId="3c296c849fdfcef1" providerId="LiveId" clId="{EC51FC9D-6A68-4229-AC6A-A5F70F513879}" dt="2026-05-11T12:13:24.279" v="631" actId="255"/>
          <ac:spMkLst>
            <pc:docMk/>
            <pc:sldMk cId="0" sldId="261"/>
            <ac:spMk id="15" creationId="{00000000-0000-0000-0000-000000000000}"/>
          </ac:spMkLst>
        </pc:spChg>
        <pc:spChg chg="mod">
          <ac:chgData name="Umesh Marwadi" userId="3c296c849fdfcef1" providerId="LiveId" clId="{EC51FC9D-6A68-4229-AC6A-A5F70F513879}" dt="2026-05-11T12:13:24.279" v="631" actId="255"/>
          <ac:spMkLst>
            <pc:docMk/>
            <pc:sldMk cId="0" sldId="261"/>
            <ac:spMk id="18" creationId="{00000000-0000-0000-0000-000000000000}"/>
          </ac:spMkLst>
        </pc:spChg>
        <pc:spChg chg="mod">
          <ac:chgData name="Umesh Marwadi" userId="3c296c849fdfcef1" providerId="LiveId" clId="{EC51FC9D-6A68-4229-AC6A-A5F70F513879}" dt="2026-05-11T12:13:24.279" v="631" actId="255"/>
          <ac:spMkLst>
            <pc:docMk/>
            <pc:sldMk cId="0" sldId="261"/>
            <ac:spMk id="21" creationId="{00000000-0000-0000-0000-000000000000}"/>
          </ac:spMkLst>
        </pc:spChg>
        <pc:spChg chg="mod">
          <ac:chgData name="Umesh Marwadi" userId="3c296c849fdfcef1" providerId="LiveId" clId="{EC51FC9D-6A68-4229-AC6A-A5F70F513879}" dt="2026-05-11T12:13:24.279" v="631" actId="255"/>
          <ac:spMkLst>
            <pc:docMk/>
            <pc:sldMk cId="0" sldId="261"/>
            <ac:spMk id="22" creationId="{00000000-0000-0000-0000-000000000000}"/>
          </ac:spMkLst>
        </pc:spChg>
        <pc:spChg chg="mod">
          <ac:chgData name="Umesh Marwadi" userId="3c296c849fdfcef1" providerId="LiveId" clId="{EC51FC9D-6A68-4229-AC6A-A5F70F513879}" dt="2026-05-11T12:13:47.120" v="654" actId="1036"/>
          <ac:spMkLst>
            <pc:docMk/>
            <pc:sldMk cId="0" sldId="261"/>
            <ac:spMk id="23" creationId="{00000000-0000-0000-0000-000000000000}"/>
          </ac:spMkLst>
        </pc:spChg>
        <pc:spChg chg="mod">
          <ac:chgData name="Umesh Marwadi" userId="3c296c849fdfcef1" providerId="LiveId" clId="{EC51FC9D-6A68-4229-AC6A-A5F70F513879}" dt="2026-05-11T12:13:42.314" v="643" actId="1036"/>
          <ac:spMkLst>
            <pc:docMk/>
            <pc:sldMk cId="0" sldId="261"/>
            <ac:spMk id="24" creationId="{00000000-0000-0000-0000-000000000000}"/>
          </ac:spMkLst>
        </pc:spChg>
        <pc:spChg chg="mod">
          <ac:chgData name="Umesh Marwadi" userId="3c296c849fdfcef1" providerId="LiveId" clId="{EC51FC9D-6A68-4229-AC6A-A5F70F513879}" dt="2026-05-11T12:14:44.139" v="791" actId="1036"/>
          <ac:spMkLst>
            <pc:docMk/>
            <pc:sldMk cId="0" sldId="261"/>
            <ac:spMk id="25" creationId="{00000000-0000-0000-0000-000000000000}"/>
          </ac:spMkLst>
        </pc:spChg>
        <pc:spChg chg="mod">
          <ac:chgData name="Umesh Marwadi" userId="3c296c849fdfcef1" providerId="LiveId" clId="{EC51FC9D-6A68-4229-AC6A-A5F70F513879}" dt="2026-05-11T12:14:39.067" v="775" actId="1036"/>
          <ac:spMkLst>
            <pc:docMk/>
            <pc:sldMk cId="0" sldId="261"/>
            <ac:spMk id="26" creationId="{00000000-0000-0000-0000-000000000000}"/>
          </ac:spMkLst>
        </pc:spChg>
        <pc:spChg chg="mod">
          <ac:chgData name="Umesh Marwadi" userId="3c296c849fdfcef1" providerId="LiveId" clId="{EC51FC9D-6A68-4229-AC6A-A5F70F513879}" dt="2026-05-11T12:14:20.054" v="740" actId="14100"/>
          <ac:spMkLst>
            <pc:docMk/>
            <pc:sldMk cId="0" sldId="261"/>
            <ac:spMk id="27" creationId="{00000000-0000-0000-0000-000000000000}"/>
          </ac:spMkLst>
        </pc:spChg>
        <pc:spChg chg="mod">
          <ac:chgData name="Umesh Marwadi" userId="3c296c849fdfcef1" providerId="LiveId" clId="{EC51FC9D-6A68-4229-AC6A-A5F70F513879}" dt="2026-05-11T12:14:13.869" v="738" actId="14100"/>
          <ac:spMkLst>
            <pc:docMk/>
            <pc:sldMk cId="0" sldId="261"/>
            <ac:spMk id="28" creationId="{00000000-0000-0000-0000-000000000000}"/>
          </ac:spMkLst>
        </pc:spChg>
        <pc:spChg chg="mod">
          <ac:chgData name="Umesh Marwadi" userId="3c296c849fdfcef1" providerId="LiveId" clId="{EC51FC9D-6A68-4229-AC6A-A5F70F513879}" dt="2026-05-11T12:13:24.279" v="631" actId="255"/>
          <ac:spMkLst>
            <pc:docMk/>
            <pc:sldMk cId="0" sldId="261"/>
            <ac:spMk id="30" creationId="{00000000-0000-0000-0000-000000000000}"/>
          </ac:spMkLst>
        </pc:spChg>
        <pc:spChg chg="mod">
          <ac:chgData name="Umesh Marwadi" userId="3c296c849fdfcef1" providerId="LiveId" clId="{EC51FC9D-6A68-4229-AC6A-A5F70F513879}" dt="2026-05-11T12:14:02.483" v="718" actId="1036"/>
          <ac:spMkLst>
            <pc:docMk/>
            <pc:sldMk cId="0" sldId="261"/>
            <ac:spMk id="31" creationId="{00000000-0000-0000-0000-000000000000}"/>
          </ac:spMkLst>
        </pc:spChg>
        <pc:spChg chg="mod">
          <ac:chgData name="Umesh Marwadi" userId="3c296c849fdfcef1" providerId="LiveId" clId="{EC51FC9D-6A68-4229-AC6A-A5F70F513879}" dt="2026-05-11T12:14:07.444" v="737" actId="1036"/>
          <ac:spMkLst>
            <pc:docMk/>
            <pc:sldMk cId="0" sldId="261"/>
            <ac:spMk id="32" creationId="{00000000-0000-0000-0000-000000000000}"/>
          </ac:spMkLst>
        </pc:spChg>
      </pc:sldChg>
      <pc:sldChg chg="modSp">
        <pc:chgData name="Umesh Marwadi" userId="3c296c849fdfcef1" providerId="LiveId" clId="{EC51FC9D-6A68-4229-AC6A-A5F70F513879}" dt="2026-05-11T12:36:39.488" v="1098" actId="1036"/>
        <pc:sldMkLst>
          <pc:docMk/>
          <pc:sldMk cId="1880687634" sldId="263"/>
        </pc:sldMkLst>
        <pc:spChg chg="mod">
          <ac:chgData name="Umesh Marwadi" userId="3c296c849fdfcef1" providerId="LiveId" clId="{EC51FC9D-6A68-4229-AC6A-A5F70F513879}" dt="2026-05-11T12:36:39.488" v="1098" actId="1036"/>
          <ac:spMkLst>
            <pc:docMk/>
            <pc:sldMk cId="1880687634" sldId="263"/>
            <ac:spMk id="3" creationId="{AC949A0A-637C-C79B-7511-E3311E040399}"/>
          </ac:spMkLst>
        </pc:spChg>
      </pc:sldChg>
      <pc:sldChg chg="modSp mod">
        <pc:chgData name="Umesh Marwadi" userId="3c296c849fdfcef1" providerId="LiveId" clId="{EC51FC9D-6A68-4229-AC6A-A5F70F513879}" dt="2026-05-11T12:37:10.189" v="1104" actId="123"/>
        <pc:sldMkLst>
          <pc:docMk/>
          <pc:sldMk cId="1105223915" sldId="264"/>
        </pc:sldMkLst>
        <pc:spChg chg="mod">
          <ac:chgData name="Umesh Marwadi" userId="3c296c849fdfcef1" providerId="LiveId" clId="{EC51FC9D-6A68-4229-AC6A-A5F70F513879}" dt="2026-05-11T12:37:10.189" v="1104" actId="123"/>
          <ac:spMkLst>
            <pc:docMk/>
            <pc:sldMk cId="1105223915" sldId="264"/>
            <ac:spMk id="3" creationId="{F9110DFD-C969-C063-F5E6-D4776EBD4936}"/>
          </ac:spMkLst>
        </pc:spChg>
        <pc:spChg chg="mod">
          <ac:chgData name="Umesh Marwadi" userId="3c296c849fdfcef1" providerId="LiveId" clId="{EC51FC9D-6A68-4229-AC6A-A5F70F513879}" dt="2026-05-11T12:37:05.543" v="1103" actId="123"/>
          <ac:spMkLst>
            <pc:docMk/>
            <pc:sldMk cId="1105223915" sldId="264"/>
            <ac:spMk id="7" creationId="{F61999BC-25C4-A737-F727-F943ACDEBB4F}"/>
          </ac:spMkLst>
        </pc:spChg>
      </pc:sldChg>
      <pc:sldChg chg="modSp">
        <pc:chgData name="Umesh Marwadi" userId="3c296c849fdfcef1" providerId="LiveId" clId="{EC51FC9D-6A68-4229-AC6A-A5F70F513879}" dt="2026-05-11T12:37:29.674" v="1140" actId="1035"/>
        <pc:sldMkLst>
          <pc:docMk/>
          <pc:sldMk cId="35862763" sldId="265"/>
        </pc:sldMkLst>
        <pc:spChg chg="mod">
          <ac:chgData name="Umesh Marwadi" userId="3c296c849fdfcef1" providerId="LiveId" clId="{EC51FC9D-6A68-4229-AC6A-A5F70F513879}" dt="2026-05-11T12:37:29.674" v="1140" actId="1035"/>
          <ac:spMkLst>
            <pc:docMk/>
            <pc:sldMk cId="35862763" sldId="265"/>
            <ac:spMk id="3" creationId="{AC949A0A-637C-C79B-7511-E3311E040399}"/>
          </ac:spMkLst>
        </pc:spChg>
      </pc:sldChg>
      <pc:sldChg chg="modSp mod">
        <pc:chgData name="Umesh Marwadi" userId="3c296c849fdfcef1" providerId="LiveId" clId="{EC51FC9D-6A68-4229-AC6A-A5F70F513879}" dt="2026-05-11T12:38:01.172" v="1144" actId="14100"/>
        <pc:sldMkLst>
          <pc:docMk/>
          <pc:sldMk cId="1585107006" sldId="266"/>
        </pc:sldMkLst>
        <pc:spChg chg="mod">
          <ac:chgData name="Umesh Marwadi" userId="3c296c849fdfcef1" providerId="LiveId" clId="{EC51FC9D-6A68-4229-AC6A-A5F70F513879}" dt="2026-05-11T12:38:01.172" v="1144" actId="14100"/>
          <ac:spMkLst>
            <pc:docMk/>
            <pc:sldMk cId="1585107006" sldId="266"/>
            <ac:spMk id="2" creationId="{835C0526-45DC-2A43-F78C-F29D37A5E4DD}"/>
          </ac:spMkLst>
        </pc:spChg>
        <pc:spChg chg="mod">
          <ac:chgData name="Umesh Marwadi" userId="3c296c849fdfcef1" providerId="LiveId" clId="{EC51FC9D-6A68-4229-AC6A-A5F70F513879}" dt="2026-05-11T12:37:50.644" v="1142" actId="14100"/>
          <ac:spMkLst>
            <pc:docMk/>
            <pc:sldMk cId="1585107006" sldId="266"/>
            <ac:spMk id="3" creationId="{AC949A0A-637C-C79B-7511-E3311E040399}"/>
          </ac:spMkLst>
        </pc:spChg>
      </pc:sldChg>
      <pc:sldChg chg="modSp mod">
        <pc:chgData name="Umesh Marwadi" userId="3c296c849fdfcef1" providerId="LiveId" clId="{EC51FC9D-6A68-4229-AC6A-A5F70F513879}" dt="2026-05-11T12:38:26.885" v="1148" actId="14100"/>
        <pc:sldMkLst>
          <pc:docMk/>
          <pc:sldMk cId="4096623203" sldId="267"/>
        </pc:sldMkLst>
        <pc:spChg chg="mod">
          <ac:chgData name="Umesh Marwadi" userId="3c296c849fdfcef1" providerId="LiveId" clId="{EC51FC9D-6A68-4229-AC6A-A5F70F513879}" dt="2026-05-11T12:38:26.885" v="1148" actId="14100"/>
          <ac:spMkLst>
            <pc:docMk/>
            <pc:sldMk cId="4096623203" sldId="267"/>
            <ac:spMk id="2" creationId="{2629FB86-EA74-E233-04DF-E6C3D6497AF6}"/>
          </ac:spMkLst>
        </pc:spChg>
        <pc:spChg chg="mod">
          <ac:chgData name="Umesh Marwadi" userId="3c296c849fdfcef1" providerId="LiveId" clId="{EC51FC9D-6A68-4229-AC6A-A5F70F513879}" dt="2026-05-11T12:38:13.554" v="1146" actId="14100"/>
          <ac:spMkLst>
            <pc:docMk/>
            <pc:sldMk cId="4096623203" sldId="267"/>
            <ac:spMk id="3" creationId="{AC949A0A-637C-C79B-7511-E3311E040399}"/>
          </ac:spMkLst>
        </pc:spChg>
      </pc:sldChg>
      <pc:sldChg chg="modSp mod">
        <pc:chgData name="Umesh Marwadi" userId="3c296c849fdfcef1" providerId="LiveId" clId="{EC51FC9D-6A68-4229-AC6A-A5F70F513879}" dt="2026-05-11T12:39:03.556" v="1167" actId="1037"/>
        <pc:sldMkLst>
          <pc:docMk/>
          <pc:sldMk cId="542355476" sldId="268"/>
        </pc:sldMkLst>
        <pc:spChg chg="mod">
          <ac:chgData name="Umesh Marwadi" userId="3c296c849fdfcef1" providerId="LiveId" clId="{EC51FC9D-6A68-4229-AC6A-A5F70F513879}" dt="2026-05-11T12:39:03.556" v="1167" actId="1037"/>
          <ac:spMkLst>
            <pc:docMk/>
            <pc:sldMk cId="542355476" sldId="268"/>
            <ac:spMk id="9" creationId="{BF1021A2-1815-C05A-A52E-8C9B17D3C2AC}"/>
          </ac:spMkLst>
        </pc:spChg>
        <pc:spChg chg="mod">
          <ac:chgData name="Umesh Marwadi" userId="3c296c849fdfcef1" providerId="LiveId" clId="{EC51FC9D-6A68-4229-AC6A-A5F70F513879}" dt="2026-05-11T12:38:41.493" v="1158" actId="1035"/>
          <ac:spMkLst>
            <pc:docMk/>
            <pc:sldMk cId="542355476" sldId="268"/>
            <ac:spMk id="12" creationId="{9DE60D25-E03B-510F-ABB3-1C59B43B62A9}"/>
          </ac:spMkLst>
        </pc:spChg>
        <pc:grpChg chg="mod">
          <ac:chgData name="Umesh Marwadi" userId="3c296c849fdfcef1" providerId="LiveId" clId="{EC51FC9D-6A68-4229-AC6A-A5F70F513879}" dt="2026-05-11T12:38:50.505" v="1160" actId="14100"/>
          <ac:grpSpMkLst>
            <pc:docMk/>
            <pc:sldMk cId="542355476" sldId="268"/>
            <ac:grpSpMk id="7" creationId="{729EC41C-107B-95AB-30BA-CB11C8B6F369}"/>
          </ac:grpSpMkLst>
        </pc:grpChg>
        <pc:grpChg chg="mod">
          <ac:chgData name="Umesh Marwadi" userId="3c296c849fdfcef1" providerId="LiveId" clId="{EC51FC9D-6A68-4229-AC6A-A5F70F513879}" dt="2026-05-11T12:38:56.102" v="1161" actId="14100"/>
          <ac:grpSpMkLst>
            <pc:docMk/>
            <pc:sldMk cId="542355476" sldId="268"/>
            <ac:grpSpMk id="10" creationId="{797CA102-A34A-8E08-19AB-087627DB1C5E}"/>
          </ac:grpSpMkLst>
        </pc:grpChg>
      </pc:sldChg>
      <pc:sldChg chg="modSp mod">
        <pc:chgData name="Umesh Marwadi" userId="3c296c849fdfcef1" providerId="LiveId" clId="{EC51FC9D-6A68-4229-AC6A-A5F70F513879}" dt="2026-05-11T12:39:30.490" v="1188" actId="14100"/>
        <pc:sldMkLst>
          <pc:docMk/>
          <pc:sldMk cId="2804878659" sldId="269"/>
        </pc:sldMkLst>
        <pc:spChg chg="mod">
          <ac:chgData name="Umesh Marwadi" userId="3c296c849fdfcef1" providerId="LiveId" clId="{EC51FC9D-6A68-4229-AC6A-A5F70F513879}" dt="2026-05-11T12:39:21.597" v="1186" actId="1035"/>
          <ac:spMkLst>
            <pc:docMk/>
            <pc:sldMk cId="2804878659" sldId="269"/>
            <ac:spMk id="9" creationId="{BF1021A2-1815-C05A-A52E-8C9B17D3C2AC}"/>
          </ac:spMkLst>
        </pc:spChg>
        <pc:grpChg chg="mod">
          <ac:chgData name="Umesh Marwadi" userId="3c296c849fdfcef1" providerId="LiveId" clId="{EC51FC9D-6A68-4229-AC6A-A5F70F513879}" dt="2026-05-11T12:39:14.338" v="1169" actId="14100"/>
          <ac:grpSpMkLst>
            <pc:docMk/>
            <pc:sldMk cId="2804878659" sldId="269"/>
            <ac:grpSpMk id="7" creationId="{729EC41C-107B-95AB-30BA-CB11C8B6F369}"/>
          </ac:grpSpMkLst>
        </pc:grpChg>
        <pc:grpChg chg="mod">
          <ac:chgData name="Umesh Marwadi" userId="3c296c849fdfcef1" providerId="LiveId" clId="{EC51FC9D-6A68-4229-AC6A-A5F70F513879}" dt="2026-05-11T12:39:30.490" v="1188" actId="14100"/>
          <ac:grpSpMkLst>
            <pc:docMk/>
            <pc:sldMk cId="2804878659" sldId="269"/>
            <ac:grpSpMk id="10" creationId="{797CA102-A34A-8E08-19AB-087627DB1C5E}"/>
          </ac:grpSpMkLst>
        </pc:grpChg>
      </pc:sldChg>
      <pc:sldChg chg="modSp">
        <pc:chgData name="Umesh Marwadi" userId="3c296c849fdfcef1" providerId="LiveId" clId="{EC51FC9D-6A68-4229-AC6A-A5F70F513879}" dt="2026-05-11T11:09:41.277" v="160" actId="14100"/>
        <pc:sldMkLst>
          <pc:docMk/>
          <pc:sldMk cId="2206952398" sldId="273"/>
        </pc:sldMkLst>
        <pc:spChg chg="mod">
          <ac:chgData name="Umesh Marwadi" userId="3c296c849fdfcef1" providerId="LiveId" clId="{EC51FC9D-6A68-4229-AC6A-A5F70F513879}" dt="2026-05-11T11:09:41.277" v="160" actId="14100"/>
          <ac:spMkLst>
            <pc:docMk/>
            <pc:sldMk cId="2206952398" sldId="273"/>
            <ac:spMk id="2" creationId="{DE31BB71-DBF9-AD04-27F9-500332A61A33}"/>
          </ac:spMkLst>
        </pc:spChg>
      </pc:sldChg>
      <pc:sldChg chg="del">
        <pc:chgData name="Umesh Marwadi" userId="3c296c849fdfcef1" providerId="LiveId" clId="{EC51FC9D-6A68-4229-AC6A-A5F70F513879}" dt="2026-05-11T12:30:24.922" v="1046" actId="47"/>
        <pc:sldMkLst>
          <pc:docMk/>
          <pc:sldMk cId="1935758626" sldId="282"/>
        </pc:sldMkLst>
      </pc:sldChg>
      <pc:sldChg chg="del">
        <pc:chgData name="Umesh Marwadi" userId="3c296c849fdfcef1" providerId="LiveId" clId="{EC51FC9D-6A68-4229-AC6A-A5F70F513879}" dt="2026-05-11T12:30:24.922" v="1046" actId="47"/>
        <pc:sldMkLst>
          <pc:docMk/>
          <pc:sldMk cId="2836042700" sldId="283"/>
        </pc:sldMkLst>
      </pc:sldChg>
      <pc:sldChg chg="del">
        <pc:chgData name="Umesh Marwadi" userId="3c296c849fdfcef1" providerId="LiveId" clId="{EC51FC9D-6A68-4229-AC6A-A5F70F513879}" dt="2026-05-11T12:30:33.519" v="1047" actId="47"/>
        <pc:sldMkLst>
          <pc:docMk/>
          <pc:sldMk cId="2625954438" sldId="284"/>
        </pc:sldMkLst>
      </pc:sldChg>
      <pc:sldChg chg="del">
        <pc:chgData name="Umesh Marwadi" userId="3c296c849fdfcef1" providerId="LiveId" clId="{EC51FC9D-6A68-4229-AC6A-A5F70F513879}" dt="2026-05-11T12:30:42.429" v="1048" actId="47"/>
        <pc:sldMkLst>
          <pc:docMk/>
          <pc:sldMk cId="684641329" sldId="285"/>
        </pc:sldMkLst>
      </pc:sldChg>
      <pc:sldChg chg="del">
        <pc:chgData name="Umesh Marwadi" userId="3c296c849fdfcef1" providerId="LiveId" clId="{EC51FC9D-6A68-4229-AC6A-A5F70F513879}" dt="2026-05-11T12:30:42.429" v="1048" actId="47"/>
        <pc:sldMkLst>
          <pc:docMk/>
          <pc:sldMk cId="2465448568" sldId="286"/>
        </pc:sldMkLst>
      </pc:sldChg>
      <pc:sldChg chg="del">
        <pc:chgData name="Umesh Marwadi" userId="3c296c849fdfcef1" providerId="LiveId" clId="{EC51FC9D-6A68-4229-AC6A-A5F70F513879}" dt="2026-05-11T12:30:42.429" v="1048" actId="47"/>
        <pc:sldMkLst>
          <pc:docMk/>
          <pc:sldMk cId="925473457" sldId="287"/>
        </pc:sldMkLst>
      </pc:sldChg>
      <pc:sldChg chg="del">
        <pc:chgData name="Umesh Marwadi" userId="3c296c849fdfcef1" providerId="LiveId" clId="{EC51FC9D-6A68-4229-AC6A-A5F70F513879}" dt="2026-05-11T12:30:51.477" v="1049" actId="47"/>
        <pc:sldMkLst>
          <pc:docMk/>
          <pc:sldMk cId="3126972345" sldId="288"/>
        </pc:sldMkLst>
      </pc:sldChg>
      <pc:sldChg chg="del">
        <pc:chgData name="Umesh Marwadi" userId="3c296c849fdfcef1" providerId="LiveId" clId="{EC51FC9D-6A68-4229-AC6A-A5F70F513879}" dt="2026-05-11T12:30:51.477" v="1049" actId="47"/>
        <pc:sldMkLst>
          <pc:docMk/>
          <pc:sldMk cId="2360519238" sldId="289"/>
        </pc:sldMkLst>
      </pc:sldChg>
      <pc:sldChg chg="del">
        <pc:chgData name="Umesh Marwadi" userId="3c296c849fdfcef1" providerId="LiveId" clId="{EC51FC9D-6A68-4229-AC6A-A5F70F513879}" dt="2026-05-11T12:30:51.477" v="1049" actId="47"/>
        <pc:sldMkLst>
          <pc:docMk/>
          <pc:sldMk cId="2604377125" sldId="290"/>
        </pc:sldMkLst>
      </pc:sldChg>
      <pc:sldChg chg="del">
        <pc:chgData name="Umesh Marwadi" userId="3c296c849fdfcef1" providerId="LiveId" clId="{EC51FC9D-6A68-4229-AC6A-A5F70F513879}" dt="2026-05-11T12:30:57.575" v="1050" actId="47"/>
        <pc:sldMkLst>
          <pc:docMk/>
          <pc:sldMk cId="2774631874" sldId="291"/>
        </pc:sldMkLst>
      </pc:sldChg>
      <pc:sldChg chg="addSp delSp modSp mod ord modAnim">
        <pc:chgData name="Umesh Marwadi" userId="3c296c849fdfcef1" providerId="LiveId" clId="{EC51FC9D-6A68-4229-AC6A-A5F70F513879}" dt="2026-05-11T12:08:35.985" v="512"/>
        <pc:sldMkLst>
          <pc:docMk/>
          <pc:sldMk cId="1878739876" sldId="293"/>
        </pc:sldMkLst>
        <pc:spChg chg="del mod">
          <ac:chgData name="Umesh Marwadi" userId="3c296c849fdfcef1" providerId="LiveId" clId="{EC51FC9D-6A68-4229-AC6A-A5F70F513879}" dt="2026-05-11T11:13:58.635" v="178" actId="478"/>
          <ac:spMkLst>
            <pc:docMk/>
            <pc:sldMk cId="1878739876" sldId="293"/>
            <ac:spMk id="2" creationId="{EA89F3ED-E713-19FA-4425-4A5AB9535D41}"/>
          </ac:spMkLst>
        </pc:spChg>
        <pc:spChg chg="mod">
          <ac:chgData name="Umesh Marwadi" userId="3c296c849fdfcef1" providerId="LiveId" clId="{EC51FC9D-6A68-4229-AC6A-A5F70F513879}" dt="2026-05-11T11:17:21.409" v="232" actId="113"/>
          <ac:spMkLst>
            <pc:docMk/>
            <pc:sldMk cId="1878739876" sldId="293"/>
            <ac:spMk id="6" creationId="{FA7A0433-AA71-E5B4-18A8-E9E19F76831B}"/>
          </ac:spMkLst>
        </pc:spChg>
        <pc:spChg chg="add del mod">
          <ac:chgData name="Umesh Marwadi" userId="3c296c849fdfcef1" providerId="LiveId" clId="{EC51FC9D-6A68-4229-AC6A-A5F70F513879}" dt="2026-05-11T11:14:01.411" v="179" actId="478"/>
          <ac:spMkLst>
            <pc:docMk/>
            <pc:sldMk cId="1878739876" sldId="293"/>
            <ac:spMk id="8" creationId="{EBF224D6-56A6-5919-D393-DE4377BEA3CF}"/>
          </ac:spMkLst>
        </pc:spChg>
        <pc:picChg chg="del">
          <ac:chgData name="Umesh Marwadi" userId="3c296c849fdfcef1" providerId="LiveId" clId="{EC51FC9D-6A68-4229-AC6A-A5F70F513879}" dt="2026-05-11T11:14:06.490" v="180" actId="478"/>
          <ac:picMkLst>
            <pc:docMk/>
            <pc:sldMk cId="1878739876" sldId="293"/>
            <ac:picMk id="4" creationId="{ACBB53EC-CAC3-27EF-EF84-EF1024B11D73}"/>
          </ac:picMkLst>
        </pc:picChg>
      </pc:sldChg>
      <pc:sldChg chg="del">
        <pc:chgData name="Umesh Marwadi" userId="3c296c849fdfcef1" providerId="LiveId" clId="{EC51FC9D-6A68-4229-AC6A-A5F70F513879}" dt="2026-05-11T12:31:06.042" v="1052" actId="47"/>
        <pc:sldMkLst>
          <pc:docMk/>
          <pc:sldMk cId="4109750503" sldId="294"/>
        </pc:sldMkLst>
      </pc:sldChg>
      <pc:sldChg chg="del">
        <pc:chgData name="Umesh Marwadi" userId="3c296c849fdfcef1" providerId="LiveId" clId="{EC51FC9D-6A68-4229-AC6A-A5F70F513879}" dt="2026-05-11T12:31:44.641" v="1058" actId="47"/>
        <pc:sldMkLst>
          <pc:docMk/>
          <pc:sldMk cId="2450932008" sldId="295"/>
        </pc:sldMkLst>
      </pc:sldChg>
      <pc:sldChg chg="del">
        <pc:chgData name="Umesh Marwadi" userId="3c296c849fdfcef1" providerId="LiveId" clId="{EC51FC9D-6A68-4229-AC6A-A5F70F513879}" dt="2026-05-11T12:31:31.031" v="1056" actId="47"/>
        <pc:sldMkLst>
          <pc:docMk/>
          <pc:sldMk cId="2817766540" sldId="296"/>
        </pc:sldMkLst>
      </pc:sldChg>
      <pc:sldChg chg="del">
        <pc:chgData name="Umesh Marwadi" userId="3c296c849fdfcef1" providerId="LiveId" clId="{EC51FC9D-6A68-4229-AC6A-A5F70F513879}" dt="2026-05-11T12:31:44.641" v="1058" actId="47"/>
        <pc:sldMkLst>
          <pc:docMk/>
          <pc:sldMk cId="947562866" sldId="297"/>
        </pc:sldMkLst>
      </pc:sldChg>
      <pc:sldChg chg="del">
        <pc:chgData name="Umesh Marwadi" userId="3c296c849fdfcef1" providerId="LiveId" clId="{EC51FC9D-6A68-4229-AC6A-A5F70F513879}" dt="2026-05-11T12:31:48.695" v="1059" actId="47"/>
        <pc:sldMkLst>
          <pc:docMk/>
          <pc:sldMk cId="1629256716" sldId="298"/>
        </pc:sldMkLst>
      </pc:sldChg>
      <pc:sldChg chg="del">
        <pc:chgData name="Umesh Marwadi" userId="3c296c849fdfcef1" providerId="LiveId" clId="{EC51FC9D-6A68-4229-AC6A-A5F70F513879}" dt="2026-05-11T12:31:48.695" v="1059" actId="47"/>
        <pc:sldMkLst>
          <pc:docMk/>
          <pc:sldMk cId="3475281353" sldId="299"/>
        </pc:sldMkLst>
      </pc:sldChg>
      <pc:sldChg chg="del">
        <pc:chgData name="Umesh Marwadi" userId="3c296c849fdfcef1" providerId="LiveId" clId="{EC51FC9D-6A68-4229-AC6A-A5F70F513879}" dt="2026-05-11T12:32:00.679" v="1061" actId="47"/>
        <pc:sldMkLst>
          <pc:docMk/>
          <pc:sldMk cId="204746582" sldId="315"/>
        </pc:sldMkLst>
      </pc:sldChg>
      <pc:sldChg chg="del">
        <pc:chgData name="Umesh Marwadi" userId="3c296c849fdfcef1" providerId="LiveId" clId="{EC51FC9D-6A68-4229-AC6A-A5F70F513879}" dt="2026-05-11T12:30:33.519" v="1047" actId="47"/>
        <pc:sldMkLst>
          <pc:docMk/>
          <pc:sldMk cId="3640323743" sldId="316"/>
        </pc:sldMkLst>
      </pc:sldChg>
      <pc:sldChg chg="del">
        <pc:chgData name="Umesh Marwadi" userId="3c296c849fdfcef1" providerId="LiveId" clId="{EC51FC9D-6A68-4229-AC6A-A5F70F513879}" dt="2026-05-11T12:30:57.575" v="1050" actId="47"/>
        <pc:sldMkLst>
          <pc:docMk/>
          <pc:sldMk cId="3524622624" sldId="319"/>
        </pc:sldMkLst>
      </pc:sldChg>
      <pc:sldChg chg="del">
        <pc:chgData name="Umesh Marwadi" userId="3c296c849fdfcef1" providerId="LiveId" clId="{EC51FC9D-6A68-4229-AC6A-A5F70F513879}" dt="2026-05-11T12:30:57.575" v="1050" actId="47"/>
        <pc:sldMkLst>
          <pc:docMk/>
          <pc:sldMk cId="1050386560" sldId="320"/>
        </pc:sldMkLst>
      </pc:sldChg>
      <pc:sldChg chg="del">
        <pc:chgData name="Umesh Marwadi" userId="3c296c849fdfcef1" providerId="LiveId" clId="{EC51FC9D-6A68-4229-AC6A-A5F70F513879}" dt="2026-05-11T12:31:01.963" v="1051" actId="47"/>
        <pc:sldMkLst>
          <pc:docMk/>
          <pc:sldMk cId="1518377098" sldId="321"/>
        </pc:sldMkLst>
      </pc:sldChg>
      <pc:sldChg chg="del">
        <pc:chgData name="Umesh Marwadi" userId="3c296c849fdfcef1" providerId="LiveId" clId="{EC51FC9D-6A68-4229-AC6A-A5F70F513879}" dt="2026-05-11T12:31:44.641" v="1058" actId="47"/>
        <pc:sldMkLst>
          <pc:docMk/>
          <pc:sldMk cId="916131360" sldId="324"/>
        </pc:sldMkLst>
      </pc:sldChg>
      <pc:sldChg chg="del">
        <pc:chgData name="Umesh Marwadi" userId="3c296c849fdfcef1" providerId="LiveId" clId="{EC51FC9D-6A68-4229-AC6A-A5F70F513879}" dt="2026-05-11T12:31:15.169" v="1053" actId="47"/>
        <pc:sldMkLst>
          <pc:docMk/>
          <pc:sldMk cId="6394820" sldId="325"/>
        </pc:sldMkLst>
      </pc:sldChg>
      <pc:sldChg chg="del">
        <pc:chgData name="Umesh Marwadi" userId="3c296c849fdfcef1" providerId="LiveId" clId="{EC51FC9D-6A68-4229-AC6A-A5F70F513879}" dt="2026-05-11T12:31:15.169" v="1053" actId="47"/>
        <pc:sldMkLst>
          <pc:docMk/>
          <pc:sldMk cId="4282924458" sldId="326"/>
        </pc:sldMkLst>
      </pc:sldChg>
      <pc:sldChg chg="del">
        <pc:chgData name="Umesh Marwadi" userId="3c296c849fdfcef1" providerId="LiveId" clId="{EC51FC9D-6A68-4229-AC6A-A5F70F513879}" dt="2026-05-11T12:31:15.169" v="1053" actId="47"/>
        <pc:sldMkLst>
          <pc:docMk/>
          <pc:sldMk cId="866900320" sldId="327"/>
        </pc:sldMkLst>
      </pc:sldChg>
      <pc:sldChg chg="del">
        <pc:chgData name="Umesh Marwadi" userId="3c296c849fdfcef1" providerId="LiveId" clId="{EC51FC9D-6A68-4229-AC6A-A5F70F513879}" dt="2026-05-11T12:31:15.169" v="1053" actId="47"/>
        <pc:sldMkLst>
          <pc:docMk/>
          <pc:sldMk cId="1543845481" sldId="328"/>
        </pc:sldMkLst>
      </pc:sldChg>
      <pc:sldChg chg="del">
        <pc:chgData name="Umesh Marwadi" userId="3c296c849fdfcef1" providerId="LiveId" clId="{EC51FC9D-6A68-4229-AC6A-A5F70F513879}" dt="2026-05-11T12:31:15.169" v="1053" actId="47"/>
        <pc:sldMkLst>
          <pc:docMk/>
          <pc:sldMk cId="2262658075" sldId="329"/>
        </pc:sldMkLst>
      </pc:sldChg>
      <pc:sldChg chg="del">
        <pc:chgData name="Umesh Marwadi" userId="3c296c849fdfcef1" providerId="LiveId" clId="{EC51FC9D-6A68-4229-AC6A-A5F70F513879}" dt="2026-05-11T12:31:21.403" v="1054" actId="47"/>
        <pc:sldMkLst>
          <pc:docMk/>
          <pc:sldMk cId="3393439453" sldId="330"/>
        </pc:sldMkLst>
      </pc:sldChg>
      <pc:sldChg chg="del">
        <pc:chgData name="Umesh Marwadi" userId="3c296c849fdfcef1" providerId="LiveId" clId="{EC51FC9D-6A68-4229-AC6A-A5F70F513879}" dt="2026-05-11T12:31:21.403" v="1054" actId="47"/>
        <pc:sldMkLst>
          <pc:docMk/>
          <pc:sldMk cId="3478896979" sldId="331"/>
        </pc:sldMkLst>
      </pc:sldChg>
      <pc:sldChg chg="del">
        <pc:chgData name="Umesh Marwadi" userId="3c296c849fdfcef1" providerId="LiveId" clId="{EC51FC9D-6A68-4229-AC6A-A5F70F513879}" dt="2026-05-11T12:31:21.403" v="1054" actId="47"/>
        <pc:sldMkLst>
          <pc:docMk/>
          <pc:sldMk cId="63756993" sldId="332"/>
        </pc:sldMkLst>
      </pc:sldChg>
      <pc:sldChg chg="del">
        <pc:chgData name="Umesh Marwadi" userId="3c296c849fdfcef1" providerId="LiveId" clId="{EC51FC9D-6A68-4229-AC6A-A5F70F513879}" dt="2026-05-11T12:31:26.519" v="1055" actId="47"/>
        <pc:sldMkLst>
          <pc:docMk/>
          <pc:sldMk cId="920073703" sldId="333"/>
        </pc:sldMkLst>
      </pc:sldChg>
      <pc:sldChg chg="del">
        <pc:chgData name="Umesh Marwadi" userId="3c296c849fdfcef1" providerId="LiveId" clId="{EC51FC9D-6A68-4229-AC6A-A5F70F513879}" dt="2026-05-11T12:31:26.519" v="1055" actId="47"/>
        <pc:sldMkLst>
          <pc:docMk/>
          <pc:sldMk cId="1878271016" sldId="334"/>
        </pc:sldMkLst>
      </pc:sldChg>
      <pc:sldChg chg="del">
        <pc:chgData name="Umesh Marwadi" userId="3c296c849fdfcef1" providerId="LiveId" clId="{EC51FC9D-6A68-4229-AC6A-A5F70F513879}" dt="2026-05-11T12:31:26.519" v="1055" actId="47"/>
        <pc:sldMkLst>
          <pc:docMk/>
          <pc:sldMk cId="3161999854" sldId="335"/>
        </pc:sldMkLst>
      </pc:sldChg>
      <pc:sldChg chg="del">
        <pc:chgData name="Umesh Marwadi" userId="3c296c849fdfcef1" providerId="LiveId" clId="{EC51FC9D-6A68-4229-AC6A-A5F70F513879}" dt="2026-05-11T12:31:31.031" v="1056" actId="47"/>
        <pc:sldMkLst>
          <pc:docMk/>
          <pc:sldMk cId="793139708" sldId="336"/>
        </pc:sldMkLst>
      </pc:sldChg>
      <pc:sldChg chg="del">
        <pc:chgData name="Umesh Marwadi" userId="3c296c849fdfcef1" providerId="LiveId" clId="{EC51FC9D-6A68-4229-AC6A-A5F70F513879}" dt="2026-05-11T12:31:31.031" v="1056" actId="47"/>
        <pc:sldMkLst>
          <pc:docMk/>
          <pc:sldMk cId="2966241577" sldId="337"/>
        </pc:sldMkLst>
      </pc:sldChg>
      <pc:sldChg chg="del">
        <pc:chgData name="Umesh Marwadi" userId="3c296c849fdfcef1" providerId="LiveId" clId="{EC51FC9D-6A68-4229-AC6A-A5F70F513879}" dt="2026-05-11T12:31:34.969" v="1057" actId="47"/>
        <pc:sldMkLst>
          <pc:docMk/>
          <pc:sldMk cId="3824597767" sldId="338"/>
        </pc:sldMkLst>
      </pc:sldChg>
      <pc:sldChg chg="del">
        <pc:chgData name="Umesh Marwadi" userId="3c296c849fdfcef1" providerId="LiveId" clId="{EC51FC9D-6A68-4229-AC6A-A5F70F513879}" dt="2026-05-11T12:31:34.969" v="1057" actId="47"/>
        <pc:sldMkLst>
          <pc:docMk/>
          <pc:sldMk cId="495481783" sldId="339"/>
        </pc:sldMkLst>
      </pc:sldChg>
      <pc:sldChg chg="del">
        <pc:chgData name="Umesh Marwadi" userId="3c296c849fdfcef1" providerId="LiveId" clId="{EC51FC9D-6A68-4229-AC6A-A5F70F513879}" dt="2026-05-11T12:31:34.969" v="1057" actId="47"/>
        <pc:sldMkLst>
          <pc:docMk/>
          <pc:sldMk cId="2426784426" sldId="340"/>
        </pc:sldMkLst>
      </pc:sldChg>
      <pc:sldChg chg="del">
        <pc:chgData name="Umesh Marwadi" userId="3c296c849fdfcef1" providerId="LiveId" clId="{EC51FC9D-6A68-4229-AC6A-A5F70F513879}" dt="2026-05-11T12:31:48.695" v="1059" actId="47"/>
        <pc:sldMkLst>
          <pc:docMk/>
          <pc:sldMk cId="2471804363" sldId="341"/>
        </pc:sldMkLst>
      </pc:sldChg>
      <pc:sldChg chg="del">
        <pc:chgData name="Umesh Marwadi" userId="3c296c849fdfcef1" providerId="LiveId" clId="{EC51FC9D-6A68-4229-AC6A-A5F70F513879}" dt="2026-05-11T12:31:55.675" v="1060" actId="47"/>
        <pc:sldMkLst>
          <pc:docMk/>
          <pc:sldMk cId="2771203302" sldId="342"/>
        </pc:sldMkLst>
      </pc:sldChg>
      <pc:sldChg chg="del">
        <pc:chgData name="Umesh Marwadi" userId="3c296c849fdfcef1" providerId="LiveId" clId="{EC51FC9D-6A68-4229-AC6A-A5F70F513879}" dt="2026-05-11T12:31:55.675" v="1060" actId="47"/>
        <pc:sldMkLst>
          <pc:docMk/>
          <pc:sldMk cId="2686163577" sldId="343"/>
        </pc:sldMkLst>
      </pc:sldChg>
      <pc:sldChg chg="ord">
        <pc:chgData name="Umesh Marwadi" userId="3c296c849fdfcef1" providerId="LiveId" clId="{EC51FC9D-6A68-4229-AC6A-A5F70F513879}" dt="2026-05-11T12:32:07.981" v="1063"/>
        <pc:sldMkLst>
          <pc:docMk/>
          <pc:sldMk cId="727074224" sldId="344"/>
        </pc:sldMkLst>
      </pc:sldChg>
      <pc:sldChg chg="ord">
        <pc:chgData name="Umesh Marwadi" userId="3c296c849fdfcef1" providerId="LiveId" clId="{EC51FC9D-6A68-4229-AC6A-A5F70F513879}" dt="2026-05-11T12:32:07.981" v="1063"/>
        <pc:sldMkLst>
          <pc:docMk/>
          <pc:sldMk cId="2807642009" sldId="345"/>
        </pc:sldMkLst>
      </pc:sldChg>
      <pc:sldChg chg="del">
        <pc:chgData name="Umesh Marwadi" userId="3c296c849fdfcef1" providerId="LiveId" clId="{EC51FC9D-6A68-4229-AC6A-A5F70F513879}" dt="2026-05-11T12:31:55.675" v="1060" actId="47"/>
        <pc:sldMkLst>
          <pc:docMk/>
          <pc:sldMk cId="2375884198" sldId="437"/>
        </pc:sldMkLst>
      </pc:sldChg>
      <pc:sldChg chg="del">
        <pc:chgData name="Umesh Marwadi" userId="3c296c849fdfcef1" providerId="LiveId" clId="{EC51FC9D-6A68-4229-AC6A-A5F70F513879}" dt="2026-05-11T12:30:33.519" v="1047" actId="47"/>
        <pc:sldMkLst>
          <pc:docMk/>
          <pc:sldMk cId="4260098513" sldId="1559"/>
        </pc:sldMkLst>
      </pc:sldChg>
      <pc:sldChg chg="addSp delSp modSp mod">
        <pc:chgData name="Umesh Marwadi" userId="3c296c849fdfcef1" providerId="LiveId" clId="{EC51FC9D-6A68-4229-AC6A-A5F70F513879}" dt="2026-05-11T11:12:33.891" v="167" actId="14100"/>
        <pc:sldMkLst>
          <pc:docMk/>
          <pc:sldMk cId="3947050098" sldId="1603"/>
        </pc:sldMkLst>
        <pc:spChg chg="add">
          <ac:chgData name="Umesh Marwadi" userId="3c296c849fdfcef1" providerId="LiveId" clId="{EC51FC9D-6A68-4229-AC6A-A5F70F513879}" dt="2026-05-11T11:11:54.146" v="161"/>
          <ac:spMkLst>
            <pc:docMk/>
            <pc:sldMk cId="3947050098" sldId="1603"/>
            <ac:spMk id="3" creationId="{888D2727-B25A-B9F4-7533-F81D8A0F7EDE}"/>
          </ac:spMkLst>
        </pc:spChg>
        <pc:picChg chg="del">
          <ac:chgData name="Umesh Marwadi" userId="3c296c849fdfcef1" providerId="LiveId" clId="{EC51FC9D-6A68-4229-AC6A-A5F70F513879}" dt="2026-05-11T11:11:57.558" v="162" actId="478"/>
          <ac:picMkLst>
            <pc:docMk/>
            <pc:sldMk cId="3947050098" sldId="1603"/>
            <ac:picMk id="7" creationId="{00000000-0000-0000-0000-000000000000}"/>
          </ac:picMkLst>
        </pc:picChg>
        <pc:picChg chg="add mod">
          <ac:chgData name="Umesh Marwadi" userId="3c296c849fdfcef1" providerId="LiveId" clId="{EC51FC9D-6A68-4229-AC6A-A5F70F513879}" dt="2026-05-11T11:12:33.891" v="167" actId="14100"/>
          <ac:picMkLst>
            <pc:docMk/>
            <pc:sldMk cId="3947050098" sldId="1603"/>
            <ac:picMk id="8" creationId="{A88E3CB5-A45A-5726-20A7-74848732EB62}"/>
          </ac:picMkLst>
        </pc:picChg>
      </pc:sldChg>
      <pc:sldChg chg="add del">
        <pc:chgData name="Umesh Marwadi" userId="3c296c849fdfcef1" providerId="LiveId" clId="{EC51FC9D-6A68-4229-AC6A-A5F70F513879}" dt="2026-05-11T12:31:06.042" v="1052" actId="47"/>
        <pc:sldMkLst>
          <pc:docMk/>
          <pc:sldMk cId="1068200992" sldId="1604"/>
        </pc:sldMkLst>
      </pc:sldChg>
      <pc:sldChg chg="modSp add modAnim">
        <pc:chgData name="Umesh Marwadi" userId="3c296c849fdfcef1" providerId="LiveId" clId="{EC51FC9D-6A68-4229-AC6A-A5F70F513879}" dt="2026-05-11T12:08:29.224" v="511"/>
        <pc:sldMkLst>
          <pc:docMk/>
          <pc:sldMk cId="3504740361" sldId="1605"/>
        </pc:sldMkLst>
        <pc:spChg chg="mod">
          <ac:chgData name="Umesh Marwadi" userId="3c296c849fdfcef1" providerId="LiveId" clId="{EC51FC9D-6A68-4229-AC6A-A5F70F513879}" dt="2026-05-11T11:42:17.206" v="252" actId="404"/>
          <ac:spMkLst>
            <pc:docMk/>
            <pc:sldMk cId="3504740361" sldId="1605"/>
            <ac:spMk id="6" creationId="{9BB69389-F136-FF8B-31C3-3442E9BDCA4D}"/>
          </ac:spMkLst>
        </pc:spChg>
      </pc:sldChg>
      <pc:sldChg chg="addSp modSp add mod modAnim">
        <pc:chgData name="Umesh Marwadi" userId="3c296c849fdfcef1" providerId="LiveId" clId="{EC51FC9D-6A68-4229-AC6A-A5F70F513879}" dt="2026-05-11T12:08:22.600" v="510"/>
        <pc:sldMkLst>
          <pc:docMk/>
          <pc:sldMk cId="4260592819" sldId="1606"/>
        </pc:sldMkLst>
        <pc:spChg chg="add mod">
          <ac:chgData name="Umesh Marwadi" userId="3c296c849fdfcef1" providerId="LiveId" clId="{EC51FC9D-6A68-4229-AC6A-A5F70F513879}" dt="2026-05-11T11:42:51.843" v="255"/>
          <ac:spMkLst>
            <pc:docMk/>
            <pc:sldMk cId="4260592819" sldId="1606"/>
            <ac:spMk id="4" creationId="{93C29095-7262-8E65-FEF6-7A3E21BB14CB}"/>
          </ac:spMkLst>
        </pc:spChg>
        <pc:spChg chg="mod">
          <ac:chgData name="Umesh Marwadi" userId="3c296c849fdfcef1" providerId="LiveId" clId="{EC51FC9D-6A68-4229-AC6A-A5F70F513879}" dt="2026-05-11T11:48:09.306" v="341" actId="6549"/>
          <ac:spMkLst>
            <pc:docMk/>
            <pc:sldMk cId="4260592819" sldId="1606"/>
            <ac:spMk id="6" creationId="{FBA7C4D8-E017-8267-47E0-3A32E2A0665E}"/>
          </ac:spMkLst>
        </pc:spChg>
        <pc:graphicFrameChg chg="add mod">
          <ac:chgData name="Umesh Marwadi" userId="3c296c849fdfcef1" providerId="LiveId" clId="{EC51FC9D-6A68-4229-AC6A-A5F70F513879}" dt="2026-05-11T11:42:50.455" v="254"/>
          <ac:graphicFrameMkLst>
            <pc:docMk/>
            <pc:sldMk cId="4260592819" sldId="1606"/>
            <ac:graphicFrameMk id="2" creationId="{92A547C1-29E1-E967-1950-BB61A0C7E4B2}"/>
          </ac:graphicFrameMkLst>
        </pc:graphicFrameChg>
        <pc:graphicFrameChg chg="add mod modGraphic">
          <ac:chgData name="Umesh Marwadi" userId="3c296c849fdfcef1" providerId="LiveId" clId="{EC51FC9D-6A68-4229-AC6A-A5F70F513879}" dt="2026-05-11T11:45:11.444" v="292" actId="403"/>
          <ac:graphicFrameMkLst>
            <pc:docMk/>
            <pc:sldMk cId="4260592819" sldId="1606"/>
            <ac:graphicFrameMk id="8" creationId="{0366B9C5-571F-2EF2-0029-D5B77DDF3DAF}"/>
          </ac:graphicFrameMkLst>
        </pc:graphicFrameChg>
      </pc:sldChg>
      <pc:sldChg chg="delSp modSp add mod modAnim">
        <pc:chgData name="Umesh Marwadi" userId="3c296c849fdfcef1" providerId="LiveId" clId="{EC51FC9D-6A68-4229-AC6A-A5F70F513879}" dt="2026-05-11T11:49:03.447" v="366" actId="20577"/>
        <pc:sldMkLst>
          <pc:docMk/>
          <pc:sldMk cId="565983616" sldId="1607"/>
        </pc:sldMkLst>
        <pc:spChg chg="mod">
          <ac:chgData name="Umesh Marwadi" userId="3c296c849fdfcef1" providerId="LiveId" clId="{EC51FC9D-6A68-4229-AC6A-A5F70F513879}" dt="2026-05-11T11:49:03.447" v="366" actId="20577"/>
          <ac:spMkLst>
            <pc:docMk/>
            <pc:sldMk cId="565983616" sldId="1607"/>
            <ac:spMk id="6" creationId="{86E37005-E9EB-9ADF-3631-3693A4CE7DE8}"/>
          </ac:spMkLst>
        </pc:spChg>
        <pc:graphicFrameChg chg="del modGraphic">
          <ac:chgData name="Umesh Marwadi" userId="3c296c849fdfcef1" providerId="LiveId" clId="{EC51FC9D-6A68-4229-AC6A-A5F70F513879}" dt="2026-05-11T11:45:50.594" v="296" actId="478"/>
          <ac:graphicFrameMkLst>
            <pc:docMk/>
            <pc:sldMk cId="565983616" sldId="1607"/>
            <ac:graphicFrameMk id="8" creationId="{DF2AB022-29B9-3B38-2B99-E0D7DF0FA717}"/>
          </ac:graphicFrameMkLst>
        </pc:graphicFrameChg>
      </pc:sldChg>
      <pc:sldChg chg="addSp modSp add mod">
        <pc:chgData name="Umesh Marwadi" userId="3c296c849fdfcef1" providerId="LiveId" clId="{EC51FC9D-6A68-4229-AC6A-A5F70F513879}" dt="2026-05-11T11:51:50.823" v="428" actId="1036"/>
        <pc:sldMkLst>
          <pc:docMk/>
          <pc:sldMk cId="1890897863" sldId="1608"/>
        </pc:sldMkLst>
        <pc:spChg chg="mod">
          <ac:chgData name="Umesh Marwadi" userId="3c296c849fdfcef1" providerId="LiveId" clId="{EC51FC9D-6A68-4229-AC6A-A5F70F513879}" dt="2026-05-11T11:51:46.465" v="385" actId="1036"/>
          <ac:spMkLst>
            <pc:docMk/>
            <pc:sldMk cId="1890897863" sldId="1608"/>
            <ac:spMk id="6" creationId="{2911277B-3A53-36F9-27A0-986A828623BE}"/>
          </ac:spMkLst>
        </pc:spChg>
        <pc:picChg chg="add mod">
          <ac:chgData name="Umesh Marwadi" userId="3c296c849fdfcef1" providerId="LiveId" clId="{EC51FC9D-6A68-4229-AC6A-A5F70F513879}" dt="2026-05-11T11:51:50.823" v="428" actId="1036"/>
          <ac:picMkLst>
            <pc:docMk/>
            <pc:sldMk cId="1890897863" sldId="1608"/>
            <ac:picMk id="3074" creationId="{BC8A4F24-8C84-A05E-719D-911B8B0476E5}"/>
          </ac:picMkLst>
        </pc:picChg>
      </pc:sldChg>
      <pc:sldChg chg="modSp add mod ord modAnim">
        <pc:chgData name="Umesh Marwadi" userId="3c296c849fdfcef1" providerId="LiveId" clId="{EC51FC9D-6A68-4229-AC6A-A5F70F513879}" dt="2026-05-11T12:08:01.657" v="509"/>
        <pc:sldMkLst>
          <pc:docMk/>
          <pc:sldMk cId="816687011" sldId="1609"/>
        </pc:sldMkLst>
        <pc:spChg chg="mod">
          <ac:chgData name="Umesh Marwadi" userId="3c296c849fdfcef1" providerId="LiveId" clId="{EC51FC9D-6A68-4229-AC6A-A5F70F513879}" dt="2026-05-11T11:54:12.964" v="452" actId="1035"/>
          <ac:spMkLst>
            <pc:docMk/>
            <pc:sldMk cId="816687011" sldId="1609"/>
            <ac:spMk id="6" creationId="{41BDCFA6-F002-6BCD-39D2-4D5DF258B848}"/>
          </ac:spMkLst>
        </pc:spChg>
      </pc:sldChg>
      <pc:sldChg chg="modSp add mod">
        <pc:chgData name="Umesh Marwadi" userId="3c296c849fdfcef1" providerId="LiveId" clId="{EC51FC9D-6A68-4229-AC6A-A5F70F513879}" dt="2026-05-11T11:55:14.793" v="459" actId="113"/>
        <pc:sldMkLst>
          <pc:docMk/>
          <pc:sldMk cId="3848381923" sldId="1610"/>
        </pc:sldMkLst>
        <pc:spChg chg="mod">
          <ac:chgData name="Umesh Marwadi" userId="3c296c849fdfcef1" providerId="LiveId" clId="{EC51FC9D-6A68-4229-AC6A-A5F70F513879}" dt="2026-05-11T11:55:14.793" v="459" actId="113"/>
          <ac:spMkLst>
            <pc:docMk/>
            <pc:sldMk cId="3848381923" sldId="1610"/>
            <ac:spMk id="6" creationId="{738CFFB5-FEE2-4456-9BE4-F44505E6F0B0}"/>
          </ac:spMkLst>
        </pc:spChg>
      </pc:sldChg>
      <pc:sldChg chg="modSp add mod">
        <pc:chgData name="Umesh Marwadi" userId="3c296c849fdfcef1" providerId="LiveId" clId="{EC51FC9D-6A68-4229-AC6A-A5F70F513879}" dt="2026-05-11T12:02:38.013" v="485" actId="20577"/>
        <pc:sldMkLst>
          <pc:docMk/>
          <pc:sldMk cId="1658341471" sldId="1611"/>
        </pc:sldMkLst>
        <pc:spChg chg="mod">
          <ac:chgData name="Umesh Marwadi" userId="3c296c849fdfcef1" providerId="LiveId" clId="{EC51FC9D-6A68-4229-AC6A-A5F70F513879}" dt="2026-05-11T12:02:38.013" v="485" actId="20577"/>
          <ac:spMkLst>
            <pc:docMk/>
            <pc:sldMk cId="1658341471" sldId="1611"/>
            <ac:spMk id="6" creationId="{D950F0E5-7818-5BCE-C046-9BBD67C64116}"/>
          </ac:spMkLst>
        </pc:spChg>
      </pc:sldChg>
      <pc:sldChg chg="modSp add mod ord">
        <pc:chgData name="Umesh Marwadi" userId="3c296c849fdfcef1" providerId="LiveId" clId="{EC51FC9D-6A68-4229-AC6A-A5F70F513879}" dt="2026-05-11T12:04:32.065" v="504" actId="20577"/>
        <pc:sldMkLst>
          <pc:docMk/>
          <pc:sldMk cId="1697064493" sldId="1612"/>
        </pc:sldMkLst>
        <pc:spChg chg="mod">
          <ac:chgData name="Umesh Marwadi" userId="3c296c849fdfcef1" providerId="LiveId" clId="{EC51FC9D-6A68-4229-AC6A-A5F70F513879}" dt="2026-05-11T12:04:32.065" v="504" actId="20577"/>
          <ac:spMkLst>
            <pc:docMk/>
            <pc:sldMk cId="1697064493" sldId="1612"/>
            <ac:spMk id="6" creationId="{EA910574-EE9E-825C-D586-34F2FC2DFB2E}"/>
          </ac:spMkLst>
        </pc:spChg>
      </pc:sldChg>
      <pc:sldChg chg="new del">
        <pc:chgData name="Umesh Marwadi" userId="3c296c849fdfcef1" providerId="LiveId" clId="{EC51FC9D-6A68-4229-AC6A-A5F70F513879}" dt="2026-05-11T12:03:48.399" v="497" actId="680"/>
        <pc:sldMkLst>
          <pc:docMk/>
          <pc:sldMk cId="3627241996" sldId="1613"/>
        </pc:sldMkLst>
      </pc:sldChg>
      <pc:sldChg chg="modSp add mod">
        <pc:chgData name="Umesh Marwadi" userId="3c296c849fdfcef1" providerId="LiveId" clId="{EC51FC9D-6A68-4229-AC6A-A5F70F513879}" dt="2026-05-11T12:05:05.695" v="508" actId="20577"/>
        <pc:sldMkLst>
          <pc:docMk/>
          <pc:sldMk cId="3701239264" sldId="1613"/>
        </pc:sldMkLst>
        <pc:spChg chg="mod">
          <ac:chgData name="Umesh Marwadi" userId="3c296c849fdfcef1" providerId="LiveId" clId="{EC51FC9D-6A68-4229-AC6A-A5F70F513879}" dt="2026-05-11T12:05:05.695" v="508" actId="20577"/>
          <ac:spMkLst>
            <pc:docMk/>
            <pc:sldMk cId="3701239264" sldId="1613"/>
            <ac:spMk id="6" creationId="{85328AF1-21E9-E4E1-413F-485FAF272155}"/>
          </ac:spMkLst>
        </pc:spChg>
      </pc:sldChg>
      <pc:sldChg chg="delSp modSp add mod setBg">
        <pc:chgData name="Umesh Marwadi" userId="3c296c849fdfcef1" providerId="LiveId" clId="{EC51FC9D-6A68-4229-AC6A-A5F70F513879}" dt="2026-05-11T12:19:38.460" v="1002" actId="403"/>
        <pc:sldMkLst>
          <pc:docMk/>
          <pc:sldMk cId="0" sldId="1614"/>
        </pc:sldMkLst>
        <pc:spChg chg="del">
          <ac:chgData name="Umesh Marwadi" userId="3c296c849fdfcef1" providerId="LiveId" clId="{EC51FC9D-6A68-4229-AC6A-A5F70F513879}" dt="2026-05-11T12:15:48.304" v="793" actId="478"/>
          <ac:spMkLst>
            <pc:docMk/>
            <pc:sldMk cId="0" sldId="1614"/>
            <ac:spMk id="2" creationId="{00000000-0000-0000-0000-000000000000}"/>
          </ac:spMkLst>
        </pc:spChg>
        <pc:spChg chg="del">
          <ac:chgData name="Umesh Marwadi" userId="3c296c849fdfcef1" providerId="LiveId" clId="{EC51FC9D-6A68-4229-AC6A-A5F70F513879}" dt="2026-05-11T12:15:52.395" v="795" actId="478"/>
          <ac:spMkLst>
            <pc:docMk/>
            <pc:sldMk cId="0" sldId="1614"/>
            <ac:spMk id="3" creationId="{00000000-0000-0000-0000-000000000000}"/>
          </ac:spMkLst>
        </pc:spChg>
        <pc:spChg chg="del">
          <ac:chgData name="Umesh Marwadi" userId="3c296c849fdfcef1" providerId="LiveId" clId="{EC51FC9D-6A68-4229-AC6A-A5F70F513879}" dt="2026-05-11T12:15:50.873" v="794" actId="478"/>
          <ac:spMkLst>
            <pc:docMk/>
            <pc:sldMk cId="0" sldId="1614"/>
            <ac:spMk id="4" creationId="{00000000-0000-0000-0000-000000000000}"/>
          </ac:spMkLst>
        </pc:spChg>
        <pc:spChg chg="mod">
          <ac:chgData name="Umesh Marwadi" userId="3c296c849fdfcef1" providerId="LiveId" clId="{EC51FC9D-6A68-4229-AC6A-A5F70F513879}" dt="2026-05-11T12:19:38.460" v="1002" actId="403"/>
          <ac:spMkLst>
            <pc:docMk/>
            <pc:sldMk cId="0" sldId="1614"/>
            <ac:spMk id="5" creationId="{00000000-0000-0000-0000-000000000000}"/>
          </ac:spMkLst>
        </pc:spChg>
        <pc:spChg chg="mod">
          <ac:chgData name="Umesh Marwadi" userId="3c296c849fdfcef1" providerId="LiveId" clId="{EC51FC9D-6A68-4229-AC6A-A5F70F513879}" dt="2026-05-11T12:16:41.944" v="810" actId="14100"/>
          <ac:spMkLst>
            <pc:docMk/>
            <pc:sldMk cId="0" sldId="1614"/>
            <ac:spMk id="6" creationId="{00000000-0000-0000-0000-000000000000}"/>
          </ac:spMkLst>
        </pc:spChg>
        <pc:spChg chg="mod">
          <ac:chgData name="Umesh Marwadi" userId="3c296c849fdfcef1" providerId="LiveId" clId="{EC51FC9D-6A68-4229-AC6A-A5F70F513879}" dt="2026-05-11T12:17:51.265" v="899" actId="255"/>
          <ac:spMkLst>
            <pc:docMk/>
            <pc:sldMk cId="0" sldId="1614"/>
            <ac:spMk id="10" creationId="{00000000-0000-0000-0000-000000000000}"/>
          </ac:spMkLst>
        </pc:spChg>
        <pc:spChg chg="mod">
          <ac:chgData name="Umesh Marwadi" userId="3c296c849fdfcef1" providerId="LiveId" clId="{EC51FC9D-6A68-4229-AC6A-A5F70F513879}" dt="2026-05-11T12:16:56.457" v="837" actId="1036"/>
          <ac:spMkLst>
            <pc:docMk/>
            <pc:sldMk cId="0" sldId="1614"/>
            <ac:spMk id="11" creationId="{00000000-0000-0000-0000-000000000000}"/>
          </ac:spMkLst>
        </pc:spChg>
        <pc:spChg chg="mod">
          <ac:chgData name="Umesh Marwadi" userId="3c296c849fdfcef1" providerId="LiveId" clId="{EC51FC9D-6A68-4229-AC6A-A5F70F513879}" dt="2026-05-11T12:17:10.574" v="856" actId="1035"/>
          <ac:spMkLst>
            <pc:docMk/>
            <pc:sldMk cId="0" sldId="1614"/>
            <ac:spMk id="12" creationId="{00000000-0000-0000-0000-000000000000}"/>
          </ac:spMkLst>
        </pc:spChg>
        <pc:spChg chg="mod">
          <ac:chgData name="Umesh Marwadi" userId="3c296c849fdfcef1" providerId="LiveId" clId="{EC51FC9D-6A68-4229-AC6A-A5F70F513879}" dt="2026-05-11T12:16:50.302" v="829" actId="1036"/>
          <ac:spMkLst>
            <pc:docMk/>
            <pc:sldMk cId="0" sldId="1614"/>
            <ac:spMk id="13" creationId="{00000000-0000-0000-0000-000000000000}"/>
          </ac:spMkLst>
        </pc:spChg>
        <pc:spChg chg="mod">
          <ac:chgData name="Umesh Marwadi" userId="3c296c849fdfcef1" providerId="LiveId" clId="{EC51FC9D-6A68-4229-AC6A-A5F70F513879}" dt="2026-05-11T12:17:51.265" v="899" actId="255"/>
          <ac:spMkLst>
            <pc:docMk/>
            <pc:sldMk cId="0" sldId="1614"/>
            <ac:spMk id="14" creationId="{00000000-0000-0000-0000-000000000000}"/>
          </ac:spMkLst>
        </pc:spChg>
        <pc:spChg chg="mod">
          <ac:chgData name="Umesh Marwadi" userId="3c296c849fdfcef1" providerId="LiveId" clId="{EC51FC9D-6A68-4229-AC6A-A5F70F513879}" dt="2026-05-11T12:16:03.463" v="796" actId="255"/>
          <ac:spMkLst>
            <pc:docMk/>
            <pc:sldMk cId="0" sldId="1614"/>
            <ac:spMk id="17" creationId="{00000000-0000-0000-0000-000000000000}"/>
          </ac:spMkLst>
        </pc:spChg>
        <pc:spChg chg="mod">
          <ac:chgData name="Umesh Marwadi" userId="3c296c849fdfcef1" providerId="LiveId" clId="{EC51FC9D-6A68-4229-AC6A-A5F70F513879}" dt="2026-05-11T12:17:51.265" v="899" actId="255"/>
          <ac:spMkLst>
            <pc:docMk/>
            <pc:sldMk cId="0" sldId="1614"/>
            <ac:spMk id="19" creationId="{00000000-0000-0000-0000-000000000000}"/>
          </ac:spMkLst>
        </pc:spChg>
        <pc:spChg chg="mod">
          <ac:chgData name="Umesh Marwadi" userId="3c296c849fdfcef1" providerId="LiveId" clId="{EC51FC9D-6A68-4229-AC6A-A5F70F513879}" dt="2026-05-11T12:17:39.362" v="898" actId="1036"/>
          <ac:spMkLst>
            <pc:docMk/>
            <pc:sldMk cId="0" sldId="1614"/>
            <ac:spMk id="20" creationId="{00000000-0000-0000-0000-000000000000}"/>
          </ac:spMkLst>
        </pc:spChg>
        <pc:spChg chg="mod">
          <ac:chgData name="Umesh Marwadi" userId="3c296c849fdfcef1" providerId="LiveId" clId="{EC51FC9D-6A68-4229-AC6A-A5F70F513879}" dt="2026-05-11T12:17:51.265" v="899" actId="255"/>
          <ac:spMkLst>
            <pc:docMk/>
            <pc:sldMk cId="0" sldId="1614"/>
            <ac:spMk id="21" creationId="{00000000-0000-0000-0000-000000000000}"/>
          </ac:spMkLst>
        </pc:spChg>
        <pc:spChg chg="mod">
          <ac:chgData name="Umesh Marwadi" userId="3c296c849fdfcef1" providerId="LiveId" clId="{EC51FC9D-6A68-4229-AC6A-A5F70F513879}" dt="2026-05-11T12:17:32.656" v="886" actId="1036"/>
          <ac:spMkLst>
            <pc:docMk/>
            <pc:sldMk cId="0" sldId="1614"/>
            <ac:spMk id="22" creationId="{00000000-0000-0000-0000-000000000000}"/>
          </ac:spMkLst>
        </pc:spChg>
        <pc:spChg chg="mod">
          <ac:chgData name="Umesh Marwadi" userId="3c296c849fdfcef1" providerId="LiveId" clId="{EC51FC9D-6A68-4229-AC6A-A5F70F513879}" dt="2026-05-11T12:19:10.396" v="976" actId="1036"/>
          <ac:spMkLst>
            <pc:docMk/>
            <pc:sldMk cId="0" sldId="1614"/>
            <ac:spMk id="23" creationId="{00000000-0000-0000-0000-000000000000}"/>
          </ac:spMkLst>
        </pc:spChg>
        <pc:spChg chg="mod">
          <ac:chgData name="Umesh Marwadi" userId="3c296c849fdfcef1" providerId="LiveId" clId="{EC51FC9D-6A68-4229-AC6A-A5F70F513879}" dt="2026-05-11T12:17:51.265" v="899" actId="255"/>
          <ac:spMkLst>
            <pc:docMk/>
            <pc:sldMk cId="0" sldId="1614"/>
            <ac:spMk id="26" creationId="{00000000-0000-0000-0000-000000000000}"/>
          </ac:spMkLst>
        </pc:spChg>
        <pc:spChg chg="mod">
          <ac:chgData name="Umesh Marwadi" userId="3c296c849fdfcef1" providerId="LiveId" clId="{EC51FC9D-6A68-4229-AC6A-A5F70F513879}" dt="2026-05-11T12:18:58.258" v="972" actId="1035"/>
          <ac:spMkLst>
            <pc:docMk/>
            <pc:sldMk cId="0" sldId="1614"/>
            <ac:spMk id="27" creationId="{00000000-0000-0000-0000-000000000000}"/>
          </ac:spMkLst>
        </pc:spChg>
        <pc:spChg chg="mod">
          <ac:chgData name="Umesh Marwadi" userId="3c296c849fdfcef1" providerId="LiveId" clId="{EC51FC9D-6A68-4229-AC6A-A5F70F513879}" dt="2026-05-11T12:18:14.385" v="913" actId="1036"/>
          <ac:spMkLst>
            <pc:docMk/>
            <pc:sldMk cId="0" sldId="1614"/>
            <ac:spMk id="28" creationId="{00000000-0000-0000-0000-000000000000}"/>
          </ac:spMkLst>
        </pc:spChg>
        <pc:spChg chg="mod">
          <ac:chgData name="Umesh Marwadi" userId="3c296c849fdfcef1" providerId="LiveId" clId="{EC51FC9D-6A68-4229-AC6A-A5F70F513879}" dt="2026-05-11T12:18:52.162" v="962" actId="1035"/>
          <ac:spMkLst>
            <pc:docMk/>
            <pc:sldMk cId="0" sldId="1614"/>
            <ac:spMk id="29" creationId="{00000000-0000-0000-0000-000000000000}"/>
          </ac:spMkLst>
        </pc:spChg>
        <pc:spChg chg="mod">
          <ac:chgData name="Umesh Marwadi" userId="3c296c849fdfcef1" providerId="LiveId" clId="{EC51FC9D-6A68-4229-AC6A-A5F70F513879}" dt="2026-05-11T12:18:20.892" v="919" actId="1035"/>
          <ac:spMkLst>
            <pc:docMk/>
            <pc:sldMk cId="0" sldId="1614"/>
            <ac:spMk id="30" creationId="{00000000-0000-0000-0000-000000000000}"/>
          </ac:spMkLst>
        </pc:spChg>
        <pc:spChg chg="mod">
          <ac:chgData name="Umesh Marwadi" userId="3c296c849fdfcef1" providerId="LiveId" clId="{EC51FC9D-6A68-4229-AC6A-A5F70F513879}" dt="2026-05-11T12:18:36.395" v="945" actId="1035"/>
          <ac:spMkLst>
            <pc:docMk/>
            <pc:sldMk cId="0" sldId="1614"/>
            <ac:spMk id="31" creationId="{00000000-0000-0000-0000-000000000000}"/>
          </ac:spMkLst>
        </pc:spChg>
        <pc:spChg chg="mod">
          <ac:chgData name="Umesh Marwadi" userId="3c296c849fdfcef1" providerId="LiveId" clId="{EC51FC9D-6A68-4229-AC6A-A5F70F513879}" dt="2026-05-11T12:18:29.449" v="921" actId="1035"/>
          <ac:spMkLst>
            <pc:docMk/>
            <pc:sldMk cId="0" sldId="1614"/>
            <ac:spMk id="32" creationId="{00000000-0000-0000-0000-000000000000}"/>
          </ac:spMkLst>
        </pc:spChg>
        <pc:spChg chg="mod">
          <ac:chgData name="Umesh Marwadi" userId="3c296c849fdfcef1" providerId="LiveId" clId="{EC51FC9D-6A68-4229-AC6A-A5F70F513879}" dt="2026-05-11T12:17:51.265" v="899" actId="255"/>
          <ac:spMkLst>
            <pc:docMk/>
            <pc:sldMk cId="0" sldId="1614"/>
            <ac:spMk id="37" creationId="{00000000-0000-0000-0000-000000000000}"/>
          </ac:spMkLst>
        </pc:spChg>
        <pc:spChg chg="mod">
          <ac:chgData name="Umesh Marwadi" userId="3c296c849fdfcef1" providerId="LiveId" clId="{EC51FC9D-6A68-4229-AC6A-A5F70F513879}" dt="2026-05-11T12:19:24.717" v="991" actId="1036"/>
          <ac:spMkLst>
            <pc:docMk/>
            <pc:sldMk cId="0" sldId="1614"/>
            <ac:spMk id="38" creationId="{00000000-0000-0000-0000-000000000000}"/>
          </ac:spMkLst>
        </pc:spChg>
        <pc:spChg chg="mod">
          <ac:chgData name="Umesh Marwadi" userId="3c296c849fdfcef1" providerId="LiveId" clId="{EC51FC9D-6A68-4229-AC6A-A5F70F513879}" dt="2026-05-11T12:19:20.813" v="984" actId="1036"/>
          <ac:spMkLst>
            <pc:docMk/>
            <pc:sldMk cId="0" sldId="1614"/>
            <ac:spMk id="39" creationId="{00000000-0000-0000-0000-000000000000}"/>
          </ac:spMkLst>
        </pc:spChg>
        <pc:spChg chg="mod">
          <ac:chgData name="Umesh Marwadi" userId="3c296c849fdfcef1" providerId="LiveId" clId="{EC51FC9D-6A68-4229-AC6A-A5F70F513879}" dt="2026-05-11T12:19:30.016" v="999" actId="1036"/>
          <ac:spMkLst>
            <pc:docMk/>
            <pc:sldMk cId="0" sldId="1614"/>
            <ac:spMk id="40" creationId="{00000000-0000-0000-0000-000000000000}"/>
          </ac:spMkLst>
        </pc:spChg>
        <pc:spChg chg="mod">
          <ac:chgData name="Umesh Marwadi" userId="3c296c849fdfcef1" providerId="LiveId" clId="{EC51FC9D-6A68-4229-AC6A-A5F70F513879}" dt="2026-05-11T12:17:51.265" v="899" actId="255"/>
          <ac:spMkLst>
            <pc:docMk/>
            <pc:sldMk cId="0" sldId="1614"/>
            <ac:spMk id="41" creationId="{00000000-0000-0000-0000-000000000000}"/>
          </ac:spMkLst>
        </pc:spChg>
      </pc:sldChg>
      <pc:sldChg chg="add del">
        <pc:chgData name="Umesh Marwadi" userId="3c296c849fdfcef1" providerId="LiveId" clId="{EC51FC9D-6A68-4229-AC6A-A5F70F513879}" dt="2026-05-11T12:11:36.286" v="524" actId="2890"/>
        <pc:sldMkLst>
          <pc:docMk/>
          <pc:sldMk cId="700838546" sldId="1614"/>
        </pc:sldMkLst>
      </pc:sldChg>
      <pc:sldChg chg="delSp modSp add mod setBg">
        <pc:chgData name="Umesh Marwadi" userId="3c296c849fdfcef1" providerId="LiveId" clId="{EC51FC9D-6A68-4229-AC6A-A5F70F513879}" dt="2026-05-11T12:22:05.757" v="1022" actId="403"/>
        <pc:sldMkLst>
          <pc:docMk/>
          <pc:sldMk cId="0" sldId="1615"/>
        </pc:sldMkLst>
        <pc:spChg chg="del mod">
          <ac:chgData name="Umesh Marwadi" userId="3c296c849fdfcef1" providerId="LiveId" clId="{EC51FC9D-6A68-4229-AC6A-A5F70F513879}" dt="2026-05-11T12:20:54.888" v="1014" actId="478"/>
          <ac:spMkLst>
            <pc:docMk/>
            <pc:sldMk cId="0" sldId="1615"/>
            <ac:spMk id="2" creationId="{00000000-0000-0000-0000-000000000000}"/>
          </ac:spMkLst>
        </pc:spChg>
        <pc:spChg chg="del">
          <ac:chgData name="Umesh Marwadi" userId="3c296c849fdfcef1" providerId="LiveId" clId="{EC51FC9D-6A68-4229-AC6A-A5F70F513879}" dt="2026-05-11T12:20:56.808" v="1015" actId="478"/>
          <ac:spMkLst>
            <pc:docMk/>
            <pc:sldMk cId="0" sldId="1615"/>
            <ac:spMk id="3" creationId="{00000000-0000-0000-0000-000000000000}"/>
          </ac:spMkLst>
        </pc:spChg>
        <pc:spChg chg="del">
          <ac:chgData name="Umesh Marwadi" userId="3c296c849fdfcef1" providerId="LiveId" clId="{EC51FC9D-6A68-4229-AC6A-A5F70F513879}" dt="2026-05-11T12:20:59.831" v="1016" actId="478"/>
          <ac:spMkLst>
            <pc:docMk/>
            <pc:sldMk cId="0" sldId="1615"/>
            <ac:spMk id="4" creationId="{00000000-0000-0000-0000-000000000000}"/>
          </ac:spMkLst>
        </pc:spChg>
        <pc:spChg chg="mod">
          <ac:chgData name="Umesh Marwadi" userId="3c296c849fdfcef1" providerId="LiveId" clId="{EC51FC9D-6A68-4229-AC6A-A5F70F513879}" dt="2026-05-11T12:21:54.810" v="1019" actId="403"/>
          <ac:spMkLst>
            <pc:docMk/>
            <pc:sldMk cId="0" sldId="1615"/>
            <ac:spMk id="10" creationId="{00000000-0000-0000-0000-000000000000}"/>
          </ac:spMkLst>
        </pc:spChg>
        <pc:spChg chg="mod">
          <ac:chgData name="Umesh Marwadi" userId="3c296c849fdfcef1" providerId="LiveId" clId="{EC51FC9D-6A68-4229-AC6A-A5F70F513879}" dt="2026-05-11T12:21:58.742" v="1020" actId="403"/>
          <ac:spMkLst>
            <pc:docMk/>
            <pc:sldMk cId="0" sldId="1615"/>
            <ac:spMk id="16" creationId="{00000000-0000-0000-0000-000000000000}"/>
          </ac:spMkLst>
        </pc:spChg>
        <pc:spChg chg="mod">
          <ac:chgData name="Umesh Marwadi" userId="3c296c849fdfcef1" providerId="LiveId" clId="{EC51FC9D-6A68-4229-AC6A-A5F70F513879}" dt="2026-05-11T12:22:02.146" v="1021" actId="403"/>
          <ac:spMkLst>
            <pc:docMk/>
            <pc:sldMk cId="0" sldId="1615"/>
            <ac:spMk id="22" creationId="{00000000-0000-0000-0000-000000000000}"/>
          </ac:spMkLst>
        </pc:spChg>
        <pc:spChg chg="mod">
          <ac:chgData name="Umesh Marwadi" userId="3c296c849fdfcef1" providerId="LiveId" clId="{EC51FC9D-6A68-4229-AC6A-A5F70F513879}" dt="2026-05-11T12:22:05.757" v="1022" actId="403"/>
          <ac:spMkLst>
            <pc:docMk/>
            <pc:sldMk cId="0" sldId="1615"/>
            <ac:spMk id="28" creationId="{00000000-0000-0000-0000-000000000000}"/>
          </ac:spMkLst>
        </pc:spChg>
        <pc:spChg chg="del">
          <ac:chgData name="Umesh Marwadi" userId="3c296c849fdfcef1" providerId="LiveId" clId="{EC51FC9D-6A68-4229-AC6A-A5F70F513879}" dt="2026-05-11T12:21:13.243" v="1018" actId="478"/>
          <ac:spMkLst>
            <pc:docMk/>
            <pc:sldMk cId="0" sldId="1615"/>
            <ac:spMk id="30" creationId="{00000000-0000-0000-0000-000000000000}"/>
          </ac:spMkLst>
        </pc:spChg>
        <pc:spChg chg="del">
          <ac:chgData name="Umesh Marwadi" userId="3c296c849fdfcef1" providerId="LiveId" clId="{EC51FC9D-6A68-4229-AC6A-A5F70F513879}" dt="2026-05-11T12:21:10.060" v="1017" actId="478"/>
          <ac:spMkLst>
            <pc:docMk/>
            <pc:sldMk cId="0" sldId="1615"/>
            <ac:spMk id="31" creationId="{00000000-0000-0000-0000-000000000000}"/>
          </ac:spMkLst>
        </pc:spChg>
      </pc:sldChg>
      <pc:sldChg chg="delSp modSp add mod setBg">
        <pc:chgData name="Umesh Marwadi" userId="3c296c849fdfcef1" providerId="LiveId" clId="{EC51FC9D-6A68-4229-AC6A-A5F70F513879}" dt="2026-05-11T12:23:40.181" v="1032" actId="1035"/>
        <pc:sldMkLst>
          <pc:docMk/>
          <pc:sldMk cId="0" sldId="1616"/>
        </pc:sldMkLst>
        <pc:spChg chg="del">
          <ac:chgData name="Umesh Marwadi" userId="3c296c849fdfcef1" providerId="LiveId" clId="{EC51FC9D-6A68-4229-AC6A-A5F70F513879}" dt="2026-05-11T12:23:09.051" v="1024" actId="478"/>
          <ac:spMkLst>
            <pc:docMk/>
            <pc:sldMk cId="0" sldId="1616"/>
            <ac:spMk id="2" creationId="{00000000-0000-0000-0000-000000000000}"/>
          </ac:spMkLst>
        </pc:spChg>
        <pc:spChg chg="del">
          <ac:chgData name="Umesh Marwadi" userId="3c296c849fdfcef1" providerId="LiveId" clId="{EC51FC9D-6A68-4229-AC6A-A5F70F513879}" dt="2026-05-11T12:23:14.092" v="1026" actId="478"/>
          <ac:spMkLst>
            <pc:docMk/>
            <pc:sldMk cId="0" sldId="1616"/>
            <ac:spMk id="3" creationId="{00000000-0000-0000-0000-000000000000}"/>
          </ac:spMkLst>
        </pc:spChg>
        <pc:spChg chg="del">
          <ac:chgData name="Umesh Marwadi" userId="3c296c849fdfcef1" providerId="LiveId" clId="{EC51FC9D-6A68-4229-AC6A-A5F70F513879}" dt="2026-05-11T12:23:12.470" v="1025" actId="478"/>
          <ac:spMkLst>
            <pc:docMk/>
            <pc:sldMk cId="0" sldId="1616"/>
            <ac:spMk id="4" creationId="{00000000-0000-0000-0000-000000000000}"/>
          </ac:spMkLst>
        </pc:spChg>
        <pc:spChg chg="mod">
          <ac:chgData name="Umesh Marwadi" userId="3c296c849fdfcef1" providerId="LiveId" clId="{EC51FC9D-6A68-4229-AC6A-A5F70F513879}" dt="2026-05-11T12:23:24.141" v="1027" actId="255"/>
          <ac:spMkLst>
            <pc:docMk/>
            <pc:sldMk cId="0" sldId="1616"/>
            <ac:spMk id="8" creationId="{00000000-0000-0000-0000-000000000000}"/>
          </ac:spMkLst>
        </pc:spChg>
        <pc:spChg chg="mod">
          <ac:chgData name="Umesh Marwadi" userId="3c296c849fdfcef1" providerId="LiveId" clId="{EC51FC9D-6A68-4229-AC6A-A5F70F513879}" dt="2026-05-11T12:23:24.141" v="1027" actId="255"/>
          <ac:spMkLst>
            <pc:docMk/>
            <pc:sldMk cId="0" sldId="1616"/>
            <ac:spMk id="9" creationId="{00000000-0000-0000-0000-000000000000}"/>
          </ac:spMkLst>
        </pc:spChg>
        <pc:spChg chg="mod">
          <ac:chgData name="Umesh Marwadi" userId="3c296c849fdfcef1" providerId="LiveId" clId="{EC51FC9D-6A68-4229-AC6A-A5F70F513879}" dt="2026-05-11T12:23:24.141" v="1027" actId="255"/>
          <ac:spMkLst>
            <pc:docMk/>
            <pc:sldMk cId="0" sldId="1616"/>
            <ac:spMk id="11" creationId="{00000000-0000-0000-0000-000000000000}"/>
          </ac:spMkLst>
        </pc:spChg>
        <pc:spChg chg="mod">
          <ac:chgData name="Umesh Marwadi" userId="3c296c849fdfcef1" providerId="LiveId" clId="{EC51FC9D-6A68-4229-AC6A-A5F70F513879}" dt="2026-05-11T12:23:24.141" v="1027" actId="255"/>
          <ac:spMkLst>
            <pc:docMk/>
            <pc:sldMk cId="0" sldId="1616"/>
            <ac:spMk id="14" creationId="{00000000-0000-0000-0000-000000000000}"/>
          </ac:spMkLst>
        </pc:spChg>
        <pc:spChg chg="mod">
          <ac:chgData name="Umesh Marwadi" userId="3c296c849fdfcef1" providerId="LiveId" clId="{EC51FC9D-6A68-4229-AC6A-A5F70F513879}" dt="2026-05-11T12:23:24.141" v="1027" actId="255"/>
          <ac:spMkLst>
            <pc:docMk/>
            <pc:sldMk cId="0" sldId="1616"/>
            <ac:spMk id="15" creationId="{00000000-0000-0000-0000-000000000000}"/>
          </ac:spMkLst>
        </pc:spChg>
        <pc:spChg chg="mod">
          <ac:chgData name="Umesh Marwadi" userId="3c296c849fdfcef1" providerId="LiveId" clId="{EC51FC9D-6A68-4229-AC6A-A5F70F513879}" dt="2026-05-11T12:23:24.141" v="1027" actId="255"/>
          <ac:spMkLst>
            <pc:docMk/>
            <pc:sldMk cId="0" sldId="1616"/>
            <ac:spMk id="17" creationId="{00000000-0000-0000-0000-000000000000}"/>
          </ac:spMkLst>
        </pc:spChg>
        <pc:spChg chg="mod">
          <ac:chgData name="Umesh Marwadi" userId="3c296c849fdfcef1" providerId="LiveId" clId="{EC51FC9D-6A68-4229-AC6A-A5F70F513879}" dt="2026-05-11T12:23:24.141" v="1027" actId="255"/>
          <ac:spMkLst>
            <pc:docMk/>
            <pc:sldMk cId="0" sldId="1616"/>
            <ac:spMk id="21" creationId="{00000000-0000-0000-0000-000000000000}"/>
          </ac:spMkLst>
        </pc:spChg>
        <pc:spChg chg="mod">
          <ac:chgData name="Umesh Marwadi" userId="3c296c849fdfcef1" providerId="LiveId" clId="{EC51FC9D-6A68-4229-AC6A-A5F70F513879}" dt="2026-05-11T12:23:24.141" v="1027" actId="255"/>
          <ac:spMkLst>
            <pc:docMk/>
            <pc:sldMk cId="0" sldId="1616"/>
            <ac:spMk id="23" creationId="{00000000-0000-0000-0000-000000000000}"/>
          </ac:spMkLst>
        </pc:spChg>
        <pc:spChg chg="mod">
          <ac:chgData name="Umesh Marwadi" userId="3c296c849fdfcef1" providerId="LiveId" clId="{EC51FC9D-6A68-4229-AC6A-A5F70F513879}" dt="2026-05-11T12:23:24.141" v="1027" actId="255"/>
          <ac:spMkLst>
            <pc:docMk/>
            <pc:sldMk cId="0" sldId="1616"/>
            <ac:spMk id="26" creationId="{00000000-0000-0000-0000-000000000000}"/>
          </ac:spMkLst>
        </pc:spChg>
        <pc:spChg chg="mod">
          <ac:chgData name="Umesh Marwadi" userId="3c296c849fdfcef1" providerId="LiveId" clId="{EC51FC9D-6A68-4229-AC6A-A5F70F513879}" dt="2026-05-11T12:23:40.181" v="1032" actId="1035"/>
          <ac:spMkLst>
            <pc:docMk/>
            <pc:sldMk cId="0" sldId="1616"/>
            <ac:spMk id="29" creationId="{00000000-0000-0000-0000-000000000000}"/>
          </ac:spMkLst>
        </pc:spChg>
      </pc:sldChg>
      <pc:sldChg chg="delSp modSp add mod setBg">
        <pc:chgData name="Umesh Marwadi" userId="3c296c849fdfcef1" providerId="LiveId" clId="{EC51FC9D-6A68-4229-AC6A-A5F70F513879}" dt="2026-05-11T12:27:09.520" v="1040" actId="403"/>
        <pc:sldMkLst>
          <pc:docMk/>
          <pc:sldMk cId="0" sldId="1617"/>
        </pc:sldMkLst>
        <pc:spChg chg="del">
          <ac:chgData name="Umesh Marwadi" userId="3c296c849fdfcef1" providerId="LiveId" clId="{EC51FC9D-6A68-4229-AC6A-A5F70F513879}" dt="2026-05-11T12:26:37.822" v="1034" actId="478"/>
          <ac:spMkLst>
            <pc:docMk/>
            <pc:sldMk cId="0" sldId="1617"/>
            <ac:spMk id="2" creationId="{00000000-0000-0000-0000-000000000000}"/>
          </ac:spMkLst>
        </pc:spChg>
        <pc:spChg chg="del">
          <ac:chgData name="Umesh Marwadi" userId="3c296c849fdfcef1" providerId="LiveId" clId="{EC51FC9D-6A68-4229-AC6A-A5F70F513879}" dt="2026-05-11T12:26:39.660" v="1035" actId="478"/>
          <ac:spMkLst>
            <pc:docMk/>
            <pc:sldMk cId="0" sldId="1617"/>
            <ac:spMk id="3" creationId="{00000000-0000-0000-0000-000000000000}"/>
          </ac:spMkLst>
        </pc:spChg>
        <pc:spChg chg="del">
          <ac:chgData name="Umesh Marwadi" userId="3c296c849fdfcef1" providerId="LiveId" clId="{EC51FC9D-6A68-4229-AC6A-A5F70F513879}" dt="2026-05-11T12:26:42.918" v="1036" actId="478"/>
          <ac:spMkLst>
            <pc:docMk/>
            <pc:sldMk cId="0" sldId="1617"/>
            <ac:spMk id="4" creationId="{00000000-0000-0000-0000-000000000000}"/>
          </ac:spMkLst>
        </pc:spChg>
        <pc:spChg chg="mod">
          <ac:chgData name="Umesh Marwadi" userId="3c296c849fdfcef1" providerId="LiveId" clId="{EC51FC9D-6A68-4229-AC6A-A5F70F513879}" dt="2026-05-11T12:27:09.520" v="1040" actId="403"/>
          <ac:spMkLst>
            <pc:docMk/>
            <pc:sldMk cId="0" sldId="1617"/>
            <ac:spMk id="21" creationId="{00000000-0000-0000-0000-000000000000}"/>
          </ac:spMkLst>
        </pc:spChg>
        <pc:spChg chg="mod">
          <ac:chgData name="Umesh Marwadi" userId="3c296c849fdfcef1" providerId="LiveId" clId="{EC51FC9D-6A68-4229-AC6A-A5F70F513879}" dt="2026-05-11T12:27:03.374" v="1039" actId="403"/>
          <ac:spMkLst>
            <pc:docMk/>
            <pc:sldMk cId="0" sldId="1617"/>
            <ac:spMk id="22" creationId="{00000000-0000-0000-0000-000000000000}"/>
          </ac:spMkLst>
        </pc:spChg>
      </pc:sldChg>
      <pc:sldChg chg="delSp modSp add mod setBg">
        <pc:chgData name="Umesh Marwadi" userId="3c296c849fdfcef1" providerId="LiveId" clId="{EC51FC9D-6A68-4229-AC6A-A5F70F513879}" dt="2026-05-11T12:30:12.910" v="1045" actId="255"/>
        <pc:sldMkLst>
          <pc:docMk/>
          <pc:sldMk cId="0" sldId="1618"/>
        </pc:sldMkLst>
        <pc:spChg chg="del">
          <ac:chgData name="Umesh Marwadi" userId="3c296c849fdfcef1" providerId="LiveId" clId="{EC51FC9D-6A68-4229-AC6A-A5F70F513879}" dt="2026-05-11T12:29:18.186" v="1042" actId="478"/>
          <ac:spMkLst>
            <pc:docMk/>
            <pc:sldMk cId="0" sldId="1618"/>
            <ac:spMk id="2" creationId="{00000000-0000-0000-0000-000000000000}"/>
          </ac:spMkLst>
        </pc:spChg>
        <pc:spChg chg="mod">
          <ac:chgData name="Umesh Marwadi" userId="3c296c849fdfcef1" providerId="LiveId" clId="{EC51FC9D-6A68-4229-AC6A-A5F70F513879}" dt="2026-05-11T12:29:22.414" v="1044" actId="403"/>
          <ac:spMkLst>
            <pc:docMk/>
            <pc:sldMk cId="0" sldId="1618"/>
            <ac:spMk id="3" creationId="{00000000-0000-0000-0000-000000000000}"/>
          </ac:spMkLst>
        </pc:spChg>
        <pc:spChg chg="mod">
          <ac:chgData name="Umesh Marwadi" userId="3c296c849fdfcef1" providerId="LiveId" clId="{EC51FC9D-6A68-4229-AC6A-A5F70F513879}" dt="2026-05-11T12:30:12.910" v="1045" actId="255"/>
          <ac:spMkLst>
            <pc:docMk/>
            <pc:sldMk cId="0" sldId="1618"/>
            <ac:spMk id="7" creationId="{00000000-0000-0000-0000-000000000000}"/>
          </ac:spMkLst>
        </pc:spChg>
        <pc:spChg chg="mod">
          <ac:chgData name="Umesh Marwadi" userId="3c296c849fdfcef1" providerId="LiveId" clId="{EC51FC9D-6A68-4229-AC6A-A5F70F513879}" dt="2026-05-11T12:30:12.910" v="1045" actId="255"/>
          <ac:spMkLst>
            <pc:docMk/>
            <pc:sldMk cId="0" sldId="1618"/>
            <ac:spMk id="9" creationId="{00000000-0000-0000-0000-000000000000}"/>
          </ac:spMkLst>
        </pc:spChg>
        <pc:spChg chg="mod">
          <ac:chgData name="Umesh Marwadi" userId="3c296c849fdfcef1" providerId="LiveId" clId="{EC51FC9D-6A68-4229-AC6A-A5F70F513879}" dt="2026-05-11T12:30:12.910" v="1045" actId="255"/>
          <ac:spMkLst>
            <pc:docMk/>
            <pc:sldMk cId="0" sldId="1618"/>
            <ac:spMk id="11" creationId="{00000000-0000-0000-0000-000000000000}"/>
          </ac:spMkLst>
        </pc:spChg>
        <pc:spChg chg="mod">
          <ac:chgData name="Umesh Marwadi" userId="3c296c849fdfcef1" providerId="LiveId" clId="{EC51FC9D-6A68-4229-AC6A-A5F70F513879}" dt="2026-05-11T12:30:12.910" v="1045" actId="255"/>
          <ac:spMkLst>
            <pc:docMk/>
            <pc:sldMk cId="0" sldId="1618"/>
            <ac:spMk id="13" creationId="{00000000-0000-0000-0000-000000000000}"/>
          </ac:spMkLst>
        </pc:spChg>
        <pc:spChg chg="mod">
          <ac:chgData name="Umesh Marwadi" userId="3c296c849fdfcef1" providerId="LiveId" clId="{EC51FC9D-6A68-4229-AC6A-A5F70F513879}" dt="2026-05-11T12:30:12.910" v="1045" actId="255"/>
          <ac:spMkLst>
            <pc:docMk/>
            <pc:sldMk cId="0" sldId="1618"/>
            <ac:spMk id="15" creationId="{00000000-0000-0000-0000-000000000000}"/>
          </ac:spMkLst>
        </pc:spChg>
        <pc:spChg chg="mod">
          <ac:chgData name="Umesh Marwadi" userId="3c296c849fdfcef1" providerId="LiveId" clId="{EC51FC9D-6A68-4229-AC6A-A5F70F513879}" dt="2026-05-11T12:30:12.910" v="1045" actId="255"/>
          <ac:spMkLst>
            <pc:docMk/>
            <pc:sldMk cId="0" sldId="1618"/>
            <ac:spMk id="17" creationId="{00000000-0000-0000-0000-000000000000}"/>
          </ac:spMkLst>
        </pc:spChg>
        <pc:spChg chg="mod">
          <ac:chgData name="Umesh Marwadi" userId="3c296c849fdfcef1" providerId="LiveId" clId="{EC51FC9D-6A68-4229-AC6A-A5F70F513879}" dt="2026-05-11T12:30:12.910" v="1045" actId="255"/>
          <ac:spMkLst>
            <pc:docMk/>
            <pc:sldMk cId="0" sldId="1618"/>
            <ac:spMk id="25" creationId="{00000000-0000-0000-0000-000000000000}"/>
          </ac:spMkLst>
        </pc:spChg>
        <pc:spChg chg="mod">
          <ac:chgData name="Umesh Marwadi" userId="3c296c849fdfcef1" providerId="LiveId" clId="{EC51FC9D-6A68-4229-AC6A-A5F70F513879}" dt="2026-05-11T12:30:12.910" v="1045" actId="255"/>
          <ac:spMkLst>
            <pc:docMk/>
            <pc:sldMk cId="0" sldId="1618"/>
            <ac:spMk id="29" creationId="{00000000-0000-0000-0000-000000000000}"/>
          </ac:spMkLst>
        </pc:spChg>
        <pc:spChg chg="mod">
          <ac:chgData name="Umesh Marwadi" userId="3c296c849fdfcef1" providerId="LiveId" clId="{EC51FC9D-6A68-4229-AC6A-A5F70F513879}" dt="2026-05-11T12:30:12.910" v="1045" actId="255"/>
          <ac:spMkLst>
            <pc:docMk/>
            <pc:sldMk cId="0" sldId="1618"/>
            <ac:spMk id="31" creationId="{00000000-0000-0000-0000-000000000000}"/>
          </ac:spMkLst>
        </pc:spChg>
        <pc:spChg chg="mod">
          <ac:chgData name="Umesh Marwadi" userId="3c296c849fdfcef1" providerId="LiveId" clId="{EC51FC9D-6A68-4229-AC6A-A5F70F513879}" dt="2026-05-11T12:30:12.910" v="1045" actId="255"/>
          <ac:spMkLst>
            <pc:docMk/>
            <pc:sldMk cId="0" sldId="1618"/>
            <ac:spMk id="33" creationId="{00000000-0000-0000-0000-000000000000}"/>
          </ac:spMkLst>
        </pc:spChg>
      </pc:sldChg>
      <pc:sldChg chg="delSp modSp add mod setBg">
        <pc:chgData name="Umesh Marwadi" userId="3c296c849fdfcef1" providerId="LiveId" clId="{EC51FC9D-6A68-4229-AC6A-A5F70F513879}" dt="2026-05-11T12:41:34.293" v="1215" actId="123"/>
        <pc:sldMkLst>
          <pc:docMk/>
          <pc:sldMk cId="0" sldId="1619"/>
        </pc:sldMkLst>
        <pc:spChg chg="del">
          <ac:chgData name="Umesh Marwadi" userId="3c296c849fdfcef1" providerId="LiveId" clId="{EC51FC9D-6A68-4229-AC6A-A5F70F513879}" dt="2026-05-11T12:40:24.940" v="1190" actId="478"/>
          <ac:spMkLst>
            <pc:docMk/>
            <pc:sldMk cId="0" sldId="1619"/>
            <ac:spMk id="2" creationId="{00000000-0000-0000-0000-000000000000}"/>
          </ac:spMkLst>
        </pc:spChg>
        <pc:spChg chg="del">
          <ac:chgData name="Umesh Marwadi" userId="3c296c849fdfcef1" providerId="LiveId" clId="{EC51FC9D-6A68-4229-AC6A-A5F70F513879}" dt="2026-05-11T12:40:26.881" v="1191" actId="478"/>
          <ac:spMkLst>
            <pc:docMk/>
            <pc:sldMk cId="0" sldId="1619"/>
            <ac:spMk id="3" creationId="{00000000-0000-0000-0000-000000000000}"/>
          </ac:spMkLst>
        </pc:spChg>
        <pc:spChg chg="mod">
          <ac:chgData name="Umesh Marwadi" userId="3c296c849fdfcef1" providerId="LiveId" clId="{EC51FC9D-6A68-4229-AC6A-A5F70F513879}" dt="2026-05-11T12:40:48.132" v="1192" actId="255"/>
          <ac:spMkLst>
            <pc:docMk/>
            <pc:sldMk cId="0" sldId="1619"/>
            <ac:spMk id="7" creationId="{00000000-0000-0000-0000-000000000000}"/>
          </ac:spMkLst>
        </pc:spChg>
        <pc:spChg chg="mod">
          <ac:chgData name="Umesh Marwadi" userId="3c296c849fdfcef1" providerId="LiveId" clId="{EC51FC9D-6A68-4229-AC6A-A5F70F513879}" dt="2026-05-11T12:40:48.132" v="1192" actId="255"/>
          <ac:spMkLst>
            <pc:docMk/>
            <pc:sldMk cId="0" sldId="1619"/>
            <ac:spMk id="8" creationId="{00000000-0000-0000-0000-000000000000}"/>
          </ac:spMkLst>
        </pc:spChg>
        <pc:spChg chg="mod">
          <ac:chgData name="Umesh Marwadi" userId="3c296c849fdfcef1" providerId="LiveId" clId="{EC51FC9D-6A68-4229-AC6A-A5F70F513879}" dt="2026-05-11T12:41:23.813" v="1211" actId="123"/>
          <ac:spMkLst>
            <pc:docMk/>
            <pc:sldMk cId="0" sldId="1619"/>
            <ac:spMk id="9" creationId="{00000000-0000-0000-0000-000000000000}"/>
          </ac:spMkLst>
        </pc:spChg>
        <pc:spChg chg="mod">
          <ac:chgData name="Umesh Marwadi" userId="3c296c849fdfcef1" providerId="LiveId" clId="{EC51FC9D-6A68-4229-AC6A-A5F70F513879}" dt="2026-05-11T12:41:26.523" v="1212" actId="123"/>
          <ac:spMkLst>
            <pc:docMk/>
            <pc:sldMk cId="0" sldId="1619"/>
            <ac:spMk id="14" creationId="{00000000-0000-0000-0000-000000000000}"/>
          </ac:spMkLst>
        </pc:spChg>
        <pc:spChg chg="mod">
          <ac:chgData name="Umesh Marwadi" userId="3c296c849fdfcef1" providerId="LiveId" clId="{EC51FC9D-6A68-4229-AC6A-A5F70F513879}" dt="2026-05-11T12:40:48.132" v="1192" actId="255"/>
          <ac:spMkLst>
            <pc:docMk/>
            <pc:sldMk cId="0" sldId="1619"/>
            <ac:spMk id="17" creationId="{00000000-0000-0000-0000-000000000000}"/>
          </ac:spMkLst>
        </pc:spChg>
        <pc:spChg chg="mod">
          <ac:chgData name="Umesh Marwadi" userId="3c296c849fdfcef1" providerId="LiveId" clId="{EC51FC9D-6A68-4229-AC6A-A5F70F513879}" dt="2026-05-11T12:40:48.132" v="1192" actId="255"/>
          <ac:spMkLst>
            <pc:docMk/>
            <pc:sldMk cId="0" sldId="1619"/>
            <ac:spMk id="18" creationId="{00000000-0000-0000-0000-000000000000}"/>
          </ac:spMkLst>
        </pc:spChg>
        <pc:spChg chg="mod">
          <ac:chgData name="Umesh Marwadi" userId="3c296c849fdfcef1" providerId="LiveId" clId="{EC51FC9D-6A68-4229-AC6A-A5F70F513879}" dt="2026-05-11T12:41:28.690" v="1213" actId="123"/>
          <ac:spMkLst>
            <pc:docMk/>
            <pc:sldMk cId="0" sldId="1619"/>
            <ac:spMk id="19" creationId="{00000000-0000-0000-0000-000000000000}"/>
          </ac:spMkLst>
        </pc:spChg>
        <pc:spChg chg="mod">
          <ac:chgData name="Umesh Marwadi" userId="3c296c849fdfcef1" providerId="LiveId" clId="{EC51FC9D-6A68-4229-AC6A-A5F70F513879}" dt="2026-05-11T12:40:56.487" v="1193" actId="1035"/>
          <ac:spMkLst>
            <pc:docMk/>
            <pc:sldMk cId="0" sldId="1619"/>
            <ac:spMk id="21" creationId="{00000000-0000-0000-0000-000000000000}"/>
          </ac:spMkLst>
        </pc:spChg>
        <pc:spChg chg="mod">
          <ac:chgData name="Umesh Marwadi" userId="3c296c849fdfcef1" providerId="LiveId" clId="{EC51FC9D-6A68-4229-AC6A-A5F70F513879}" dt="2026-05-11T12:41:02.790" v="1208" actId="1035"/>
          <ac:spMkLst>
            <pc:docMk/>
            <pc:sldMk cId="0" sldId="1619"/>
            <ac:spMk id="23" creationId="{00000000-0000-0000-0000-000000000000}"/>
          </ac:spMkLst>
        </pc:spChg>
        <pc:spChg chg="mod">
          <ac:chgData name="Umesh Marwadi" userId="3c296c849fdfcef1" providerId="LiveId" clId="{EC51FC9D-6A68-4229-AC6A-A5F70F513879}" dt="2026-05-11T12:41:31.248" v="1214" actId="123"/>
          <ac:spMkLst>
            <pc:docMk/>
            <pc:sldMk cId="0" sldId="1619"/>
            <ac:spMk id="24" creationId="{00000000-0000-0000-0000-000000000000}"/>
          </ac:spMkLst>
        </pc:spChg>
        <pc:spChg chg="mod">
          <ac:chgData name="Umesh Marwadi" userId="3c296c849fdfcef1" providerId="LiveId" clId="{EC51FC9D-6A68-4229-AC6A-A5F70F513879}" dt="2026-05-11T12:40:48.132" v="1192" actId="255"/>
          <ac:spMkLst>
            <pc:docMk/>
            <pc:sldMk cId="0" sldId="1619"/>
            <ac:spMk id="27" creationId="{00000000-0000-0000-0000-000000000000}"/>
          </ac:spMkLst>
        </pc:spChg>
        <pc:spChg chg="mod">
          <ac:chgData name="Umesh Marwadi" userId="3c296c849fdfcef1" providerId="LiveId" clId="{EC51FC9D-6A68-4229-AC6A-A5F70F513879}" dt="2026-05-11T12:41:34.293" v="1215" actId="123"/>
          <ac:spMkLst>
            <pc:docMk/>
            <pc:sldMk cId="0" sldId="1619"/>
            <ac:spMk id="29" creationId="{00000000-0000-0000-0000-000000000000}"/>
          </ac:spMkLst>
        </pc:spChg>
        <pc:spChg chg="mod">
          <ac:chgData name="Umesh Marwadi" userId="3c296c849fdfcef1" providerId="LiveId" clId="{EC51FC9D-6A68-4229-AC6A-A5F70F513879}" dt="2026-05-11T12:41:11.320" v="1210" actId="403"/>
          <ac:spMkLst>
            <pc:docMk/>
            <pc:sldMk cId="0" sldId="1619"/>
            <ac:spMk id="31" creationId="{00000000-0000-0000-0000-000000000000}"/>
          </ac:spMkLst>
        </pc:spChg>
      </pc:sldChg>
      <pc:sldMasterChg chg="delSldLayout">
        <pc:chgData name="Umesh Marwadi" userId="3c296c849fdfcef1" providerId="LiveId" clId="{EC51FC9D-6A68-4229-AC6A-A5F70F513879}" dt="2026-05-11T12:31:31.031" v="1056" actId="47"/>
        <pc:sldMasterMkLst>
          <pc:docMk/>
          <pc:sldMasterMk cId="663690024" sldId="2147483660"/>
        </pc:sldMasterMkLst>
        <pc:sldLayoutChg chg="del">
          <pc:chgData name="Umesh Marwadi" userId="3c296c849fdfcef1" providerId="LiveId" clId="{EC51FC9D-6A68-4229-AC6A-A5F70F513879}" dt="2026-05-11T12:31:31.031" v="1056" actId="47"/>
          <pc:sldLayoutMkLst>
            <pc:docMk/>
            <pc:sldMasterMk cId="663690024" sldId="2147483660"/>
            <pc:sldLayoutMk cId="3356493836" sldId="2147483678"/>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AD57F5-3918-482C-B950-D89DBF7D281A}"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IN"/>
        </a:p>
      </dgm:t>
    </dgm:pt>
    <dgm:pt modelId="{88914BCC-604F-4153-80BE-798703E6CE39}" type="pres">
      <dgm:prSet presAssocID="{CEAD57F5-3918-482C-B950-D89DBF7D281A}" presName="linear" presStyleCnt="0">
        <dgm:presLayoutVars>
          <dgm:animLvl val="lvl"/>
          <dgm:resizeHandles val="exact"/>
        </dgm:presLayoutVars>
      </dgm:prSet>
      <dgm:spPr/>
      <dgm:t>
        <a:bodyPr/>
        <a:lstStyle/>
        <a:p>
          <a:endParaRPr lang="en-US"/>
        </a:p>
      </dgm:t>
    </dgm:pt>
  </dgm:ptLst>
  <dgm:cxnLst>
    <dgm:cxn modelId="{8581C109-6E56-42CB-8201-458144CB92FD}" type="presOf" srcId="{CEAD57F5-3918-482C-B950-D89DBF7D281A}" destId="{88914BCC-604F-4153-80BE-798703E6CE3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50C093-77D2-4148-8FC2-C4A9C6C72533}" type="doc">
      <dgm:prSet loTypeId="urn:microsoft.com/office/officeart/2005/8/layout/vList2" loCatId="list" qsTypeId="urn:microsoft.com/office/officeart/2005/8/quickstyle/simple3" qsCatId="simple" csTypeId="urn:microsoft.com/office/officeart/2005/8/colors/accent0_2" csCatId="mainScheme" phldr="1"/>
      <dgm:spPr/>
      <dgm:t>
        <a:bodyPr/>
        <a:lstStyle/>
        <a:p>
          <a:endParaRPr lang="en-IN"/>
        </a:p>
      </dgm:t>
    </dgm:pt>
    <dgm:pt modelId="{D28995AD-7902-4575-AB9E-39C5E93CD34F}" type="parTrans" cxnId="{FDE11983-0404-45BC-A867-3E4AB6E2A977}">
      <dgm:prSet/>
      <dgm:spPr/>
      <dgm:t>
        <a:bodyPr/>
        <a:lstStyle/>
        <a:p>
          <a:endParaRPr lang="en-IN" sz="2400"/>
        </a:p>
      </dgm:t>
    </dgm:pt>
    <dgm:pt modelId="{0D1E8DA4-6343-417C-A3EC-5DC2FE60A04B}">
      <dgm:prSet custT="1"/>
      <dgm:spPr>
        <a:solidFill>
          <a:schemeClr val="bg1"/>
        </a:solidFill>
        <a:ln w="50800">
          <a:solidFill>
            <a:srgbClr val="0070C0"/>
          </a:solidFill>
        </a:ln>
      </dgm:spPr>
      <dgm:t>
        <a:bodyPr/>
        <a:lstStyle/>
        <a:p>
          <a:pPr algn="just"/>
          <a:r>
            <a:rPr lang="en-US" sz="2400" dirty="0">
              <a:solidFill>
                <a:schemeClr val="tx1"/>
              </a:solidFill>
            </a:rPr>
            <a:t>It is </a:t>
          </a:r>
          <a:r>
            <a:rPr lang="en-US" sz="2400" dirty="0">
              <a:solidFill>
                <a:srgbClr val="FF0000"/>
              </a:solidFill>
            </a:rPr>
            <a:t>not permissible</a:t>
          </a:r>
          <a:r>
            <a:rPr lang="en-US" sz="2400" dirty="0">
              <a:solidFill>
                <a:schemeClr val="tx1"/>
              </a:solidFill>
            </a:rPr>
            <a:t> for a member to use </a:t>
          </a:r>
          <a:r>
            <a:rPr lang="en-US" sz="2400" dirty="0">
              <a:solidFill>
                <a:srgbClr val="FF0000"/>
              </a:solidFill>
            </a:rPr>
            <a:t>WhatsApp</a:t>
          </a:r>
          <a:r>
            <a:rPr lang="en-US" sz="2400" dirty="0">
              <a:solidFill>
                <a:schemeClr val="tx1"/>
              </a:solidFill>
            </a:rPr>
            <a:t> to send messages to make people aware about his practice, and mention the services provided therein.</a:t>
          </a:r>
          <a:endParaRPr lang="en-IN" sz="2400" b="0" dirty="0">
            <a:solidFill>
              <a:schemeClr val="tx1"/>
            </a:solidFill>
          </a:endParaRPr>
        </a:p>
      </dgm:t>
    </dgm:pt>
    <dgm:pt modelId="{0490C584-9051-47C7-B393-0B3E6C65B8DC}" type="sibTrans" cxnId="{FDE11983-0404-45BC-A867-3E4AB6E2A977}">
      <dgm:prSet/>
      <dgm:spPr/>
      <dgm:t>
        <a:bodyPr/>
        <a:lstStyle/>
        <a:p>
          <a:endParaRPr lang="en-IN" sz="2400"/>
        </a:p>
      </dgm:t>
    </dgm:pt>
    <dgm:pt modelId="{FFEE2325-EED3-448D-B70F-665A369BD3E1}" type="parTrans" cxnId="{C8E6E92D-B211-4914-85B4-1AABEDBB24B6}">
      <dgm:prSet/>
      <dgm:spPr/>
      <dgm:t>
        <a:bodyPr/>
        <a:lstStyle/>
        <a:p>
          <a:endParaRPr lang="en-IN" sz="2400"/>
        </a:p>
      </dgm:t>
    </dgm:pt>
    <dgm:pt modelId="{9F79284C-97F8-4607-8849-AF8B8DBCC2AA}">
      <dgm:prSet custT="1"/>
      <dgm:spPr>
        <a:solidFill>
          <a:schemeClr val="bg1"/>
        </a:solidFill>
        <a:ln w="50800">
          <a:solidFill>
            <a:srgbClr val="0070C0"/>
          </a:solidFill>
        </a:ln>
      </dgm:spPr>
      <dgm:t>
        <a:bodyPr/>
        <a:lstStyle/>
        <a:p>
          <a:pPr algn="just"/>
          <a:r>
            <a:rPr lang="en-US" sz="2400" dirty="0">
              <a:solidFill>
                <a:schemeClr val="tx1"/>
              </a:solidFill>
            </a:rPr>
            <a:t>A Chartered Accountant in practice can act as Authorized Representative of a Foreign Company, provided he is not the auditor of the said Company.</a:t>
          </a:r>
          <a:endParaRPr lang="en-IN" sz="2400" b="0" dirty="0">
            <a:solidFill>
              <a:schemeClr val="tx1"/>
            </a:solidFill>
          </a:endParaRPr>
        </a:p>
      </dgm:t>
    </dgm:pt>
    <dgm:pt modelId="{9A0823D9-BDD3-474D-AF6C-20E476B375FC}" type="sibTrans" cxnId="{C8E6E92D-B211-4914-85B4-1AABEDBB24B6}">
      <dgm:prSet/>
      <dgm:spPr/>
      <dgm:t>
        <a:bodyPr/>
        <a:lstStyle/>
        <a:p>
          <a:endParaRPr lang="en-IN" sz="2400"/>
        </a:p>
      </dgm:t>
    </dgm:pt>
    <dgm:pt modelId="{9D5A6670-FB45-482C-976D-2088274F142B}" type="parTrans" cxnId="{1673A72D-A12E-4DC1-93C8-4ED02AA2D2EC}">
      <dgm:prSet/>
      <dgm:spPr/>
      <dgm:t>
        <a:bodyPr/>
        <a:lstStyle/>
        <a:p>
          <a:endParaRPr lang="en-IN" sz="2400"/>
        </a:p>
      </dgm:t>
    </dgm:pt>
    <dgm:pt modelId="{FDD2CCA1-52D8-4191-BDA8-3B8FE4F564F3}">
      <dgm:prSet custT="1"/>
      <dgm:spPr>
        <a:solidFill>
          <a:schemeClr val="bg1"/>
        </a:solidFill>
        <a:ln w="50800">
          <a:solidFill>
            <a:srgbClr val="0070C0"/>
          </a:solidFill>
        </a:ln>
      </dgm:spPr>
      <dgm:t>
        <a:bodyPr/>
        <a:lstStyle/>
        <a:p>
          <a:pPr algn="just"/>
          <a:r>
            <a:rPr lang="en-IN" sz="2400" b="0">
              <a:solidFill>
                <a:schemeClr val="tx1"/>
              </a:solidFill>
            </a:rPr>
            <a:t>It is not permissible </a:t>
          </a:r>
          <a:r>
            <a:rPr lang="en-US" sz="2400" b="0">
              <a:solidFill>
                <a:schemeClr val="tx1"/>
              </a:solidFill>
            </a:rPr>
            <a:t>for the statutory auditor of an entity to engage in assignment of compilation engagement as per SRS 4410</a:t>
          </a:r>
          <a:endParaRPr lang="en-IN" sz="2400" b="0">
            <a:solidFill>
              <a:schemeClr val="tx1"/>
            </a:solidFill>
          </a:endParaRPr>
        </a:p>
      </dgm:t>
    </dgm:pt>
    <dgm:pt modelId="{31E7ADF2-F3BF-4D2B-8026-2C2AA5DF5329}" type="sibTrans" cxnId="{1673A72D-A12E-4DC1-93C8-4ED02AA2D2EC}">
      <dgm:prSet/>
      <dgm:spPr/>
      <dgm:t>
        <a:bodyPr/>
        <a:lstStyle/>
        <a:p>
          <a:endParaRPr lang="en-IN" sz="2400"/>
        </a:p>
      </dgm:t>
    </dgm:pt>
    <dgm:pt modelId="{524DFE63-5FFE-4310-9A63-904960BE5638}" type="parTrans" cxnId="{3CA66A01-AC65-4443-AE72-85268B78B497}">
      <dgm:prSet/>
      <dgm:spPr/>
      <dgm:t>
        <a:bodyPr/>
        <a:lstStyle/>
        <a:p>
          <a:endParaRPr lang="en-IN" sz="2400"/>
        </a:p>
      </dgm:t>
    </dgm:pt>
    <dgm:pt modelId="{0E70A949-C4B8-43A6-A074-E83F419AAEAA}">
      <dgm:prSet custT="1"/>
      <dgm:spPr>
        <a:solidFill>
          <a:schemeClr val="bg1"/>
        </a:solidFill>
        <a:ln w="50800">
          <a:solidFill>
            <a:srgbClr val="0070C0"/>
          </a:solidFill>
        </a:ln>
      </dgm:spPr>
      <dgm:t>
        <a:bodyPr/>
        <a:lstStyle/>
        <a:p>
          <a:pPr algn="just"/>
          <a:r>
            <a:rPr lang="en-US" sz="2400" dirty="0">
              <a:solidFill>
                <a:srgbClr val="FF0000"/>
              </a:solidFill>
            </a:rPr>
            <a:t>Two or more Chartered Accountants in practice collectively to have joint training session for their clients on GST, and share the fees collected from the clients thereof</a:t>
          </a:r>
          <a:r>
            <a:rPr lang="en-US" sz="2400" dirty="0">
              <a:solidFill>
                <a:schemeClr val="tx1"/>
              </a:solidFill>
            </a:rPr>
            <a:t>.</a:t>
          </a:r>
          <a:endParaRPr lang="en-IN" sz="2400" b="0" dirty="0">
            <a:solidFill>
              <a:schemeClr val="tx1"/>
            </a:solidFill>
          </a:endParaRPr>
        </a:p>
      </dgm:t>
    </dgm:pt>
    <dgm:pt modelId="{9CD46BD2-7880-4FC6-99D8-BADB89A96B04}" type="sibTrans" cxnId="{3CA66A01-AC65-4443-AE72-85268B78B497}">
      <dgm:prSet/>
      <dgm:spPr/>
      <dgm:t>
        <a:bodyPr/>
        <a:lstStyle/>
        <a:p>
          <a:endParaRPr lang="en-IN" sz="2400"/>
        </a:p>
      </dgm:t>
    </dgm:pt>
    <dgm:pt modelId="{E89B5A2D-6B57-4EEB-A876-2C445B85C15B}" type="pres">
      <dgm:prSet presAssocID="{5050C093-77D2-4148-8FC2-C4A9C6C72533}" presName="linear" presStyleCnt="0">
        <dgm:presLayoutVars>
          <dgm:animLvl val="lvl"/>
          <dgm:resizeHandles val="exact"/>
        </dgm:presLayoutVars>
      </dgm:prSet>
      <dgm:spPr/>
      <dgm:t>
        <a:bodyPr/>
        <a:lstStyle/>
        <a:p>
          <a:endParaRPr lang="en-US"/>
        </a:p>
      </dgm:t>
    </dgm:pt>
    <dgm:pt modelId="{279FCE73-4AA5-43A3-BC09-85E8C3FC7845}" type="pres">
      <dgm:prSet presAssocID="{0D1E8DA4-6343-417C-A3EC-5DC2FE60A04B}" presName="parentText" presStyleLbl="node1" presStyleIdx="0" presStyleCnt="4">
        <dgm:presLayoutVars>
          <dgm:chMax val="0"/>
          <dgm:bulletEnabled val="1"/>
        </dgm:presLayoutVars>
      </dgm:prSet>
      <dgm:spPr/>
      <dgm:t>
        <a:bodyPr/>
        <a:lstStyle/>
        <a:p>
          <a:endParaRPr lang="en-US"/>
        </a:p>
      </dgm:t>
    </dgm:pt>
    <dgm:pt modelId="{A94B7EA2-FEB2-437A-A76C-C3486CAF8E01}" type="pres">
      <dgm:prSet presAssocID="{0490C584-9051-47C7-B393-0B3E6C65B8DC}" presName="spacer" presStyleCnt="0"/>
      <dgm:spPr/>
    </dgm:pt>
    <dgm:pt modelId="{A849767F-8DDD-43D4-8B05-C7AB11E4EA07}" type="pres">
      <dgm:prSet presAssocID="{9F79284C-97F8-4607-8849-AF8B8DBCC2AA}" presName="parentText" presStyleLbl="node1" presStyleIdx="1" presStyleCnt="4">
        <dgm:presLayoutVars>
          <dgm:chMax val="0"/>
          <dgm:bulletEnabled val="1"/>
        </dgm:presLayoutVars>
      </dgm:prSet>
      <dgm:spPr/>
      <dgm:t>
        <a:bodyPr/>
        <a:lstStyle/>
        <a:p>
          <a:endParaRPr lang="en-US"/>
        </a:p>
      </dgm:t>
    </dgm:pt>
    <dgm:pt modelId="{3907CEDF-672F-4DB0-9593-68B6903DDABF}" type="pres">
      <dgm:prSet presAssocID="{9A0823D9-BDD3-474D-AF6C-20E476B375FC}" presName="spacer" presStyleCnt="0"/>
      <dgm:spPr/>
    </dgm:pt>
    <dgm:pt modelId="{CEFE9ADE-989D-447B-B268-289962CED053}" type="pres">
      <dgm:prSet presAssocID="{FDD2CCA1-52D8-4191-BDA8-3B8FE4F564F3}" presName="parentText" presStyleLbl="node1" presStyleIdx="2" presStyleCnt="4">
        <dgm:presLayoutVars>
          <dgm:chMax val="0"/>
          <dgm:bulletEnabled val="1"/>
        </dgm:presLayoutVars>
      </dgm:prSet>
      <dgm:spPr/>
      <dgm:t>
        <a:bodyPr/>
        <a:lstStyle/>
        <a:p>
          <a:endParaRPr lang="en-US"/>
        </a:p>
      </dgm:t>
    </dgm:pt>
    <dgm:pt modelId="{67551BED-8901-4B04-83EB-4C10D0C56740}" type="pres">
      <dgm:prSet presAssocID="{31E7ADF2-F3BF-4D2B-8026-2C2AA5DF5329}" presName="spacer" presStyleCnt="0"/>
      <dgm:spPr/>
    </dgm:pt>
    <dgm:pt modelId="{ADEF4714-B243-418F-9C63-E3F2F9D19992}" type="pres">
      <dgm:prSet presAssocID="{0E70A949-C4B8-43A6-A074-E83F419AAEAA}" presName="parentText" presStyleLbl="node1" presStyleIdx="3" presStyleCnt="4">
        <dgm:presLayoutVars>
          <dgm:chMax val="0"/>
          <dgm:bulletEnabled val="1"/>
        </dgm:presLayoutVars>
      </dgm:prSet>
      <dgm:spPr/>
      <dgm:t>
        <a:bodyPr/>
        <a:lstStyle/>
        <a:p>
          <a:endParaRPr lang="en-US"/>
        </a:p>
      </dgm:t>
    </dgm:pt>
  </dgm:ptLst>
  <dgm:cxnLst>
    <dgm:cxn modelId="{81CF4EB0-996F-4990-A6B0-1264E040C130}" type="presOf" srcId="{FDD2CCA1-52D8-4191-BDA8-3B8FE4F564F3}" destId="{CEFE9ADE-989D-447B-B268-289962CED053}" srcOrd="0" destOrd="0" presId="urn:microsoft.com/office/officeart/2005/8/layout/vList2"/>
    <dgm:cxn modelId="{1673A72D-A12E-4DC1-93C8-4ED02AA2D2EC}" srcId="{5050C093-77D2-4148-8FC2-C4A9C6C72533}" destId="{FDD2CCA1-52D8-4191-BDA8-3B8FE4F564F3}" srcOrd="2" destOrd="0" parTransId="{9D5A6670-FB45-482C-976D-2088274F142B}" sibTransId="{31E7ADF2-F3BF-4D2B-8026-2C2AA5DF5329}"/>
    <dgm:cxn modelId="{FF62C055-E4AD-44A9-91DB-357FDF2C2576}" type="presOf" srcId="{9F79284C-97F8-4607-8849-AF8B8DBCC2AA}" destId="{A849767F-8DDD-43D4-8B05-C7AB11E4EA07}" srcOrd="0" destOrd="0" presId="urn:microsoft.com/office/officeart/2005/8/layout/vList2"/>
    <dgm:cxn modelId="{3CA66A01-AC65-4443-AE72-85268B78B497}" srcId="{5050C093-77D2-4148-8FC2-C4A9C6C72533}" destId="{0E70A949-C4B8-43A6-A074-E83F419AAEAA}" srcOrd="3" destOrd="0" parTransId="{524DFE63-5FFE-4310-9A63-904960BE5638}" sibTransId="{9CD46BD2-7880-4FC6-99D8-BADB89A96B04}"/>
    <dgm:cxn modelId="{95E65B92-2F5F-43EF-B7CE-9015CC7F1C1A}" type="presOf" srcId="{0D1E8DA4-6343-417C-A3EC-5DC2FE60A04B}" destId="{279FCE73-4AA5-43A3-BC09-85E8C3FC7845}" srcOrd="0" destOrd="0" presId="urn:microsoft.com/office/officeart/2005/8/layout/vList2"/>
    <dgm:cxn modelId="{C8E6E92D-B211-4914-85B4-1AABEDBB24B6}" srcId="{5050C093-77D2-4148-8FC2-C4A9C6C72533}" destId="{9F79284C-97F8-4607-8849-AF8B8DBCC2AA}" srcOrd="1" destOrd="0" parTransId="{FFEE2325-EED3-448D-B70F-665A369BD3E1}" sibTransId="{9A0823D9-BDD3-474D-AF6C-20E476B375FC}"/>
    <dgm:cxn modelId="{FDE11983-0404-45BC-A867-3E4AB6E2A977}" srcId="{5050C093-77D2-4148-8FC2-C4A9C6C72533}" destId="{0D1E8DA4-6343-417C-A3EC-5DC2FE60A04B}" srcOrd="0" destOrd="0" parTransId="{D28995AD-7902-4575-AB9E-39C5E93CD34F}" sibTransId="{0490C584-9051-47C7-B393-0B3E6C65B8DC}"/>
    <dgm:cxn modelId="{57F26856-7554-49F1-9E68-7F226C806C62}" type="presOf" srcId="{0E70A949-C4B8-43A6-A074-E83F419AAEAA}" destId="{ADEF4714-B243-418F-9C63-E3F2F9D19992}" srcOrd="0" destOrd="0" presId="urn:microsoft.com/office/officeart/2005/8/layout/vList2"/>
    <dgm:cxn modelId="{9B602AF1-ECAA-4C93-91B5-4A85EB85A2E0}" type="presOf" srcId="{5050C093-77D2-4148-8FC2-C4A9C6C72533}" destId="{E89B5A2D-6B57-4EEB-A876-2C445B85C15B}" srcOrd="0" destOrd="0" presId="urn:microsoft.com/office/officeart/2005/8/layout/vList2"/>
    <dgm:cxn modelId="{A62F8C1F-2969-4587-88A4-C2DE2D62FFCD}" type="presParOf" srcId="{E89B5A2D-6B57-4EEB-A876-2C445B85C15B}" destId="{279FCE73-4AA5-43A3-BC09-85E8C3FC7845}" srcOrd="0" destOrd="0" presId="urn:microsoft.com/office/officeart/2005/8/layout/vList2"/>
    <dgm:cxn modelId="{F702569D-76A2-46E3-BE5A-AD1440060001}" type="presParOf" srcId="{E89B5A2D-6B57-4EEB-A876-2C445B85C15B}" destId="{A94B7EA2-FEB2-437A-A76C-C3486CAF8E01}" srcOrd="1" destOrd="0" presId="urn:microsoft.com/office/officeart/2005/8/layout/vList2"/>
    <dgm:cxn modelId="{0E0919DB-873A-49C2-81E4-2EEC858C1375}" type="presParOf" srcId="{E89B5A2D-6B57-4EEB-A876-2C445B85C15B}" destId="{A849767F-8DDD-43D4-8B05-C7AB11E4EA07}" srcOrd="2" destOrd="0" presId="urn:microsoft.com/office/officeart/2005/8/layout/vList2"/>
    <dgm:cxn modelId="{10661785-B8FA-472D-904C-F87B8479B268}" type="presParOf" srcId="{E89B5A2D-6B57-4EEB-A876-2C445B85C15B}" destId="{3907CEDF-672F-4DB0-9593-68B6903DDABF}" srcOrd="3" destOrd="0" presId="urn:microsoft.com/office/officeart/2005/8/layout/vList2"/>
    <dgm:cxn modelId="{98936AB1-6B55-4AD5-8C71-C4F5E15C64FA}" type="presParOf" srcId="{E89B5A2D-6B57-4EEB-A876-2C445B85C15B}" destId="{CEFE9ADE-989D-447B-B268-289962CED053}" srcOrd="4" destOrd="0" presId="urn:microsoft.com/office/officeart/2005/8/layout/vList2"/>
    <dgm:cxn modelId="{81A90935-D0AD-4B62-9E6C-89457809CEE6}" type="presParOf" srcId="{E89B5A2D-6B57-4EEB-A876-2C445B85C15B}" destId="{67551BED-8901-4B04-83EB-4C10D0C56740}" srcOrd="5" destOrd="0" presId="urn:microsoft.com/office/officeart/2005/8/layout/vList2"/>
    <dgm:cxn modelId="{A92CB763-FB21-4629-8E0D-E5926A127FF3}" type="presParOf" srcId="{E89B5A2D-6B57-4EEB-A876-2C445B85C15B}" destId="{ADEF4714-B243-418F-9C63-E3F2F9D19992}" srcOrd="6" destOrd="0" presId="urn:microsoft.com/office/officeart/2005/8/layout/vList2"/>
  </dgm:cxnLst>
  <dgm:bg/>
  <dgm:whole>
    <a:ln w="9525" cap="flat" cmpd="sng" algn="ctr">
      <a:solidFill>
        <a:schemeClr val="bg1"/>
      </a:solid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50C093-77D2-4148-8FC2-C4A9C6C72533}" type="doc">
      <dgm:prSet loTypeId="urn:microsoft.com/office/officeart/2005/8/layout/vList2" loCatId="list" qsTypeId="urn:microsoft.com/office/officeart/2005/8/quickstyle/simple3" qsCatId="simple" csTypeId="urn:microsoft.com/office/officeart/2005/8/colors/accent0_2" csCatId="mainScheme" phldr="1"/>
      <dgm:spPr/>
      <dgm:t>
        <a:bodyPr/>
        <a:lstStyle/>
        <a:p>
          <a:endParaRPr lang="en-IN"/>
        </a:p>
      </dgm:t>
    </dgm:pt>
    <dgm:pt modelId="{E88A35BB-A068-4C2A-B9E9-A2775D081C75}" type="parTrans" cxnId="{32A4D918-3D60-4E34-BCD2-5C6353AB2A9A}">
      <dgm:prSet/>
      <dgm:spPr/>
      <dgm:t>
        <a:bodyPr/>
        <a:lstStyle/>
        <a:p>
          <a:endParaRPr lang="en-IN" sz="2400"/>
        </a:p>
      </dgm:t>
    </dgm:pt>
    <dgm:pt modelId="{7A7E26B7-2008-4177-B10E-405178D738F4}">
      <dgm:prSet custT="1"/>
      <dgm:spPr>
        <a:solidFill>
          <a:schemeClr val="bg1"/>
        </a:solidFill>
        <a:ln w="50800">
          <a:solidFill>
            <a:srgbClr val="0070C0"/>
          </a:solidFill>
        </a:ln>
      </dgm:spPr>
      <dgm:t>
        <a:bodyPr/>
        <a:lstStyle/>
        <a:p>
          <a:pPr algn="just"/>
          <a:r>
            <a:rPr lang="en-US" sz="2400">
              <a:solidFill>
                <a:schemeClr val="tx1"/>
              </a:solidFill>
            </a:rPr>
            <a:t>A Chartered Accountant in service is allowed to take e-return registration if it does not conflict with employment obligation. However, he cannot certify the return.</a:t>
          </a:r>
          <a:endParaRPr lang="en-IN" sz="2400" b="0">
            <a:solidFill>
              <a:schemeClr val="tx1"/>
            </a:solidFill>
          </a:endParaRPr>
        </a:p>
      </dgm:t>
    </dgm:pt>
    <dgm:pt modelId="{DBBA5B3A-C844-4009-B287-47865DFA84EE}" type="sibTrans" cxnId="{32A4D918-3D60-4E34-BCD2-5C6353AB2A9A}">
      <dgm:prSet/>
      <dgm:spPr/>
      <dgm:t>
        <a:bodyPr/>
        <a:lstStyle/>
        <a:p>
          <a:endParaRPr lang="en-IN" sz="2400"/>
        </a:p>
      </dgm:t>
    </dgm:pt>
    <dgm:pt modelId="{6E14609C-EA87-4EED-AC3F-C8F35FF2067B}" type="parTrans" cxnId="{CA6BC74F-95A6-4381-BDCD-DE8884850EE9}">
      <dgm:prSet/>
      <dgm:spPr/>
      <dgm:t>
        <a:bodyPr/>
        <a:lstStyle/>
        <a:p>
          <a:endParaRPr lang="en-IN" sz="2400"/>
        </a:p>
      </dgm:t>
    </dgm:pt>
    <dgm:pt modelId="{0400B6AC-B07B-4BFD-AFDC-ED7AF548B2B1}">
      <dgm:prSet custT="1"/>
      <dgm:spPr>
        <a:solidFill>
          <a:schemeClr val="bg1"/>
        </a:solidFill>
        <a:ln w="50800">
          <a:solidFill>
            <a:srgbClr val="0070C0"/>
          </a:solidFill>
        </a:ln>
      </dgm:spPr>
      <dgm:t>
        <a:bodyPr/>
        <a:lstStyle/>
        <a:p>
          <a:pPr algn="just"/>
          <a:r>
            <a:rPr lang="en-US" sz="2400" dirty="0">
              <a:solidFill>
                <a:schemeClr val="tx1"/>
              </a:solidFill>
            </a:rPr>
            <a:t>A Chartered accountant in service may appear as tax representative before tax authorities on behalf of his employer, but not on behalf of other employees of the employer.</a:t>
          </a:r>
          <a:endParaRPr lang="en-IN" sz="2400" b="0" dirty="0">
            <a:solidFill>
              <a:schemeClr val="tx1"/>
            </a:solidFill>
          </a:endParaRPr>
        </a:p>
      </dgm:t>
    </dgm:pt>
    <dgm:pt modelId="{6CB54454-3502-4F73-A43B-CE4BA6036927}" type="sibTrans" cxnId="{CA6BC74F-95A6-4381-BDCD-DE8884850EE9}">
      <dgm:prSet/>
      <dgm:spPr/>
      <dgm:t>
        <a:bodyPr/>
        <a:lstStyle/>
        <a:p>
          <a:endParaRPr lang="en-IN" sz="2400"/>
        </a:p>
      </dgm:t>
    </dgm:pt>
    <dgm:pt modelId="{144E0AB0-01D6-43D2-8142-8C95F7327E58}" type="parTrans" cxnId="{63EB3C71-E692-4A7F-B869-A8A776722AEB}">
      <dgm:prSet/>
      <dgm:spPr/>
      <dgm:t>
        <a:bodyPr/>
        <a:lstStyle/>
        <a:p>
          <a:endParaRPr lang="en-IN" sz="2400"/>
        </a:p>
      </dgm:t>
    </dgm:pt>
    <dgm:pt modelId="{7A5E0712-5A4A-4CA6-A555-FFC54F90F26C}">
      <dgm:prSet custT="1"/>
      <dgm:spPr>
        <a:solidFill>
          <a:schemeClr val="bg1"/>
        </a:solidFill>
        <a:ln w="50800">
          <a:solidFill>
            <a:srgbClr val="0070C0"/>
          </a:solidFill>
        </a:ln>
      </dgm:spPr>
      <dgm:t>
        <a:bodyPr/>
        <a:lstStyle/>
        <a:p>
          <a:pPr algn="just"/>
          <a:r>
            <a:rPr lang="en-US" sz="2400" dirty="0">
              <a:solidFill>
                <a:schemeClr val="tx1"/>
              </a:solidFill>
            </a:rPr>
            <a:t>A chartered accountant cannot exercise lien over the client documents/records for non-payment of his fees.</a:t>
          </a:r>
          <a:endParaRPr lang="en-IN" sz="2400" b="0" dirty="0">
            <a:solidFill>
              <a:schemeClr val="tx1"/>
            </a:solidFill>
          </a:endParaRPr>
        </a:p>
      </dgm:t>
    </dgm:pt>
    <dgm:pt modelId="{A7796475-1931-4BA1-89A5-B8B780A1C3DD}" type="sibTrans" cxnId="{63EB3C71-E692-4A7F-B869-A8A776722AEB}">
      <dgm:prSet/>
      <dgm:spPr/>
      <dgm:t>
        <a:bodyPr/>
        <a:lstStyle/>
        <a:p>
          <a:endParaRPr lang="en-IN" sz="2400"/>
        </a:p>
      </dgm:t>
    </dgm:pt>
    <dgm:pt modelId="{CB6B99B1-CFA7-4488-85DC-1CBF2383476F}" type="parTrans" cxnId="{6D514896-0350-437B-B8DD-253CEDBBBFE9}">
      <dgm:prSet/>
      <dgm:spPr/>
      <dgm:t>
        <a:bodyPr/>
        <a:lstStyle/>
        <a:p>
          <a:endParaRPr lang="en-IN" sz="2400"/>
        </a:p>
      </dgm:t>
    </dgm:pt>
    <dgm:pt modelId="{7CCDA56D-2625-44F0-9071-DFBD6C34A76A}">
      <dgm:prSet custT="1"/>
      <dgm:spPr>
        <a:solidFill>
          <a:schemeClr val="bg1"/>
        </a:solidFill>
        <a:ln w="50800">
          <a:solidFill>
            <a:srgbClr val="0070C0"/>
          </a:solidFill>
        </a:ln>
      </dgm:spPr>
      <dgm:t>
        <a:bodyPr/>
        <a:lstStyle/>
        <a:p>
          <a:pPr algn="just"/>
          <a:r>
            <a:rPr lang="en-US" sz="2400" dirty="0">
              <a:solidFill>
                <a:schemeClr val="tx1"/>
              </a:solidFill>
            </a:rPr>
            <a:t>It is </a:t>
          </a:r>
          <a:r>
            <a:rPr lang="en-US" sz="2400" dirty="0">
              <a:solidFill>
                <a:srgbClr val="FF0000"/>
              </a:solidFill>
            </a:rPr>
            <a:t>not permissible </a:t>
          </a:r>
          <a:r>
            <a:rPr lang="en-US" sz="2400" dirty="0">
              <a:solidFill>
                <a:schemeClr val="tx1"/>
              </a:solidFill>
            </a:rPr>
            <a:t>for CA Firm to print its </a:t>
          </a:r>
          <a:r>
            <a:rPr lang="en-US" sz="2400" dirty="0">
              <a:solidFill>
                <a:srgbClr val="FF0000"/>
              </a:solidFill>
            </a:rPr>
            <a:t>vision and values </a:t>
          </a:r>
          <a:r>
            <a:rPr lang="en-US" sz="2400" dirty="0">
              <a:solidFill>
                <a:schemeClr val="tx1"/>
              </a:solidFill>
            </a:rPr>
            <a:t>behind the visiting cards, as it would result in solicitation and therefore would be violative of the provisions of Clause (6) of Part-I of First Schedule to the CA Act</a:t>
          </a:r>
          <a:endParaRPr lang="en-IN" sz="2400" b="0" dirty="0">
            <a:solidFill>
              <a:schemeClr val="tx1"/>
            </a:solidFill>
          </a:endParaRPr>
        </a:p>
      </dgm:t>
    </dgm:pt>
    <dgm:pt modelId="{8A59413A-0980-4DF9-9199-A4B19DA294B6}" type="sibTrans" cxnId="{6D514896-0350-437B-B8DD-253CEDBBBFE9}">
      <dgm:prSet/>
      <dgm:spPr/>
      <dgm:t>
        <a:bodyPr/>
        <a:lstStyle/>
        <a:p>
          <a:endParaRPr lang="en-IN" sz="2400"/>
        </a:p>
      </dgm:t>
    </dgm:pt>
    <dgm:pt modelId="{E89B5A2D-6B57-4EEB-A876-2C445B85C15B}" type="pres">
      <dgm:prSet presAssocID="{5050C093-77D2-4148-8FC2-C4A9C6C72533}" presName="linear" presStyleCnt="0">
        <dgm:presLayoutVars>
          <dgm:animLvl val="lvl"/>
          <dgm:resizeHandles val="exact"/>
        </dgm:presLayoutVars>
      </dgm:prSet>
      <dgm:spPr/>
      <dgm:t>
        <a:bodyPr/>
        <a:lstStyle/>
        <a:p>
          <a:endParaRPr lang="en-US"/>
        </a:p>
      </dgm:t>
    </dgm:pt>
    <dgm:pt modelId="{4EB0E44E-6641-4FAA-A018-D23370BC1913}" type="pres">
      <dgm:prSet presAssocID="{7A7E26B7-2008-4177-B10E-405178D738F4}" presName="parentText" presStyleLbl="node1" presStyleIdx="0" presStyleCnt="4" custLinFactNeighborX="-3798" custLinFactNeighborY="-28793">
        <dgm:presLayoutVars>
          <dgm:chMax val="0"/>
          <dgm:bulletEnabled val="1"/>
        </dgm:presLayoutVars>
      </dgm:prSet>
      <dgm:spPr/>
      <dgm:t>
        <a:bodyPr/>
        <a:lstStyle/>
        <a:p>
          <a:endParaRPr lang="en-US"/>
        </a:p>
      </dgm:t>
    </dgm:pt>
    <dgm:pt modelId="{FDBAB4F9-0195-4D90-BC21-1525A9091C99}" type="pres">
      <dgm:prSet presAssocID="{DBBA5B3A-C844-4009-B287-47865DFA84EE}" presName="spacer" presStyleCnt="0"/>
      <dgm:spPr/>
    </dgm:pt>
    <dgm:pt modelId="{A96E244C-389D-4F7B-B377-EE2A227D6990}" type="pres">
      <dgm:prSet presAssocID="{0400B6AC-B07B-4BFD-AFDC-ED7AF548B2B1}" presName="parentText" presStyleLbl="node1" presStyleIdx="1" presStyleCnt="4">
        <dgm:presLayoutVars>
          <dgm:chMax val="0"/>
          <dgm:bulletEnabled val="1"/>
        </dgm:presLayoutVars>
      </dgm:prSet>
      <dgm:spPr/>
      <dgm:t>
        <a:bodyPr/>
        <a:lstStyle/>
        <a:p>
          <a:endParaRPr lang="en-US"/>
        </a:p>
      </dgm:t>
    </dgm:pt>
    <dgm:pt modelId="{BBD14886-A3AD-4007-ACE9-51552E980287}" type="pres">
      <dgm:prSet presAssocID="{6CB54454-3502-4F73-A43B-CE4BA6036927}" presName="spacer" presStyleCnt="0"/>
      <dgm:spPr/>
    </dgm:pt>
    <dgm:pt modelId="{7C8D60FE-E359-4DC8-AFC4-170A4C56BEF5}" type="pres">
      <dgm:prSet presAssocID="{7A5E0712-5A4A-4CA6-A555-FFC54F90F26C}" presName="parentText" presStyleLbl="node1" presStyleIdx="2" presStyleCnt="4">
        <dgm:presLayoutVars>
          <dgm:chMax val="0"/>
          <dgm:bulletEnabled val="1"/>
        </dgm:presLayoutVars>
      </dgm:prSet>
      <dgm:spPr/>
      <dgm:t>
        <a:bodyPr/>
        <a:lstStyle/>
        <a:p>
          <a:endParaRPr lang="en-US"/>
        </a:p>
      </dgm:t>
    </dgm:pt>
    <dgm:pt modelId="{237C86E4-22C1-4270-9D05-E17B04DF9F9F}" type="pres">
      <dgm:prSet presAssocID="{A7796475-1931-4BA1-89A5-B8B780A1C3DD}" presName="spacer" presStyleCnt="0"/>
      <dgm:spPr/>
    </dgm:pt>
    <dgm:pt modelId="{247CED48-0AD6-42FC-A21C-37691F3FAE97}" type="pres">
      <dgm:prSet presAssocID="{7CCDA56D-2625-44F0-9071-DFBD6C34A76A}" presName="parentText" presStyleLbl="node1" presStyleIdx="3" presStyleCnt="4" custLinFactNeighborX="7271" custLinFactNeighborY="90602">
        <dgm:presLayoutVars>
          <dgm:chMax val="0"/>
          <dgm:bulletEnabled val="1"/>
        </dgm:presLayoutVars>
      </dgm:prSet>
      <dgm:spPr/>
      <dgm:t>
        <a:bodyPr/>
        <a:lstStyle/>
        <a:p>
          <a:endParaRPr lang="en-US"/>
        </a:p>
      </dgm:t>
    </dgm:pt>
  </dgm:ptLst>
  <dgm:cxnLst>
    <dgm:cxn modelId="{63EB3C71-E692-4A7F-B869-A8A776722AEB}" srcId="{5050C093-77D2-4148-8FC2-C4A9C6C72533}" destId="{7A5E0712-5A4A-4CA6-A555-FFC54F90F26C}" srcOrd="2" destOrd="0" parTransId="{144E0AB0-01D6-43D2-8142-8C95F7327E58}" sibTransId="{A7796475-1931-4BA1-89A5-B8B780A1C3DD}"/>
    <dgm:cxn modelId="{FB0397F7-A7FC-40D0-8B97-5EE788275C28}" type="presOf" srcId="{7CCDA56D-2625-44F0-9071-DFBD6C34A76A}" destId="{247CED48-0AD6-42FC-A21C-37691F3FAE97}" srcOrd="0" destOrd="0" presId="urn:microsoft.com/office/officeart/2005/8/layout/vList2"/>
    <dgm:cxn modelId="{1363B2A8-4606-4D06-B73D-7832D9E68011}" type="presOf" srcId="{0400B6AC-B07B-4BFD-AFDC-ED7AF548B2B1}" destId="{A96E244C-389D-4F7B-B377-EE2A227D6990}" srcOrd="0" destOrd="0" presId="urn:microsoft.com/office/officeart/2005/8/layout/vList2"/>
    <dgm:cxn modelId="{5104EE2F-7C2C-46A6-8E26-7F585EFE50EE}" type="presOf" srcId="{5050C093-77D2-4148-8FC2-C4A9C6C72533}" destId="{E89B5A2D-6B57-4EEB-A876-2C445B85C15B}" srcOrd="0" destOrd="0" presId="urn:microsoft.com/office/officeart/2005/8/layout/vList2"/>
    <dgm:cxn modelId="{2D325151-0F96-4CC5-BC59-5843C7B7FDDB}" type="presOf" srcId="{7A7E26B7-2008-4177-B10E-405178D738F4}" destId="{4EB0E44E-6641-4FAA-A018-D23370BC1913}" srcOrd="0" destOrd="0" presId="urn:microsoft.com/office/officeart/2005/8/layout/vList2"/>
    <dgm:cxn modelId="{6D514896-0350-437B-B8DD-253CEDBBBFE9}" srcId="{5050C093-77D2-4148-8FC2-C4A9C6C72533}" destId="{7CCDA56D-2625-44F0-9071-DFBD6C34A76A}" srcOrd="3" destOrd="0" parTransId="{CB6B99B1-CFA7-4488-85DC-1CBF2383476F}" sibTransId="{8A59413A-0980-4DF9-9199-A4B19DA294B6}"/>
    <dgm:cxn modelId="{32A4D918-3D60-4E34-BCD2-5C6353AB2A9A}" srcId="{5050C093-77D2-4148-8FC2-C4A9C6C72533}" destId="{7A7E26B7-2008-4177-B10E-405178D738F4}" srcOrd="0" destOrd="0" parTransId="{E88A35BB-A068-4C2A-B9E9-A2775D081C75}" sibTransId="{DBBA5B3A-C844-4009-B287-47865DFA84EE}"/>
    <dgm:cxn modelId="{9A9C3C21-F04E-440B-927E-F93CB3823F98}" type="presOf" srcId="{7A5E0712-5A4A-4CA6-A555-FFC54F90F26C}" destId="{7C8D60FE-E359-4DC8-AFC4-170A4C56BEF5}" srcOrd="0" destOrd="0" presId="urn:microsoft.com/office/officeart/2005/8/layout/vList2"/>
    <dgm:cxn modelId="{CA6BC74F-95A6-4381-BDCD-DE8884850EE9}" srcId="{5050C093-77D2-4148-8FC2-C4A9C6C72533}" destId="{0400B6AC-B07B-4BFD-AFDC-ED7AF548B2B1}" srcOrd="1" destOrd="0" parTransId="{6E14609C-EA87-4EED-AC3F-C8F35FF2067B}" sibTransId="{6CB54454-3502-4F73-A43B-CE4BA6036927}"/>
    <dgm:cxn modelId="{9408BAFB-F6DB-4D37-ABFC-1C0686030D3F}" type="presParOf" srcId="{E89B5A2D-6B57-4EEB-A876-2C445B85C15B}" destId="{4EB0E44E-6641-4FAA-A018-D23370BC1913}" srcOrd="0" destOrd="0" presId="urn:microsoft.com/office/officeart/2005/8/layout/vList2"/>
    <dgm:cxn modelId="{88666606-05B9-4EE1-B746-748EC133D59E}" type="presParOf" srcId="{E89B5A2D-6B57-4EEB-A876-2C445B85C15B}" destId="{FDBAB4F9-0195-4D90-BC21-1525A9091C99}" srcOrd="1" destOrd="0" presId="urn:microsoft.com/office/officeart/2005/8/layout/vList2"/>
    <dgm:cxn modelId="{1FA5B165-556D-4A3C-83CB-691C2FA1A5BA}" type="presParOf" srcId="{E89B5A2D-6B57-4EEB-A876-2C445B85C15B}" destId="{A96E244C-389D-4F7B-B377-EE2A227D6990}" srcOrd="2" destOrd="0" presId="urn:microsoft.com/office/officeart/2005/8/layout/vList2"/>
    <dgm:cxn modelId="{110A936D-73D0-4FB5-8EF0-8347C750C10D}" type="presParOf" srcId="{E89B5A2D-6B57-4EEB-A876-2C445B85C15B}" destId="{BBD14886-A3AD-4007-ACE9-51552E980287}" srcOrd="3" destOrd="0" presId="urn:microsoft.com/office/officeart/2005/8/layout/vList2"/>
    <dgm:cxn modelId="{B8527006-49BE-4C50-9FCD-BC9516F0934E}" type="presParOf" srcId="{E89B5A2D-6B57-4EEB-A876-2C445B85C15B}" destId="{7C8D60FE-E359-4DC8-AFC4-170A4C56BEF5}" srcOrd="4" destOrd="0" presId="urn:microsoft.com/office/officeart/2005/8/layout/vList2"/>
    <dgm:cxn modelId="{2D3CF70F-24B4-4342-B2F3-178A1969929C}" type="presParOf" srcId="{E89B5A2D-6B57-4EEB-A876-2C445B85C15B}" destId="{237C86E4-22C1-4270-9D05-E17B04DF9F9F}" srcOrd="5" destOrd="0" presId="urn:microsoft.com/office/officeart/2005/8/layout/vList2"/>
    <dgm:cxn modelId="{D7EBC7FD-E6A0-4C1B-95EB-1523FAB58396}" type="presParOf" srcId="{E89B5A2D-6B57-4EEB-A876-2C445B85C15B}" destId="{247CED48-0AD6-42FC-A21C-37691F3FAE97}" srcOrd="6" destOrd="0" presId="urn:microsoft.com/office/officeart/2005/8/layout/vList2"/>
  </dgm:cxnLst>
  <dgm:bg/>
  <dgm:whole>
    <a:ln w="9525" cap="flat" cmpd="sng" algn="ctr">
      <a:solidFill>
        <a:schemeClr val="bg1"/>
      </a:solid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FCE73-4AA5-43A3-BC09-85E8C3FC7845}">
      <dsp:nvSpPr>
        <dsp:cNvPr id="0" name=""/>
        <dsp:cNvSpPr/>
      </dsp:nvSpPr>
      <dsp:spPr>
        <a:xfrm>
          <a:off x="0" y="9312"/>
          <a:ext cx="11272928" cy="1067040"/>
        </a:xfrm>
        <a:prstGeom prst="roundRect">
          <a:avLst/>
        </a:prstGeom>
        <a:solidFill>
          <a:schemeClr val="bg1"/>
        </a:solidFill>
        <a:ln w="50800">
          <a:solidFill>
            <a:srgbClr val="0070C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n-US" sz="2400" kern="1200" dirty="0">
              <a:solidFill>
                <a:schemeClr val="tx1"/>
              </a:solidFill>
            </a:rPr>
            <a:t>It is </a:t>
          </a:r>
          <a:r>
            <a:rPr lang="en-US" sz="2400" kern="1200" dirty="0">
              <a:solidFill>
                <a:srgbClr val="FF0000"/>
              </a:solidFill>
            </a:rPr>
            <a:t>not permissible</a:t>
          </a:r>
          <a:r>
            <a:rPr lang="en-US" sz="2400" kern="1200" dirty="0">
              <a:solidFill>
                <a:schemeClr val="tx1"/>
              </a:solidFill>
            </a:rPr>
            <a:t> for a member to use </a:t>
          </a:r>
          <a:r>
            <a:rPr lang="en-US" sz="2400" kern="1200" dirty="0">
              <a:solidFill>
                <a:srgbClr val="FF0000"/>
              </a:solidFill>
            </a:rPr>
            <a:t>WhatsApp</a:t>
          </a:r>
          <a:r>
            <a:rPr lang="en-US" sz="2400" kern="1200" dirty="0">
              <a:solidFill>
                <a:schemeClr val="tx1"/>
              </a:solidFill>
            </a:rPr>
            <a:t> to send messages to make people aware about his practice, and mention the services provided therein.</a:t>
          </a:r>
          <a:endParaRPr lang="en-IN" sz="2400" b="0" kern="1200" dirty="0">
            <a:solidFill>
              <a:schemeClr val="tx1"/>
            </a:solidFill>
          </a:endParaRPr>
        </a:p>
      </dsp:txBody>
      <dsp:txXfrm>
        <a:off x="52089" y="61401"/>
        <a:ext cx="11168750" cy="962862"/>
      </dsp:txXfrm>
    </dsp:sp>
    <dsp:sp modelId="{A849767F-8DDD-43D4-8B05-C7AB11E4EA07}">
      <dsp:nvSpPr>
        <dsp:cNvPr id="0" name=""/>
        <dsp:cNvSpPr/>
      </dsp:nvSpPr>
      <dsp:spPr>
        <a:xfrm>
          <a:off x="0" y="1240513"/>
          <a:ext cx="11272928" cy="1067040"/>
        </a:xfrm>
        <a:prstGeom prst="roundRect">
          <a:avLst/>
        </a:prstGeom>
        <a:solidFill>
          <a:schemeClr val="bg1"/>
        </a:solidFill>
        <a:ln w="50800">
          <a:solidFill>
            <a:srgbClr val="0070C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n-US" sz="2400" kern="1200" dirty="0">
              <a:solidFill>
                <a:schemeClr val="tx1"/>
              </a:solidFill>
            </a:rPr>
            <a:t>A Chartered Accountant in practice can act as Authorized Representative of a Foreign Company, provided he is not the auditor of the said Company.</a:t>
          </a:r>
          <a:endParaRPr lang="en-IN" sz="2400" b="0" kern="1200" dirty="0">
            <a:solidFill>
              <a:schemeClr val="tx1"/>
            </a:solidFill>
          </a:endParaRPr>
        </a:p>
      </dsp:txBody>
      <dsp:txXfrm>
        <a:off x="52089" y="1292602"/>
        <a:ext cx="11168750" cy="962862"/>
      </dsp:txXfrm>
    </dsp:sp>
    <dsp:sp modelId="{CEFE9ADE-989D-447B-B268-289962CED053}">
      <dsp:nvSpPr>
        <dsp:cNvPr id="0" name=""/>
        <dsp:cNvSpPr/>
      </dsp:nvSpPr>
      <dsp:spPr>
        <a:xfrm>
          <a:off x="0" y="2471713"/>
          <a:ext cx="11272928" cy="1067040"/>
        </a:xfrm>
        <a:prstGeom prst="roundRect">
          <a:avLst/>
        </a:prstGeom>
        <a:solidFill>
          <a:schemeClr val="bg1"/>
        </a:solidFill>
        <a:ln w="50800">
          <a:solidFill>
            <a:srgbClr val="0070C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n-IN" sz="2400" b="0" kern="1200">
              <a:solidFill>
                <a:schemeClr val="tx1"/>
              </a:solidFill>
            </a:rPr>
            <a:t>It is not permissible </a:t>
          </a:r>
          <a:r>
            <a:rPr lang="en-US" sz="2400" b="0" kern="1200">
              <a:solidFill>
                <a:schemeClr val="tx1"/>
              </a:solidFill>
            </a:rPr>
            <a:t>for the statutory auditor of an entity to engage in assignment of compilation engagement as per SRS 4410</a:t>
          </a:r>
          <a:endParaRPr lang="en-IN" sz="2400" b="0" kern="1200">
            <a:solidFill>
              <a:schemeClr val="tx1"/>
            </a:solidFill>
          </a:endParaRPr>
        </a:p>
      </dsp:txBody>
      <dsp:txXfrm>
        <a:off x="52089" y="2523802"/>
        <a:ext cx="11168750" cy="962862"/>
      </dsp:txXfrm>
    </dsp:sp>
    <dsp:sp modelId="{ADEF4714-B243-418F-9C63-E3F2F9D19992}">
      <dsp:nvSpPr>
        <dsp:cNvPr id="0" name=""/>
        <dsp:cNvSpPr/>
      </dsp:nvSpPr>
      <dsp:spPr>
        <a:xfrm>
          <a:off x="0" y="3702913"/>
          <a:ext cx="11272928" cy="1067040"/>
        </a:xfrm>
        <a:prstGeom prst="roundRect">
          <a:avLst/>
        </a:prstGeom>
        <a:solidFill>
          <a:schemeClr val="bg1"/>
        </a:solidFill>
        <a:ln w="50800">
          <a:solidFill>
            <a:srgbClr val="0070C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n-US" sz="2400" kern="1200" dirty="0">
              <a:solidFill>
                <a:srgbClr val="FF0000"/>
              </a:solidFill>
            </a:rPr>
            <a:t>Two or more Chartered Accountants in practice collectively to have joint training session for their clients on GST, and share the fees collected from the clients thereof</a:t>
          </a:r>
          <a:r>
            <a:rPr lang="en-US" sz="2400" kern="1200" dirty="0">
              <a:solidFill>
                <a:schemeClr val="tx1"/>
              </a:solidFill>
            </a:rPr>
            <a:t>.</a:t>
          </a:r>
          <a:endParaRPr lang="en-IN" sz="2400" b="0" kern="1200" dirty="0">
            <a:solidFill>
              <a:schemeClr val="tx1"/>
            </a:solidFill>
          </a:endParaRPr>
        </a:p>
      </dsp:txBody>
      <dsp:txXfrm>
        <a:off x="52089" y="3755002"/>
        <a:ext cx="11168750" cy="962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0E44E-6641-4FAA-A018-D23370BC1913}">
      <dsp:nvSpPr>
        <dsp:cNvPr id="0" name=""/>
        <dsp:cNvSpPr/>
      </dsp:nvSpPr>
      <dsp:spPr>
        <a:xfrm>
          <a:off x="0" y="1639"/>
          <a:ext cx="11186727" cy="1254825"/>
        </a:xfrm>
        <a:prstGeom prst="roundRect">
          <a:avLst/>
        </a:prstGeom>
        <a:solidFill>
          <a:schemeClr val="bg1"/>
        </a:solidFill>
        <a:ln w="50800">
          <a:solidFill>
            <a:srgbClr val="0070C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n-US" sz="2400" kern="1200">
              <a:solidFill>
                <a:schemeClr val="tx1"/>
              </a:solidFill>
            </a:rPr>
            <a:t>A Chartered Accountant in service is allowed to take e-return registration if it does not conflict with employment obligation. However, he cannot certify the return.</a:t>
          </a:r>
          <a:endParaRPr lang="en-IN" sz="2400" b="0" kern="1200">
            <a:solidFill>
              <a:schemeClr val="tx1"/>
            </a:solidFill>
          </a:endParaRPr>
        </a:p>
      </dsp:txBody>
      <dsp:txXfrm>
        <a:off x="61256" y="62895"/>
        <a:ext cx="11064215" cy="1132313"/>
      </dsp:txXfrm>
    </dsp:sp>
    <dsp:sp modelId="{A96E244C-389D-4F7B-B377-EE2A227D6990}">
      <dsp:nvSpPr>
        <dsp:cNvPr id="0" name=""/>
        <dsp:cNvSpPr/>
      </dsp:nvSpPr>
      <dsp:spPr>
        <a:xfrm>
          <a:off x="0" y="1330649"/>
          <a:ext cx="11186727" cy="1254825"/>
        </a:xfrm>
        <a:prstGeom prst="roundRect">
          <a:avLst/>
        </a:prstGeom>
        <a:solidFill>
          <a:schemeClr val="bg1"/>
        </a:solidFill>
        <a:ln w="50800">
          <a:solidFill>
            <a:srgbClr val="0070C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n-US" sz="2400" kern="1200" dirty="0">
              <a:solidFill>
                <a:schemeClr val="tx1"/>
              </a:solidFill>
            </a:rPr>
            <a:t>A Chartered accountant in service may appear as tax representative before tax authorities on behalf of his employer, but not on behalf of other employees of the employer.</a:t>
          </a:r>
          <a:endParaRPr lang="en-IN" sz="2400" b="0" kern="1200" dirty="0">
            <a:solidFill>
              <a:schemeClr val="tx1"/>
            </a:solidFill>
          </a:endParaRPr>
        </a:p>
      </dsp:txBody>
      <dsp:txXfrm>
        <a:off x="61256" y="1391905"/>
        <a:ext cx="11064215" cy="1132313"/>
      </dsp:txXfrm>
    </dsp:sp>
    <dsp:sp modelId="{7C8D60FE-E359-4DC8-AFC4-170A4C56BEF5}">
      <dsp:nvSpPr>
        <dsp:cNvPr id="0" name=""/>
        <dsp:cNvSpPr/>
      </dsp:nvSpPr>
      <dsp:spPr>
        <a:xfrm>
          <a:off x="0" y="2643074"/>
          <a:ext cx="11186727" cy="1254825"/>
        </a:xfrm>
        <a:prstGeom prst="roundRect">
          <a:avLst/>
        </a:prstGeom>
        <a:solidFill>
          <a:schemeClr val="bg1"/>
        </a:solidFill>
        <a:ln w="50800">
          <a:solidFill>
            <a:srgbClr val="0070C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n-US" sz="2400" kern="1200" dirty="0">
              <a:solidFill>
                <a:schemeClr val="tx1"/>
              </a:solidFill>
            </a:rPr>
            <a:t>A chartered accountant cannot exercise lien over the client documents/records for non-payment of his fees.</a:t>
          </a:r>
          <a:endParaRPr lang="en-IN" sz="2400" b="0" kern="1200" dirty="0">
            <a:solidFill>
              <a:schemeClr val="tx1"/>
            </a:solidFill>
          </a:endParaRPr>
        </a:p>
      </dsp:txBody>
      <dsp:txXfrm>
        <a:off x="61256" y="2704330"/>
        <a:ext cx="11064215" cy="1132313"/>
      </dsp:txXfrm>
    </dsp:sp>
    <dsp:sp modelId="{247CED48-0AD6-42FC-A21C-37691F3FAE97}">
      <dsp:nvSpPr>
        <dsp:cNvPr id="0" name=""/>
        <dsp:cNvSpPr/>
      </dsp:nvSpPr>
      <dsp:spPr>
        <a:xfrm>
          <a:off x="0" y="3973723"/>
          <a:ext cx="11186727" cy="1254825"/>
        </a:xfrm>
        <a:prstGeom prst="roundRect">
          <a:avLst/>
        </a:prstGeom>
        <a:solidFill>
          <a:schemeClr val="bg1"/>
        </a:solidFill>
        <a:ln w="50800">
          <a:solidFill>
            <a:srgbClr val="0070C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n-US" sz="2400" kern="1200" dirty="0">
              <a:solidFill>
                <a:schemeClr val="tx1"/>
              </a:solidFill>
            </a:rPr>
            <a:t>It is </a:t>
          </a:r>
          <a:r>
            <a:rPr lang="en-US" sz="2400" kern="1200" dirty="0">
              <a:solidFill>
                <a:srgbClr val="FF0000"/>
              </a:solidFill>
            </a:rPr>
            <a:t>not permissible </a:t>
          </a:r>
          <a:r>
            <a:rPr lang="en-US" sz="2400" kern="1200" dirty="0">
              <a:solidFill>
                <a:schemeClr val="tx1"/>
              </a:solidFill>
            </a:rPr>
            <a:t>for CA Firm to print its </a:t>
          </a:r>
          <a:r>
            <a:rPr lang="en-US" sz="2400" kern="1200" dirty="0">
              <a:solidFill>
                <a:srgbClr val="FF0000"/>
              </a:solidFill>
            </a:rPr>
            <a:t>vision and values </a:t>
          </a:r>
          <a:r>
            <a:rPr lang="en-US" sz="2400" kern="1200" dirty="0">
              <a:solidFill>
                <a:schemeClr val="tx1"/>
              </a:solidFill>
            </a:rPr>
            <a:t>behind the visiting cards, as it would result in solicitation and therefore would be violative of the provisions of Clause (6) of Part-I of First Schedule to the CA Act</a:t>
          </a:r>
          <a:endParaRPr lang="en-IN" sz="2400" b="0" kern="1200" dirty="0">
            <a:solidFill>
              <a:schemeClr val="tx1"/>
            </a:solidFill>
          </a:endParaRPr>
        </a:p>
      </dsp:txBody>
      <dsp:txXfrm>
        <a:off x="61256" y="4034979"/>
        <a:ext cx="11064215" cy="1132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AA9965-0ECC-2E66-FC94-92825FC923AC}"/>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26E2AE45-F502-1BBE-589F-3F9BBA7AD2AA}"/>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56ABF1E-CE5D-4E07-A21F-C02D5548FD0D}" type="datetimeFigureOut">
              <a:rPr lang="en-IN" smtClean="0"/>
              <a:t>13-05-2026</a:t>
            </a:fld>
            <a:endParaRPr lang="en-IN"/>
          </a:p>
        </p:txBody>
      </p:sp>
      <p:sp>
        <p:nvSpPr>
          <p:cNvPr id="4" name="Footer Placeholder 3">
            <a:extLst>
              <a:ext uri="{FF2B5EF4-FFF2-40B4-BE49-F238E27FC236}">
                <a16:creationId xmlns:a16="http://schemas.microsoft.com/office/drawing/2014/main" id="{2543B1E8-CA26-56F8-D187-2C016FC37995}"/>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B8551B34-AC05-C500-7BBD-493D126FD28F}"/>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94B9A1B-BEDF-4491-A502-236443A4FAE3}" type="slidenum">
              <a:rPr lang="en-IN" smtClean="0"/>
              <a:t>‹#›</a:t>
            </a:fld>
            <a:endParaRPr lang="en-IN"/>
          </a:p>
        </p:txBody>
      </p:sp>
    </p:spTree>
    <p:extLst>
      <p:ext uri="{BB962C8B-B14F-4D97-AF65-F5344CB8AC3E}">
        <p14:creationId xmlns:p14="http://schemas.microsoft.com/office/powerpoint/2010/main" val="537807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5FB01A1-D623-452D-B813-A7C1937F8A50}" type="datetimeFigureOut">
              <a:rPr lang="en-IN" smtClean="0"/>
              <a:pPr/>
              <a:t>13-05-2026</a:t>
            </a:fld>
            <a:endParaRPr lang="en-IN"/>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B3C6969-EC14-4422-B9BA-B6EF84FD7FFE}" type="slidenum">
              <a:rPr lang="en-IN" smtClean="0"/>
              <a:pPr/>
              <a:t>‹#›</a:t>
            </a:fld>
            <a:endParaRPr lang="en-IN"/>
          </a:p>
        </p:txBody>
      </p:sp>
    </p:spTree>
    <p:extLst>
      <p:ext uri="{BB962C8B-B14F-4D97-AF65-F5344CB8AC3E}">
        <p14:creationId xmlns:p14="http://schemas.microsoft.com/office/powerpoint/2010/main" val="250498804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slide" Target="../slides/slide12.xml"/><Relationship Id="rId4"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slide" Target="../slides/slide13.xml"/><Relationship Id="rId4"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slide" Target="../slides/slide4.xml"/><Relationship Id="rId4"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slide" Target="../slides/slide5.xml"/><Relationship Id="rId4"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slide" Target="../slides/slide6.xml"/><Relationship Id="rId4"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slide" Target="../slides/slide7.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slide" Target="../slides/slide8.xml"/><Relationship Id="rId4"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 Target="../slides/slide9.xml"/><Relationship Id="rId4"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slide" Target="../slides/slide10.xml"/><Relationship Id="rId4"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slide" Target="../slides/slide11.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1</a:t>
            </a:fld>
            <a:endParaRPr lang="en-IN" altLang="en-US"/>
          </a:p>
        </p:txBody>
      </p:sp>
    </p:spTree>
    <p:extLst>
      <p:ext uri="{BB962C8B-B14F-4D97-AF65-F5344CB8AC3E}">
        <p14:creationId xmlns:p14="http://schemas.microsoft.com/office/powerpoint/2010/main" val="638973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CF16E-4DDD-9BB5-5FF9-0931D10F7E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E018F5-FFAB-4148-245E-5B51B4C11C64}"/>
              </a:ext>
            </a:extLst>
          </p:cNvPr>
          <p:cNvSpPr>
            <a:spLocks noGrp="1" noRot="1" noChangeAspect="1"/>
          </p:cNvSpPr>
          <p:nvPr>
            <p:ph type="sldImg"/>
            <p:custDataLst>
              <p:tags r:id="rId1"/>
            </p:custDataLst>
          </p:nvPr>
        </p:nvSpPr>
        <p:spPr/>
      </p:sp>
      <p:sp>
        <p:nvSpPr>
          <p:cNvPr id="3" name="Notes Placeholder 2">
            <a:extLst>
              <a:ext uri="{FF2B5EF4-FFF2-40B4-BE49-F238E27FC236}">
                <a16:creationId xmlns:a16="http://schemas.microsoft.com/office/drawing/2014/main" id="{4380FA79-B5D4-3A40-2DFE-0D4FC4653621}"/>
              </a:ext>
            </a:extLst>
          </p:cNvPr>
          <p:cNvSpPr>
            <a:spLocks noGrp="1"/>
          </p:cNvSpPr>
          <p:nvPr>
            <p:ph type="body" idx="1"/>
            <p:custDataLst>
              <p:tags r:id="rId2"/>
            </p:custDataLst>
          </p:nvPr>
        </p:nvSpPr>
        <p:spPr/>
        <p:txBody>
          <a:bodyPr/>
          <a:lstStyle/>
          <a:p>
            <a:endParaRPr lang="en-IN"/>
          </a:p>
        </p:txBody>
      </p:sp>
      <p:sp>
        <p:nvSpPr>
          <p:cNvPr id="4" name="Slide Number Placeholder 3">
            <a:extLst>
              <a:ext uri="{FF2B5EF4-FFF2-40B4-BE49-F238E27FC236}">
                <a16:creationId xmlns:a16="http://schemas.microsoft.com/office/drawing/2014/main" id="{07868E4D-032B-C05A-AACB-5F3AD96E6F8F}"/>
              </a:ext>
            </a:extLst>
          </p:cNvPr>
          <p:cNvSpPr>
            <a:spLocks noGrp="1"/>
          </p:cNvSpPr>
          <p:nvPr>
            <p:ph type="sldNum" sz="quarter" idx="5"/>
            <p:custDataLst>
              <p:tags r:id="rId3"/>
            </p:custDataLst>
          </p:nvPr>
        </p:nvSpPr>
        <p:spPr/>
        <p:txBody>
          <a:bodyPr/>
          <a:lstStyle/>
          <a:p>
            <a:fld id="{09F18CD7-50D3-4BE5-9BD5-68B4954310AC}" type="slidenum">
              <a:rPr lang="en-IN" smtClean="0"/>
              <a:t>12</a:t>
            </a:fld>
            <a:endParaRPr lang="en-IN"/>
          </a:p>
        </p:txBody>
      </p:sp>
    </p:spTree>
    <p:extLst>
      <p:ext uri="{BB962C8B-B14F-4D97-AF65-F5344CB8AC3E}">
        <p14:creationId xmlns:p14="http://schemas.microsoft.com/office/powerpoint/2010/main" val="3164000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50A6C-3B41-6AE2-9983-4EDECF1C3B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227CC5-4082-3DB8-79DA-3A6CA028B121}"/>
              </a:ext>
            </a:extLst>
          </p:cNvPr>
          <p:cNvSpPr>
            <a:spLocks noGrp="1" noRot="1" noChangeAspect="1"/>
          </p:cNvSpPr>
          <p:nvPr>
            <p:ph type="sldImg"/>
            <p:custDataLst>
              <p:tags r:id="rId1"/>
            </p:custDataLst>
          </p:nvPr>
        </p:nvSpPr>
        <p:spPr/>
      </p:sp>
      <p:sp>
        <p:nvSpPr>
          <p:cNvPr id="3" name="Notes Placeholder 2">
            <a:extLst>
              <a:ext uri="{FF2B5EF4-FFF2-40B4-BE49-F238E27FC236}">
                <a16:creationId xmlns:a16="http://schemas.microsoft.com/office/drawing/2014/main" id="{08E2642B-DC66-37DC-8D4B-8C28EBB803D2}"/>
              </a:ext>
            </a:extLst>
          </p:cNvPr>
          <p:cNvSpPr>
            <a:spLocks noGrp="1"/>
          </p:cNvSpPr>
          <p:nvPr>
            <p:ph type="body" idx="1"/>
            <p:custDataLst>
              <p:tags r:id="rId2"/>
            </p:custDataLst>
          </p:nvPr>
        </p:nvSpPr>
        <p:spPr/>
        <p:txBody>
          <a:bodyPr/>
          <a:lstStyle/>
          <a:p>
            <a:endParaRPr lang="en-IN"/>
          </a:p>
        </p:txBody>
      </p:sp>
      <p:sp>
        <p:nvSpPr>
          <p:cNvPr id="4" name="Slide Number Placeholder 3">
            <a:extLst>
              <a:ext uri="{FF2B5EF4-FFF2-40B4-BE49-F238E27FC236}">
                <a16:creationId xmlns:a16="http://schemas.microsoft.com/office/drawing/2014/main" id="{9F1C7266-9761-0411-4F85-F10D9340C1E9}"/>
              </a:ext>
            </a:extLst>
          </p:cNvPr>
          <p:cNvSpPr>
            <a:spLocks noGrp="1"/>
          </p:cNvSpPr>
          <p:nvPr>
            <p:ph type="sldNum" sz="quarter" idx="5"/>
            <p:custDataLst>
              <p:tags r:id="rId3"/>
            </p:custDataLst>
          </p:nvPr>
        </p:nvSpPr>
        <p:spPr/>
        <p:txBody>
          <a:bodyPr/>
          <a:lstStyle/>
          <a:p>
            <a:fld id="{09F18CD7-50D3-4BE5-9BD5-68B4954310AC}" type="slidenum">
              <a:rPr lang="en-IN" smtClean="0"/>
              <a:t>13</a:t>
            </a:fld>
            <a:endParaRPr lang="en-IN"/>
          </a:p>
        </p:txBody>
      </p:sp>
    </p:spTree>
    <p:extLst>
      <p:ext uri="{BB962C8B-B14F-4D97-AF65-F5344CB8AC3E}">
        <p14:creationId xmlns:p14="http://schemas.microsoft.com/office/powerpoint/2010/main" val="3371795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IN"/>
          </a:p>
        </p:txBody>
      </p:sp>
      <p:sp>
        <p:nvSpPr>
          <p:cNvPr id="4" name="Slide Number Placeholder 3"/>
          <p:cNvSpPr>
            <a:spLocks noGrp="1"/>
          </p:cNvSpPr>
          <p:nvPr>
            <p:ph type="sldNum" sz="quarter" idx="5"/>
            <p:custDataLst>
              <p:tags r:id="rId3"/>
            </p:custDataLst>
          </p:nvPr>
        </p:nvSpPr>
        <p:spPr/>
        <p:txBody>
          <a:bodyPr/>
          <a:lstStyle/>
          <a:p>
            <a:fld id="{09F18CD7-50D3-4BE5-9BD5-68B4954310AC}" type="slidenum">
              <a:rPr lang="en-IN" smtClean="0"/>
              <a:t>4</a:t>
            </a:fld>
            <a:endParaRPr lang="en-IN"/>
          </a:p>
        </p:txBody>
      </p:sp>
    </p:spTree>
    <p:extLst>
      <p:ext uri="{BB962C8B-B14F-4D97-AF65-F5344CB8AC3E}">
        <p14:creationId xmlns:p14="http://schemas.microsoft.com/office/powerpoint/2010/main" val="102500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3C6969-EC14-4422-B9BA-B6EF84FD7FFE}" type="slidenum">
              <a:rPr lang="en-IN" smtClean="0"/>
              <a:pPr/>
              <a:t>25</a:t>
            </a:fld>
            <a:endParaRPr lang="en-IN"/>
          </a:p>
        </p:txBody>
      </p:sp>
    </p:spTree>
    <p:extLst>
      <p:ext uri="{BB962C8B-B14F-4D97-AF65-F5344CB8AC3E}">
        <p14:creationId xmlns:p14="http://schemas.microsoft.com/office/powerpoint/2010/main" val="2924145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73636-E904-2651-9EDD-279370DA34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638BF5-5211-8B6D-BCD4-5C3C84E4AFAB}"/>
              </a:ext>
            </a:extLst>
          </p:cNvPr>
          <p:cNvSpPr>
            <a:spLocks noGrp="1" noRot="1" noChangeAspect="1"/>
          </p:cNvSpPr>
          <p:nvPr>
            <p:ph type="sldImg"/>
            <p:custDataLst>
              <p:tags r:id="rId1"/>
            </p:custDataLst>
          </p:nvPr>
        </p:nvSpPr>
        <p:spPr/>
      </p:sp>
      <p:sp>
        <p:nvSpPr>
          <p:cNvPr id="3" name="Notes Placeholder 2">
            <a:extLst>
              <a:ext uri="{FF2B5EF4-FFF2-40B4-BE49-F238E27FC236}">
                <a16:creationId xmlns:a16="http://schemas.microsoft.com/office/drawing/2014/main" id="{4D185A06-644F-AFA2-45E5-E8D04A4F3F90}"/>
              </a:ext>
            </a:extLst>
          </p:cNvPr>
          <p:cNvSpPr>
            <a:spLocks noGrp="1"/>
          </p:cNvSpPr>
          <p:nvPr>
            <p:ph type="body" idx="1"/>
            <p:custDataLst>
              <p:tags r:id="rId2"/>
            </p:custDataLst>
          </p:nvPr>
        </p:nvSpPr>
        <p:spPr/>
        <p:txBody>
          <a:bodyPr/>
          <a:lstStyle/>
          <a:p>
            <a:endParaRPr lang="en-IN"/>
          </a:p>
        </p:txBody>
      </p:sp>
      <p:sp>
        <p:nvSpPr>
          <p:cNvPr id="4" name="Slide Number Placeholder 3">
            <a:extLst>
              <a:ext uri="{FF2B5EF4-FFF2-40B4-BE49-F238E27FC236}">
                <a16:creationId xmlns:a16="http://schemas.microsoft.com/office/drawing/2014/main" id="{6E90283F-3A30-BDA3-A6DC-8BD3D3A1F5D9}"/>
              </a:ext>
            </a:extLst>
          </p:cNvPr>
          <p:cNvSpPr>
            <a:spLocks noGrp="1"/>
          </p:cNvSpPr>
          <p:nvPr>
            <p:ph type="sldNum" sz="quarter" idx="5"/>
            <p:custDataLst>
              <p:tags r:id="rId3"/>
            </p:custDataLst>
          </p:nvPr>
        </p:nvSpPr>
        <p:spPr/>
        <p:txBody>
          <a:bodyPr/>
          <a:lstStyle/>
          <a:p>
            <a:fld id="{09F18CD7-50D3-4BE5-9BD5-68B4954310AC}" type="slidenum">
              <a:rPr lang="en-IN" smtClean="0"/>
              <a:t>5</a:t>
            </a:fld>
            <a:endParaRPr lang="en-IN"/>
          </a:p>
        </p:txBody>
      </p:sp>
    </p:spTree>
    <p:extLst>
      <p:ext uri="{BB962C8B-B14F-4D97-AF65-F5344CB8AC3E}">
        <p14:creationId xmlns:p14="http://schemas.microsoft.com/office/powerpoint/2010/main" val="3688499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39C6C-FE40-35C5-BE0B-BE4603A9AF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D2F646-A97D-CF3A-F702-BA23D4430A87}"/>
              </a:ext>
            </a:extLst>
          </p:cNvPr>
          <p:cNvSpPr>
            <a:spLocks noGrp="1" noRot="1" noChangeAspect="1"/>
          </p:cNvSpPr>
          <p:nvPr>
            <p:ph type="sldImg"/>
            <p:custDataLst>
              <p:tags r:id="rId1"/>
            </p:custDataLst>
          </p:nvPr>
        </p:nvSpPr>
        <p:spPr/>
      </p:sp>
      <p:sp>
        <p:nvSpPr>
          <p:cNvPr id="3" name="Notes Placeholder 2">
            <a:extLst>
              <a:ext uri="{FF2B5EF4-FFF2-40B4-BE49-F238E27FC236}">
                <a16:creationId xmlns:a16="http://schemas.microsoft.com/office/drawing/2014/main" id="{7F54FA8D-9B74-0976-0980-F58A962C0D62}"/>
              </a:ext>
            </a:extLst>
          </p:cNvPr>
          <p:cNvSpPr>
            <a:spLocks noGrp="1"/>
          </p:cNvSpPr>
          <p:nvPr>
            <p:ph type="body" idx="1"/>
            <p:custDataLst>
              <p:tags r:id="rId2"/>
            </p:custDataLst>
          </p:nvPr>
        </p:nvSpPr>
        <p:spPr/>
        <p:txBody>
          <a:bodyPr/>
          <a:lstStyle/>
          <a:p>
            <a:endParaRPr lang="en-IN"/>
          </a:p>
        </p:txBody>
      </p:sp>
      <p:sp>
        <p:nvSpPr>
          <p:cNvPr id="4" name="Slide Number Placeholder 3">
            <a:extLst>
              <a:ext uri="{FF2B5EF4-FFF2-40B4-BE49-F238E27FC236}">
                <a16:creationId xmlns:a16="http://schemas.microsoft.com/office/drawing/2014/main" id="{752A6DAB-3947-BF37-64AE-7D0F8951FEE0}"/>
              </a:ext>
            </a:extLst>
          </p:cNvPr>
          <p:cNvSpPr>
            <a:spLocks noGrp="1"/>
          </p:cNvSpPr>
          <p:nvPr>
            <p:ph type="sldNum" sz="quarter" idx="5"/>
            <p:custDataLst>
              <p:tags r:id="rId3"/>
            </p:custDataLst>
          </p:nvPr>
        </p:nvSpPr>
        <p:spPr/>
        <p:txBody>
          <a:bodyPr/>
          <a:lstStyle/>
          <a:p>
            <a:fld id="{09F18CD7-50D3-4BE5-9BD5-68B4954310AC}" type="slidenum">
              <a:rPr lang="en-IN" smtClean="0"/>
              <a:t>6</a:t>
            </a:fld>
            <a:endParaRPr lang="en-IN"/>
          </a:p>
        </p:txBody>
      </p:sp>
    </p:spTree>
    <p:extLst>
      <p:ext uri="{BB962C8B-B14F-4D97-AF65-F5344CB8AC3E}">
        <p14:creationId xmlns:p14="http://schemas.microsoft.com/office/powerpoint/2010/main" val="2167730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5C983-3EF1-3E43-63EF-AA8A7A2E02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63517F-39A2-5FC5-5666-0EA0F74AC9A0}"/>
              </a:ext>
            </a:extLst>
          </p:cNvPr>
          <p:cNvSpPr>
            <a:spLocks noGrp="1" noRot="1" noChangeAspect="1"/>
          </p:cNvSpPr>
          <p:nvPr>
            <p:ph type="sldImg"/>
            <p:custDataLst>
              <p:tags r:id="rId1"/>
            </p:custDataLst>
          </p:nvPr>
        </p:nvSpPr>
        <p:spPr/>
      </p:sp>
      <p:sp>
        <p:nvSpPr>
          <p:cNvPr id="3" name="Notes Placeholder 2">
            <a:extLst>
              <a:ext uri="{FF2B5EF4-FFF2-40B4-BE49-F238E27FC236}">
                <a16:creationId xmlns:a16="http://schemas.microsoft.com/office/drawing/2014/main" id="{BDD5FEF5-8174-D8E0-8EE8-D187F1C922CA}"/>
              </a:ext>
            </a:extLst>
          </p:cNvPr>
          <p:cNvSpPr>
            <a:spLocks noGrp="1"/>
          </p:cNvSpPr>
          <p:nvPr>
            <p:ph type="body" idx="1"/>
            <p:custDataLst>
              <p:tags r:id="rId2"/>
            </p:custDataLst>
          </p:nvPr>
        </p:nvSpPr>
        <p:spPr/>
        <p:txBody>
          <a:bodyPr/>
          <a:lstStyle/>
          <a:p>
            <a:endParaRPr lang="en-IN"/>
          </a:p>
        </p:txBody>
      </p:sp>
      <p:sp>
        <p:nvSpPr>
          <p:cNvPr id="4" name="Slide Number Placeholder 3">
            <a:extLst>
              <a:ext uri="{FF2B5EF4-FFF2-40B4-BE49-F238E27FC236}">
                <a16:creationId xmlns:a16="http://schemas.microsoft.com/office/drawing/2014/main" id="{35E1EE9D-ADAB-489C-A123-17D27D2D24BE}"/>
              </a:ext>
            </a:extLst>
          </p:cNvPr>
          <p:cNvSpPr>
            <a:spLocks noGrp="1"/>
          </p:cNvSpPr>
          <p:nvPr>
            <p:ph type="sldNum" sz="quarter" idx="5"/>
            <p:custDataLst>
              <p:tags r:id="rId3"/>
            </p:custDataLst>
          </p:nvPr>
        </p:nvSpPr>
        <p:spPr/>
        <p:txBody>
          <a:bodyPr/>
          <a:lstStyle/>
          <a:p>
            <a:fld id="{09F18CD7-50D3-4BE5-9BD5-68B4954310AC}" type="slidenum">
              <a:rPr lang="en-IN" smtClean="0"/>
              <a:t>7</a:t>
            </a:fld>
            <a:endParaRPr lang="en-IN"/>
          </a:p>
        </p:txBody>
      </p:sp>
    </p:spTree>
    <p:extLst>
      <p:ext uri="{BB962C8B-B14F-4D97-AF65-F5344CB8AC3E}">
        <p14:creationId xmlns:p14="http://schemas.microsoft.com/office/powerpoint/2010/main" val="591507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69F05-B3CB-6966-CED3-5057992B6C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6F249C-AB65-A074-3741-8EC1B3937DCA}"/>
              </a:ext>
            </a:extLst>
          </p:cNvPr>
          <p:cNvSpPr>
            <a:spLocks noGrp="1" noRot="1" noChangeAspect="1"/>
          </p:cNvSpPr>
          <p:nvPr>
            <p:ph type="sldImg"/>
            <p:custDataLst>
              <p:tags r:id="rId1"/>
            </p:custDataLst>
          </p:nvPr>
        </p:nvSpPr>
        <p:spPr/>
      </p:sp>
      <p:sp>
        <p:nvSpPr>
          <p:cNvPr id="3" name="Notes Placeholder 2">
            <a:extLst>
              <a:ext uri="{FF2B5EF4-FFF2-40B4-BE49-F238E27FC236}">
                <a16:creationId xmlns:a16="http://schemas.microsoft.com/office/drawing/2014/main" id="{4ABA67F8-B040-59F9-E5C7-669EFF3F6E76}"/>
              </a:ext>
            </a:extLst>
          </p:cNvPr>
          <p:cNvSpPr>
            <a:spLocks noGrp="1"/>
          </p:cNvSpPr>
          <p:nvPr>
            <p:ph type="body" idx="1"/>
            <p:custDataLst>
              <p:tags r:id="rId2"/>
            </p:custDataLst>
          </p:nvPr>
        </p:nvSpPr>
        <p:spPr/>
        <p:txBody>
          <a:bodyPr/>
          <a:lstStyle/>
          <a:p>
            <a:endParaRPr lang="en-IN"/>
          </a:p>
        </p:txBody>
      </p:sp>
      <p:sp>
        <p:nvSpPr>
          <p:cNvPr id="4" name="Slide Number Placeholder 3">
            <a:extLst>
              <a:ext uri="{FF2B5EF4-FFF2-40B4-BE49-F238E27FC236}">
                <a16:creationId xmlns:a16="http://schemas.microsoft.com/office/drawing/2014/main" id="{0770DFB2-484E-0286-A642-49BABEDE9777}"/>
              </a:ext>
            </a:extLst>
          </p:cNvPr>
          <p:cNvSpPr>
            <a:spLocks noGrp="1"/>
          </p:cNvSpPr>
          <p:nvPr>
            <p:ph type="sldNum" sz="quarter" idx="5"/>
            <p:custDataLst>
              <p:tags r:id="rId3"/>
            </p:custDataLst>
          </p:nvPr>
        </p:nvSpPr>
        <p:spPr/>
        <p:txBody>
          <a:bodyPr/>
          <a:lstStyle/>
          <a:p>
            <a:fld id="{09F18CD7-50D3-4BE5-9BD5-68B4954310AC}" type="slidenum">
              <a:rPr lang="en-IN" smtClean="0"/>
              <a:t>8</a:t>
            </a:fld>
            <a:endParaRPr lang="en-IN"/>
          </a:p>
        </p:txBody>
      </p:sp>
    </p:spTree>
    <p:extLst>
      <p:ext uri="{BB962C8B-B14F-4D97-AF65-F5344CB8AC3E}">
        <p14:creationId xmlns:p14="http://schemas.microsoft.com/office/powerpoint/2010/main" val="1418386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4A220-CA48-1C4C-1749-3E46FAA53D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5162C4-CD95-2924-7D75-C78ADD88EDEF}"/>
              </a:ext>
            </a:extLst>
          </p:cNvPr>
          <p:cNvSpPr>
            <a:spLocks noGrp="1" noRot="1" noChangeAspect="1"/>
          </p:cNvSpPr>
          <p:nvPr>
            <p:ph type="sldImg"/>
            <p:custDataLst>
              <p:tags r:id="rId1"/>
            </p:custDataLst>
          </p:nvPr>
        </p:nvSpPr>
        <p:spPr/>
      </p:sp>
      <p:sp>
        <p:nvSpPr>
          <p:cNvPr id="3" name="Notes Placeholder 2">
            <a:extLst>
              <a:ext uri="{FF2B5EF4-FFF2-40B4-BE49-F238E27FC236}">
                <a16:creationId xmlns:a16="http://schemas.microsoft.com/office/drawing/2014/main" id="{1704FA8C-86AB-DF34-D304-364AB3836C27}"/>
              </a:ext>
            </a:extLst>
          </p:cNvPr>
          <p:cNvSpPr>
            <a:spLocks noGrp="1"/>
          </p:cNvSpPr>
          <p:nvPr>
            <p:ph type="body" idx="1"/>
            <p:custDataLst>
              <p:tags r:id="rId2"/>
            </p:custDataLst>
          </p:nvPr>
        </p:nvSpPr>
        <p:spPr/>
        <p:txBody>
          <a:bodyPr/>
          <a:lstStyle/>
          <a:p>
            <a:endParaRPr lang="en-IN"/>
          </a:p>
        </p:txBody>
      </p:sp>
      <p:sp>
        <p:nvSpPr>
          <p:cNvPr id="4" name="Slide Number Placeholder 3">
            <a:extLst>
              <a:ext uri="{FF2B5EF4-FFF2-40B4-BE49-F238E27FC236}">
                <a16:creationId xmlns:a16="http://schemas.microsoft.com/office/drawing/2014/main" id="{2B3158DC-3B84-F675-54BE-AAB30913CEEF}"/>
              </a:ext>
            </a:extLst>
          </p:cNvPr>
          <p:cNvSpPr>
            <a:spLocks noGrp="1"/>
          </p:cNvSpPr>
          <p:nvPr>
            <p:ph type="sldNum" sz="quarter" idx="5"/>
            <p:custDataLst>
              <p:tags r:id="rId3"/>
            </p:custDataLst>
          </p:nvPr>
        </p:nvSpPr>
        <p:spPr/>
        <p:txBody>
          <a:bodyPr/>
          <a:lstStyle/>
          <a:p>
            <a:fld id="{09F18CD7-50D3-4BE5-9BD5-68B4954310AC}" type="slidenum">
              <a:rPr lang="en-IN" smtClean="0"/>
              <a:t>9</a:t>
            </a:fld>
            <a:endParaRPr lang="en-IN"/>
          </a:p>
        </p:txBody>
      </p:sp>
    </p:spTree>
    <p:extLst>
      <p:ext uri="{BB962C8B-B14F-4D97-AF65-F5344CB8AC3E}">
        <p14:creationId xmlns:p14="http://schemas.microsoft.com/office/powerpoint/2010/main" val="1044132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0F8C0-D306-C610-ACB3-CB0C147B4B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8F3F06-915B-8484-9891-72149EAE0B4E}"/>
              </a:ext>
            </a:extLst>
          </p:cNvPr>
          <p:cNvSpPr>
            <a:spLocks noGrp="1" noRot="1" noChangeAspect="1"/>
          </p:cNvSpPr>
          <p:nvPr>
            <p:ph type="sldImg"/>
            <p:custDataLst>
              <p:tags r:id="rId1"/>
            </p:custDataLst>
          </p:nvPr>
        </p:nvSpPr>
        <p:spPr/>
      </p:sp>
      <p:sp>
        <p:nvSpPr>
          <p:cNvPr id="3" name="Notes Placeholder 2">
            <a:extLst>
              <a:ext uri="{FF2B5EF4-FFF2-40B4-BE49-F238E27FC236}">
                <a16:creationId xmlns:a16="http://schemas.microsoft.com/office/drawing/2014/main" id="{B4B3A906-A08E-F30C-3562-23A070816980}"/>
              </a:ext>
            </a:extLst>
          </p:cNvPr>
          <p:cNvSpPr>
            <a:spLocks noGrp="1"/>
          </p:cNvSpPr>
          <p:nvPr>
            <p:ph type="body" idx="1"/>
            <p:custDataLst>
              <p:tags r:id="rId2"/>
            </p:custDataLst>
          </p:nvPr>
        </p:nvSpPr>
        <p:spPr/>
        <p:txBody>
          <a:bodyPr/>
          <a:lstStyle/>
          <a:p>
            <a:endParaRPr lang="en-IN"/>
          </a:p>
        </p:txBody>
      </p:sp>
      <p:sp>
        <p:nvSpPr>
          <p:cNvPr id="4" name="Slide Number Placeholder 3">
            <a:extLst>
              <a:ext uri="{FF2B5EF4-FFF2-40B4-BE49-F238E27FC236}">
                <a16:creationId xmlns:a16="http://schemas.microsoft.com/office/drawing/2014/main" id="{8C182E63-FEA2-573C-790C-830191420BBD}"/>
              </a:ext>
            </a:extLst>
          </p:cNvPr>
          <p:cNvSpPr>
            <a:spLocks noGrp="1"/>
          </p:cNvSpPr>
          <p:nvPr>
            <p:ph type="sldNum" sz="quarter" idx="5"/>
            <p:custDataLst>
              <p:tags r:id="rId3"/>
            </p:custDataLst>
          </p:nvPr>
        </p:nvSpPr>
        <p:spPr/>
        <p:txBody>
          <a:bodyPr/>
          <a:lstStyle/>
          <a:p>
            <a:fld id="{09F18CD7-50D3-4BE5-9BD5-68B4954310AC}" type="slidenum">
              <a:rPr lang="en-IN" smtClean="0"/>
              <a:t>10</a:t>
            </a:fld>
            <a:endParaRPr lang="en-IN"/>
          </a:p>
        </p:txBody>
      </p:sp>
    </p:spTree>
    <p:extLst>
      <p:ext uri="{BB962C8B-B14F-4D97-AF65-F5344CB8AC3E}">
        <p14:creationId xmlns:p14="http://schemas.microsoft.com/office/powerpoint/2010/main" val="592819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57B24-F175-D9C1-4BB8-9A105DF442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F65117-0EE6-D2D7-1B5E-12BB32951BA9}"/>
              </a:ext>
            </a:extLst>
          </p:cNvPr>
          <p:cNvSpPr>
            <a:spLocks noGrp="1" noRot="1" noChangeAspect="1"/>
          </p:cNvSpPr>
          <p:nvPr>
            <p:ph type="sldImg"/>
            <p:custDataLst>
              <p:tags r:id="rId1"/>
            </p:custDataLst>
          </p:nvPr>
        </p:nvSpPr>
        <p:spPr/>
      </p:sp>
      <p:sp>
        <p:nvSpPr>
          <p:cNvPr id="3" name="Notes Placeholder 2">
            <a:extLst>
              <a:ext uri="{FF2B5EF4-FFF2-40B4-BE49-F238E27FC236}">
                <a16:creationId xmlns:a16="http://schemas.microsoft.com/office/drawing/2014/main" id="{73ADF695-4CB0-E53E-B6BD-5122CE9DA621}"/>
              </a:ext>
            </a:extLst>
          </p:cNvPr>
          <p:cNvSpPr>
            <a:spLocks noGrp="1"/>
          </p:cNvSpPr>
          <p:nvPr>
            <p:ph type="body" idx="1"/>
            <p:custDataLst>
              <p:tags r:id="rId2"/>
            </p:custDataLst>
          </p:nvPr>
        </p:nvSpPr>
        <p:spPr/>
        <p:txBody>
          <a:bodyPr/>
          <a:lstStyle/>
          <a:p>
            <a:endParaRPr lang="en-IN"/>
          </a:p>
        </p:txBody>
      </p:sp>
      <p:sp>
        <p:nvSpPr>
          <p:cNvPr id="4" name="Slide Number Placeholder 3">
            <a:extLst>
              <a:ext uri="{FF2B5EF4-FFF2-40B4-BE49-F238E27FC236}">
                <a16:creationId xmlns:a16="http://schemas.microsoft.com/office/drawing/2014/main" id="{512A2B05-223A-832C-D782-E8774F824E8F}"/>
              </a:ext>
            </a:extLst>
          </p:cNvPr>
          <p:cNvSpPr>
            <a:spLocks noGrp="1"/>
          </p:cNvSpPr>
          <p:nvPr>
            <p:ph type="sldNum" sz="quarter" idx="5"/>
            <p:custDataLst>
              <p:tags r:id="rId3"/>
            </p:custDataLst>
          </p:nvPr>
        </p:nvSpPr>
        <p:spPr/>
        <p:txBody>
          <a:bodyPr/>
          <a:lstStyle/>
          <a:p>
            <a:fld id="{09F18CD7-50D3-4BE5-9BD5-68B4954310AC}" type="slidenum">
              <a:rPr lang="en-IN" smtClean="0"/>
              <a:t>11</a:t>
            </a:fld>
            <a:endParaRPr lang="en-IN"/>
          </a:p>
        </p:txBody>
      </p:sp>
    </p:spTree>
    <p:extLst>
      <p:ext uri="{BB962C8B-B14F-4D97-AF65-F5344CB8AC3E}">
        <p14:creationId xmlns:p14="http://schemas.microsoft.com/office/powerpoint/2010/main" val="2293197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3"/>
          <p:cNvGrpSpPr>
            <a:grpSpLocks/>
          </p:cNvGrpSpPr>
          <p:nvPr/>
        </p:nvGrpSpPr>
        <p:grpSpPr bwMode="auto">
          <a:xfrm>
            <a:off x="0" y="-1588"/>
            <a:ext cx="12192000" cy="6865938"/>
            <a:chOff x="0" y="-2373"/>
            <a:chExt cx="12192000" cy="6867027"/>
          </a:xfrm>
        </p:grpSpPr>
        <p:sp>
          <p:nvSpPr>
            <p:cNvPr id="5" name="Rectangle 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2" name="Rectangle 11"/>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3" name="Picture 12"/>
          <p:cNvPicPr>
            <a:picLocks noChangeAspect="1"/>
          </p:cNvPicPr>
          <p:nvPr userDrawn="1"/>
        </p:nvPicPr>
        <p:blipFill rotWithShape="1">
          <a:blip r:embed="rId3"/>
          <a:srcRect l="-1170" r="9237"/>
          <a:stretch/>
        </p:blipFill>
        <p:spPr>
          <a:xfrm>
            <a:off x="639260" y="614078"/>
            <a:ext cx="1429085" cy="1330610"/>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Date Placeholder 3"/>
          <p:cNvSpPr>
            <a:spLocks noGrp="1"/>
          </p:cNvSpPr>
          <p:nvPr>
            <p:ph type="dt" sz="half" idx="10"/>
          </p:nvPr>
        </p:nvSpPr>
        <p:spPr>
          <a:xfrm rot="5400000">
            <a:off x="10090150" y="1792288"/>
            <a:ext cx="990600" cy="304800"/>
          </a:xfrm>
        </p:spPr>
        <p:txBody>
          <a:bodyPr/>
          <a:lstStyle>
            <a:lvl1pPr algn="l">
              <a:defRPr b="0" i="0">
                <a:solidFill>
                  <a:schemeClr val="bg1"/>
                </a:solidFill>
              </a:defRPr>
            </a:lvl1pPr>
          </a:lstStyle>
          <a:p>
            <a:pPr>
              <a:defRPr/>
            </a:pPr>
            <a:r>
              <a:rPr lang="en-US" smtClean="0"/>
              <a:t>15-5-2026</a:t>
            </a:r>
            <a:endParaRPr lang="en-IN"/>
          </a:p>
        </p:txBody>
      </p:sp>
      <p:sp>
        <p:nvSpPr>
          <p:cNvPr id="15" name="Footer Placeholder 4"/>
          <p:cNvSpPr>
            <a:spLocks noGrp="1"/>
          </p:cNvSpPr>
          <p:nvPr>
            <p:ph type="ftr" sz="quarter" idx="11"/>
          </p:nvPr>
        </p:nvSpPr>
        <p:spPr>
          <a:xfrm rot="5400000">
            <a:off x="8960644" y="3226594"/>
            <a:ext cx="3859212" cy="304800"/>
          </a:xfrm>
        </p:spPr>
        <p:txBody>
          <a:bodyPr/>
          <a:lstStyle>
            <a:lvl1pPr>
              <a:defRPr b="0" i="0">
                <a:solidFill>
                  <a:schemeClr val="bg1"/>
                </a:solidFill>
              </a:defRPr>
            </a:lvl1pPr>
          </a:lstStyle>
          <a:p>
            <a:pPr>
              <a:defRPr/>
            </a:pPr>
            <a:r>
              <a:rPr lang="en-IN"/>
              <a:t>CA Gadia Manish R</a:t>
            </a:r>
          </a:p>
        </p:txBody>
      </p:sp>
      <p:sp>
        <p:nvSpPr>
          <p:cNvPr id="16" name="Slide Number Placeholder 5"/>
          <p:cNvSpPr>
            <a:spLocks noGrp="1"/>
          </p:cNvSpPr>
          <p:nvPr>
            <p:ph type="sldNum" sz="quarter" idx="12"/>
          </p:nvPr>
        </p:nvSpPr>
        <p:spPr>
          <a:xfrm>
            <a:off x="10350500" y="292100"/>
            <a:ext cx="838200" cy="768350"/>
          </a:xfrm>
        </p:spPr>
        <p:txBody>
          <a:bodyPr/>
          <a:lstStyle>
            <a:lvl1pPr>
              <a:defRPr>
                <a:latin typeface="Palatino Linotype" panose="02040502050505030304" pitchFamily="18" charset="0"/>
              </a:defRPr>
            </a:lvl1pPr>
          </a:lstStyle>
          <a:p>
            <a:fld id="{56FCA643-ADDA-4CE8-B4FF-7AA2A8ED4A7D}" type="slidenum">
              <a:rPr lang="en-IN" altLang="en-US"/>
              <a:pPr/>
              <a:t>‹#›</a:t>
            </a:fld>
            <a:endParaRPr lang="en-IN" altLang="en-US"/>
          </a:p>
        </p:txBody>
      </p:sp>
    </p:spTree>
    <p:extLst>
      <p:ext uri="{BB962C8B-B14F-4D97-AF65-F5344CB8AC3E}">
        <p14:creationId xmlns:p14="http://schemas.microsoft.com/office/powerpoint/2010/main" val="2281491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5" name="Group 23"/>
          <p:cNvGrpSpPr>
            <a:grpSpLocks/>
          </p:cNvGrpSpPr>
          <p:nvPr/>
        </p:nvGrpSpPr>
        <p:grpSpPr bwMode="auto">
          <a:xfrm>
            <a:off x="0" y="-1588"/>
            <a:ext cx="12192000" cy="6865938"/>
            <a:chOff x="0" y="-2373"/>
            <a:chExt cx="12192000" cy="6867027"/>
          </a:xfrm>
        </p:grpSpPr>
        <p:sp>
          <p:nvSpPr>
            <p:cNvPr id="6" name="Rectangle 5"/>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10371525">
              <a:off x="263767" y="4438254"/>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3" name="Freeform 5"/>
            <p:cNvSpPr>
              <a:spLocks/>
            </p:cNvSpPr>
            <p:nvPr/>
          </p:nvSpPr>
          <p:spPr bwMode="gray">
            <a:xfrm rot="10800000">
              <a:off x="459506" y="321130"/>
              <a:ext cx="11277600" cy="4533900"/>
            </a:xfrm>
            <a:custGeom>
              <a:avLst/>
              <a:gdLst>
                <a:gd name="T0" fmla="*/ 0 w 7104"/>
                <a:gd name="T1" fmla="*/ 0 h 2856"/>
                <a:gd name="T2" fmla="*/ 0 w 7104"/>
                <a:gd name="T3" fmla="*/ 2147483647 h 2856"/>
                <a:gd name="T4" fmla="*/ 2147483647 w 7104"/>
                <a:gd name="T5" fmla="*/ 2147483647 h 2856"/>
                <a:gd name="T6" fmla="*/ 2147483647 w 7104"/>
                <a:gd name="T7" fmla="*/ 2147483647 h 2856"/>
                <a:gd name="T8" fmla="*/ 2147483647 w 7104"/>
                <a:gd name="T9" fmla="*/ 2147483647 h 2856"/>
                <a:gd name="T10" fmla="*/ 2147483647 w 7104"/>
                <a:gd name="T11" fmla="*/ 2147483647 h 2856"/>
                <a:gd name="T12" fmla="*/ 2147483647 w 7104"/>
                <a:gd name="T13" fmla="*/ 2147483647 h 2856"/>
                <a:gd name="T14" fmla="*/ 2147483647 w 7104"/>
                <a:gd name="T15" fmla="*/ 2147483647 h 2856"/>
                <a:gd name="T16" fmla="*/ 2147483647 w 7104"/>
                <a:gd name="T17" fmla="*/ 2147483647 h 2856"/>
                <a:gd name="T18" fmla="*/ 2147483647 w 7104"/>
                <a:gd name="T19" fmla="*/ 2147483647 h 2856"/>
                <a:gd name="T20" fmla="*/ 2147483647 w 7104"/>
                <a:gd name="T21" fmla="*/ 2147483647 h 2856"/>
                <a:gd name="T22" fmla="*/ 2147483647 w 7104"/>
                <a:gd name="T23" fmla="*/ 2147483647 h 2856"/>
                <a:gd name="T24" fmla="*/ 2147483647 w 7104"/>
                <a:gd name="T25" fmla="*/ 2147483647 h 2856"/>
                <a:gd name="T26" fmla="*/ 2147483647 w 7104"/>
                <a:gd name="T27" fmla="*/ 2147483647 h 2856"/>
                <a:gd name="T28" fmla="*/ 2147483647 w 7104"/>
                <a:gd name="T29" fmla="*/ 2147483647 h 2856"/>
                <a:gd name="T30" fmla="*/ 2147483647 w 7104"/>
                <a:gd name="T31" fmla="*/ 2147483647 h 2856"/>
                <a:gd name="T32" fmla="*/ 2147483647 w 7104"/>
                <a:gd name="T33" fmla="*/ 2147483647 h 2856"/>
                <a:gd name="T34" fmla="*/ 2147483647 w 7104"/>
                <a:gd name="T35" fmla="*/ 2147483647 h 2856"/>
                <a:gd name="T36" fmla="*/ 2147483647 w 7104"/>
                <a:gd name="T37" fmla="*/ 2147483647 h 2856"/>
                <a:gd name="T38" fmla="*/ 2147483647 w 7104"/>
                <a:gd name="T39" fmla="*/ 2147483647 h 2856"/>
                <a:gd name="T40" fmla="*/ 2147483647 w 7104"/>
                <a:gd name="T41" fmla="*/ 2147483647 h 2856"/>
                <a:gd name="T42" fmla="*/ 2147483647 w 7104"/>
                <a:gd name="T43" fmla="*/ 2147483647 h 2856"/>
                <a:gd name="T44" fmla="*/ 2147483647 w 7104"/>
                <a:gd name="T45" fmla="*/ 2147483647 h 2856"/>
                <a:gd name="T46" fmla="*/ 2147483647 w 7104"/>
                <a:gd name="T47" fmla="*/ 2147483647 h 2856"/>
                <a:gd name="T48" fmla="*/ 2147483647 w 7104"/>
                <a:gd name="T49" fmla="*/ 2147483647 h 2856"/>
                <a:gd name="T50" fmla="*/ 2147483647 w 7104"/>
                <a:gd name="T51" fmla="*/ 2147483647 h 2856"/>
                <a:gd name="T52" fmla="*/ 2147483647 w 7104"/>
                <a:gd name="T53" fmla="*/ 2147483647 h 2856"/>
                <a:gd name="T54" fmla="*/ 2147483647 w 7104"/>
                <a:gd name="T55" fmla="*/ 2147483647 h 2856"/>
                <a:gd name="T56" fmla="*/ 2147483647 w 7104"/>
                <a:gd name="T57" fmla="*/ 2147483647 h 2856"/>
                <a:gd name="T58" fmla="*/ 2147483647 w 7104"/>
                <a:gd name="T59" fmla="*/ 2147483647 h 2856"/>
                <a:gd name="T60" fmla="*/ 2147483647 w 7104"/>
                <a:gd name="T61" fmla="*/ 2147483647 h 2856"/>
                <a:gd name="T62" fmla="*/ 2147483647 w 7104"/>
                <a:gd name="T63" fmla="*/ 2147483647 h 2856"/>
                <a:gd name="T64" fmla="*/ 2147483647 w 7104"/>
                <a:gd name="T65" fmla="*/ 2147483647 h 2856"/>
                <a:gd name="T66" fmla="*/ 2147483647 w 7104"/>
                <a:gd name="T67" fmla="*/ 2147483647 h 2856"/>
                <a:gd name="T68" fmla="*/ 2147483647 w 7104"/>
                <a:gd name="T69" fmla="*/ 2147483647 h 2856"/>
                <a:gd name="T70" fmla="*/ 2147483647 w 7104"/>
                <a:gd name="T71" fmla="*/ 2147483647 h 2856"/>
                <a:gd name="T72" fmla="*/ 2147483647 w 7104"/>
                <a:gd name="T73" fmla="*/ 2147483647 h 2856"/>
                <a:gd name="T74" fmla="*/ 2147483647 w 7104"/>
                <a:gd name="T75" fmla="*/ 2147483647 h 2856"/>
                <a:gd name="T76" fmla="*/ 2147483647 w 7104"/>
                <a:gd name="T77" fmla="*/ 2147483647 h 2856"/>
                <a:gd name="T78" fmla="*/ 2147483647 w 7104"/>
                <a:gd name="T79" fmla="*/ 2147483647 h 2856"/>
                <a:gd name="T80" fmla="*/ 2147483647 w 7104"/>
                <a:gd name="T81" fmla="*/ 2147483647 h 2856"/>
                <a:gd name="T82" fmla="*/ 2147483647 w 7104"/>
                <a:gd name="T83" fmla="*/ 2147483647 h 2856"/>
                <a:gd name="T84" fmla="*/ 2147483647 w 7104"/>
                <a:gd name="T85" fmla="*/ 2147483647 h 2856"/>
                <a:gd name="T86" fmla="*/ 2147483647 w 7104"/>
                <a:gd name="T87" fmla="*/ 2147483647 h 2856"/>
                <a:gd name="T88" fmla="*/ 2147483647 w 7104"/>
                <a:gd name="T89" fmla="*/ 2147483647 h 2856"/>
                <a:gd name="T90" fmla="*/ 2147483647 w 7104"/>
                <a:gd name="T91" fmla="*/ 2147483647 h 2856"/>
                <a:gd name="T92" fmla="*/ 2147483647 w 7104"/>
                <a:gd name="T93" fmla="*/ 2147483647 h 2856"/>
                <a:gd name="T94" fmla="*/ 2147483647 w 7104"/>
                <a:gd name="T95" fmla="*/ 2147483647 h 2856"/>
                <a:gd name="T96" fmla="*/ 2147483647 w 7104"/>
                <a:gd name="T97" fmla="*/ 2147483647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5" name="Rectangle 14"/>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4"/>
          <p:cNvSpPr>
            <a:spLocks noGrp="1"/>
          </p:cNvSpPr>
          <p:nvPr>
            <p:ph type="dt" sz="half" idx="10"/>
          </p:nvPr>
        </p:nvSpPr>
        <p:spPr/>
        <p:txBody>
          <a:bodyPr/>
          <a:lstStyle>
            <a:lvl1pPr>
              <a:defRPr/>
            </a:lvl1pPr>
          </a:lstStyle>
          <a:p>
            <a:pPr>
              <a:defRPr/>
            </a:pPr>
            <a:r>
              <a:rPr lang="en-US" smtClean="0"/>
              <a:t>15-5-2026</a:t>
            </a:r>
            <a:endParaRPr lang="en-IN"/>
          </a:p>
        </p:txBody>
      </p:sp>
      <p:sp>
        <p:nvSpPr>
          <p:cNvPr id="17" name="Footer Placeholder 5"/>
          <p:cNvSpPr>
            <a:spLocks noGrp="1"/>
          </p:cNvSpPr>
          <p:nvPr>
            <p:ph type="ftr" sz="quarter" idx="11"/>
          </p:nvPr>
        </p:nvSpPr>
        <p:spPr/>
        <p:txBody>
          <a:bodyPr/>
          <a:lstStyle>
            <a:lvl1pPr>
              <a:defRPr/>
            </a:lvl1pPr>
          </a:lstStyle>
          <a:p>
            <a:pPr>
              <a:defRPr/>
            </a:pPr>
            <a:r>
              <a:rPr lang="en-IN"/>
              <a:t>CA Gadia Manish R</a:t>
            </a:r>
          </a:p>
        </p:txBody>
      </p:sp>
      <p:sp>
        <p:nvSpPr>
          <p:cNvPr id="18" name="Slide Number Placeholder 6"/>
          <p:cNvSpPr>
            <a:spLocks noGrp="1"/>
          </p:cNvSpPr>
          <p:nvPr>
            <p:ph type="sldNum" sz="quarter" idx="12"/>
          </p:nvPr>
        </p:nvSpPr>
        <p:spPr/>
        <p:txBody>
          <a:bodyPr/>
          <a:lstStyle>
            <a:lvl1pPr>
              <a:defRPr/>
            </a:lvl1pPr>
          </a:lstStyle>
          <a:p>
            <a:fld id="{1A6100AD-F474-43A9-974D-3AB9D7A9C538}" type="slidenum">
              <a:rPr lang="en-IN" altLang="en-US"/>
              <a:pPr/>
              <a:t>‹#›</a:t>
            </a:fld>
            <a:endParaRPr lang="en-IN" altLang="en-US"/>
          </a:p>
        </p:txBody>
      </p:sp>
    </p:spTree>
    <p:extLst>
      <p:ext uri="{BB962C8B-B14F-4D97-AF65-F5344CB8AC3E}">
        <p14:creationId xmlns:p14="http://schemas.microsoft.com/office/powerpoint/2010/main" val="3688071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4" name="Group 23"/>
          <p:cNvGrpSpPr>
            <a:grpSpLocks/>
          </p:cNvGrpSpPr>
          <p:nvPr/>
        </p:nvGrpSpPr>
        <p:grpSpPr bwMode="auto">
          <a:xfrm>
            <a:off x="0" y="-1588"/>
            <a:ext cx="12192000" cy="6865938"/>
            <a:chOff x="0" y="-2373"/>
            <a:chExt cx="12192000" cy="6867027"/>
          </a:xfrm>
        </p:grpSpPr>
        <p:sp>
          <p:nvSpPr>
            <p:cNvPr id="5" name="Rectangle 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89932">
              <a:off x="8490951" y="2714874"/>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3" name="Freeform 5"/>
            <p:cNvSpPr>
              <a:spLocks/>
            </p:cNvSpPr>
            <p:nvPr/>
          </p:nvSpPr>
          <p:spPr bwMode="gray">
            <a:xfrm>
              <a:off x="455612" y="2801319"/>
              <a:ext cx="11277600" cy="3602637"/>
            </a:xfrm>
            <a:custGeom>
              <a:avLst/>
              <a:gdLst>
                <a:gd name="T0" fmla="*/ 0 w 10000"/>
                <a:gd name="T1" fmla="*/ 0 h 7946"/>
                <a:gd name="T2" fmla="*/ 0 w 10000"/>
                <a:gd name="T3" fmla="*/ 2147483647 h 7946"/>
                <a:gd name="T4" fmla="*/ 2147483647 w 10000"/>
                <a:gd name="T5" fmla="*/ 2147483647 h 7946"/>
                <a:gd name="T6" fmla="*/ 2147483647 w 10000"/>
                <a:gd name="T7" fmla="*/ 2147483647 h 7946"/>
                <a:gd name="T8" fmla="*/ 2147483647 w 10000"/>
                <a:gd name="T9" fmla="*/ 2147483647 h 7946"/>
                <a:gd name="T10" fmla="*/ 2147483647 w 10000"/>
                <a:gd name="T11" fmla="*/ 2147483647 h 7946"/>
                <a:gd name="T12" fmla="*/ 2147483647 w 10000"/>
                <a:gd name="T13" fmla="*/ 2147483647 h 7946"/>
                <a:gd name="T14" fmla="*/ 2147483647 w 10000"/>
                <a:gd name="T15" fmla="*/ 2147483647 h 7946"/>
                <a:gd name="T16" fmla="*/ 2147483647 w 10000"/>
                <a:gd name="T17" fmla="*/ 2147483647 h 7946"/>
                <a:gd name="T18" fmla="*/ 2147483647 w 10000"/>
                <a:gd name="T19" fmla="*/ 2147483647 h 7946"/>
                <a:gd name="T20" fmla="*/ 2147483647 w 10000"/>
                <a:gd name="T21" fmla="*/ 2147483647 h 7946"/>
                <a:gd name="T22" fmla="*/ 2147483647 w 10000"/>
                <a:gd name="T23" fmla="*/ 2147483647 h 7946"/>
                <a:gd name="T24" fmla="*/ 2147483647 w 10000"/>
                <a:gd name="T25" fmla="*/ 2147483647 h 7946"/>
                <a:gd name="T26" fmla="*/ 2147483647 w 10000"/>
                <a:gd name="T27" fmla="*/ 2147483647 h 7946"/>
                <a:gd name="T28" fmla="*/ 2147483647 w 10000"/>
                <a:gd name="T29" fmla="*/ 2147483647 h 7946"/>
                <a:gd name="T30" fmla="*/ 2147483647 w 10000"/>
                <a:gd name="T31" fmla="*/ 2147483647 h 7946"/>
                <a:gd name="T32" fmla="*/ 2147483647 w 10000"/>
                <a:gd name="T33" fmla="*/ 2147483647 h 7946"/>
                <a:gd name="T34" fmla="*/ 2147483647 w 10000"/>
                <a:gd name="T35" fmla="*/ 2147483647 h 7946"/>
                <a:gd name="T36" fmla="*/ 2147483647 w 10000"/>
                <a:gd name="T37" fmla="*/ 2147483647 h 7946"/>
                <a:gd name="T38" fmla="*/ 2147483647 w 10000"/>
                <a:gd name="T39" fmla="*/ 2147483647 h 7946"/>
                <a:gd name="T40" fmla="*/ 2147483647 w 10000"/>
                <a:gd name="T41" fmla="*/ 2147483647 h 7946"/>
                <a:gd name="T42" fmla="*/ 2147483647 w 10000"/>
                <a:gd name="T43" fmla="*/ 2147483647 h 7946"/>
                <a:gd name="T44" fmla="*/ 2147483647 w 10000"/>
                <a:gd name="T45" fmla="*/ 2147483647 h 7946"/>
                <a:gd name="T46" fmla="*/ 2147483647 w 10000"/>
                <a:gd name="T47" fmla="*/ 2147483647 h 7946"/>
                <a:gd name="T48" fmla="*/ 2147483647 w 10000"/>
                <a:gd name="T49" fmla="*/ 2147483647 h 7946"/>
                <a:gd name="T50" fmla="*/ 2147483647 w 10000"/>
                <a:gd name="T51" fmla="*/ 2147483647 h 7946"/>
                <a:gd name="T52" fmla="*/ 2147483647 w 10000"/>
                <a:gd name="T53" fmla="*/ 2147483647 h 7946"/>
                <a:gd name="T54" fmla="*/ 2147483647 w 10000"/>
                <a:gd name="T55" fmla="*/ 2147483647 h 7946"/>
                <a:gd name="T56" fmla="*/ 2147483647 w 10000"/>
                <a:gd name="T57" fmla="*/ 2147483647 h 7946"/>
                <a:gd name="T58" fmla="*/ 2147483647 w 10000"/>
                <a:gd name="T59" fmla="*/ 2147483647 h 7946"/>
                <a:gd name="T60" fmla="*/ 2147483647 w 10000"/>
                <a:gd name="T61" fmla="*/ 2147483647 h 7946"/>
                <a:gd name="T62" fmla="*/ 2147483647 w 10000"/>
                <a:gd name="T63" fmla="*/ 2147483647 h 7946"/>
                <a:gd name="T64" fmla="*/ 2147483647 w 10000"/>
                <a:gd name="T65" fmla="*/ 2147483647 h 7946"/>
                <a:gd name="T66" fmla="*/ 2147483647 w 10000"/>
                <a:gd name="T67" fmla="*/ 2147483647 h 7946"/>
                <a:gd name="T68" fmla="*/ 2147483647 w 10000"/>
                <a:gd name="T69" fmla="*/ 2147483647 h 7946"/>
                <a:gd name="T70" fmla="*/ 2147483647 w 10000"/>
                <a:gd name="T71" fmla="*/ 2147483647 h 7946"/>
                <a:gd name="T72" fmla="*/ 2147483647 w 10000"/>
                <a:gd name="T73" fmla="*/ 2147483647 h 7946"/>
                <a:gd name="T74" fmla="*/ 2147483647 w 10000"/>
                <a:gd name="T75" fmla="*/ 2147483647 h 7946"/>
                <a:gd name="T76" fmla="*/ 2147483647 w 10000"/>
                <a:gd name="T77" fmla="*/ 2147483647 h 7946"/>
                <a:gd name="T78" fmla="*/ 2147483647 w 10000"/>
                <a:gd name="T79" fmla="*/ 2147483647 h 7946"/>
                <a:gd name="T80" fmla="*/ 2147483647 w 10000"/>
                <a:gd name="T81" fmla="*/ 2147483647 h 7946"/>
                <a:gd name="T82" fmla="*/ 2147483647 w 10000"/>
                <a:gd name="T83" fmla="*/ 2147483647 h 7946"/>
                <a:gd name="T84" fmla="*/ 2147483647 w 10000"/>
                <a:gd name="T85" fmla="*/ 2147483647 h 7946"/>
                <a:gd name="T86" fmla="*/ 2147483647 w 10000"/>
                <a:gd name="T87" fmla="*/ 2147483647 h 7946"/>
                <a:gd name="T88" fmla="*/ 2147483647 w 10000"/>
                <a:gd name="T89" fmla="*/ 2147483647 h 7946"/>
                <a:gd name="T90" fmla="*/ 2147483647 w 10000"/>
                <a:gd name="T91" fmla="*/ 2147483647 h 7946"/>
                <a:gd name="T92" fmla="*/ 2147483647 w 10000"/>
                <a:gd name="T93" fmla="*/ 2147483647 h 7946"/>
                <a:gd name="T94" fmla="*/ 2147483647 w 10000"/>
                <a:gd name="T95" fmla="*/ 2147483647 h 7946"/>
                <a:gd name="T96" fmla="*/ 2147483647 w 10000"/>
                <a:gd name="T97" fmla="*/ 2147483647 h 7946"/>
                <a:gd name="T98" fmla="*/ 0 w 10000"/>
                <a:gd name="T99" fmla="*/ 0 h 7946"/>
                <a:gd name="T100" fmla="*/ 0 w 10000"/>
                <a:gd name="T101" fmla="*/ 0 h 79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7946">
                  <a:moveTo>
                    <a:pt x="0" y="0"/>
                  </a:moveTo>
                  <a:lnTo>
                    <a:pt x="0" y="7945"/>
                  </a:lnTo>
                  <a:lnTo>
                    <a:pt x="10000" y="7946"/>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5" name="Rectangle 14"/>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3"/>
          <p:cNvSpPr>
            <a:spLocks noGrp="1"/>
          </p:cNvSpPr>
          <p:nvPr>
            <p:ph type="dt" sz="half" idx="10"/>
          </p:nvPr>
        </p:nvSpPr>
        <p:spPr/>
        <p:txBody>
          <a:bodyPr/>
          <a:lstStyle>
            <a:lvl1pPr>
              <a:defRPr/>
            </a:lvl1pPr>
          </a:lstStyle>
          <a:p>
            <a:pPr>
              <a:defRPr/>
            </a:pPr>
            <a:r>
              <a:rPr lang="en-US" smtClean="0"/>
              <a:t>15-5-2026</a:t>
            </a:r>
            <a:endParaRPr lang="en-IN"/>
          </a:p>
        </p:txBody>
      </p:sp>
      <p:sp>
        <p:nvSpPr>
          <p:cNvPr id="17" name="Footer Placeholder 4"/>
          <p:cNvSpPr>
            <a:spLocks noGrp="1"/>
          </p:cNvSpPr>
          <p:nvPr>
            <p:ph type="ftr" sz="quarter" idx="11"/>
          </p:nvPr>
        </p:nvSpPr>
        <p:spPr/>
        <p:txBody>
          <a:bodyPr/>
          <a:lstStyle>
            <a:lvl1pPr>
              <a:defRPr/>
            </a:lvl1pPr>
          </a:lstStyle>
          <a:p>
            <a:pPr>
              <a:defRPr/>
            </a:pPr>
            <a:r>
              <a:rPr lang="en-IN"/>
              <a:t>CA Gadia Manish R</a:t>
            </a:r>
          </a:p>
        </p:txBody>
      </p:sp>
      <p:sp>
        <p:nvSpPr>
          <p:cNvPr id="18" name="Slide Number Placeholder 5"/>
          <p:cNvSpPr>
            <a:spLocks noGrp="1"/>
          </p:cNvSpPr>
          <p:nvPr>
            <p:ph type="sldNum" sz="quarter" idx="12"/>
          </p:nvPr>
        </p:nvSpPr>
        <p:spPr/>
        <p:txBody>
          <a:bodyPr/>
          <a:lstStyle>
            <a:lvl1pPr>
              <a:defRPr/>
            </a:lvl1pPr>
          </a:lstStyle>
          <a:p>
            <a:fld id="{5AFD0E14-DDFE-4B91-9CFC-2A11E8825529}" type="slidenum">
              <a:rPr lang="en-IN" altLang="en-US"/>
              <a:pPr/>
              <a:t>‹#›</a:t>
            </a:fld>
            <a:endParaRPr lang="en-IN" altLang="en-US"/>
          </a:p>
        </p:txBody>
      </p:sp>
    </p:spTree>
    <p:extLst>
      <p:ext uri="{BB962C8B-B14F-4D97-AF65-F5344CB8AC3E}">
        <p14:creationId xmlns:p14="http://schemas.microsoft.com/office/powerpoint/2010/main" val="4132165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5" name="Group 23"/>
          <p:cNvGrpSpPr>
            <a:grpSpLocks/>
          </p:cNvGrpSpPr>
          <p:nvPr/>
        </p:nvGrpSpPr>
        <p:grpSpPr bwMode="auto">
          <a:xfrm>
            <a:off x="0" y="-1588"/>
            <a:ext cx="12192000" cy="6865938"/>
            <a:chOff x="0" y="-2373"/>
            <a:chExt cx="12192000" cy="6867027"/>
          </a:xfrm>
        </p:grpSpPr>
        <p:sp>
          <p:nvSpPr>
            <p:cNvPr id="6" name="Rectangle 5"/>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89932">
              <a:off x="8490951" y="4185117"/>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5" name="Freeform 5"/>
            <p:cNvSpPr>
              <a:spLocks/>
            </p:cNvSpPr>
            <p:nvPr/>
          </p:nvSpPr>
          <p:spPr bwMode="gray">
            <a:xfrm>
              <a:off x="455612" y="4241801"/>
              <a:ext cx="11277600" cy="2337161"/>
            </a:xfrm>
            <a:custGeom>
              <a:avLst/>
              <a:gdLst>
                <a:gd name="T0" fmla="*/ 0 w 10000"/>
                <a:gd name="T1" fmla="*/ 0 h 8000"/>
                <a:gd name="T2" fmla="*/ 0 w 10000"/>
                <a:gd name="T3" fmla="*/ 2147483647 h 8000"/>
                <a:gd name="T4" fmla="*/ 2147483647 w 10000"/>
                <a:gd name="T5" fmla="*/ 2147483647 h 8000"/>
                <a:gd name="T6" fmla="*/ 2147483647 w 10000"/>
                <a:gd name="T7" fmla="*/ 2147483647 h 8000"/>
                <a:gd name="T8" fmla="*/ 2147483647 w 10000"/>
                <a:gd name="T9" fmla="*/ 2147483647 h 8000"/>
                <a:gd name="T10" fmla="*/ 2147483647 w 10000"/>
                <a:gd name="T11" fmla="*/ 2147483647 h 8000"/>
                <a:gd name="T12" fmla="*/ 2147483647 w 10000"/>
                <a:gd name="T13" fmla="*/ 2147483647 h 8000"/>
                <a:gd name="T14" fmla="*/ 2147483647 w 10000"/>
                <a:gd name="T15" fmla="*/ 2147483647 h 8000"/>
                <a:gd name="T16" fmla="*/ 2147483647 w 10000"/>
                <a:gd name="T17" fmla="*/ 2147483647 h 8000"/>
                <a:gd name="T18" fmla="*/ 2147483647 w 10000"/>
                <a:gd name="T19" fmla="*/ 2147483647 h 8000"/>
                <a:gd name="T20" fmla="*/ 2147483647 w 10000"/>
                <a:gd name="T21" fmla="*/ 2147483647 h 8000"/>
                <a:gd name="T22" fmla="*/ 2147483647 w 10000"/>
                <a:gd name="T23" fmla="*/ 2147483647 h 8000"/>
                <a:gd name="T24" fmla="*/ 2147483647 w 10000"/>
                <a:gd name="T25" fmla="*/ 2147483647 h 8000"/>
                <a:gd name="T26" fmla="*/ 2147483647 w 10000"/>
                <a:gd name="T27" fmla="*/ 2147483647 h 8000"/>
                <a:gd name="T28" fmla="*/ 2147483647 w 10000"/>
                <a:gd name="T29" fmla="*/ 2147483647 h 8000"/>
                <a:gd name="T30" fmla="*/ 2147483647 w 10000"/>
                <a:gd name="T31" fmla="*/ 2147483647 h 8000"/>
                <a:gd name="T32" fmla="*/ 2147483647 w 10000"/>
                <a:gd name="T33" fmla="*/ 2147483647 h 8000"/>
                <a:gd name="T34" fmla="*/ 2147483647 w 10000"/>
                <a:gd name="T35" fmla="*/ 2147483647 h 8000"/>
                <a:gd name="T36" fmla="*/ 2147483647 w 10000"/>
                <a:gd name="T37" fmla="*/ 2147483647 h 8000"/>
                <a:gd name="T38" fmla="*/ 2147483647 w 10000"/>
                <a:gd name="T39" fmla="*/ 2147483647 h 8000"/>
                <a:gd name="T40" fmla="*/ 2147483647 w 10000"/>
                <a:gd name="T41" fmla="*/ 2147483647 h 8000"/>
                <a:gd name="T42" fmla="*/ 2147483647 w 10000"/>
                <a:gd name="T43" fmla="*/ 2147483647 h 8000"/>
                <a:gd name="T44" fmla="*/ 2147483647 w 10000"/>
                <a:gd name="T45" fmla="*/ 2147483647 h 8000"/>
                <a:gd name="T46" fmla="*/ 2147483647 w 10000"/>
                <a:gd name="T47" fmla="*/ 2147483647 h 8000"/>
                <a:gd name="T48" fmla="*/ 2147483647 w 10000"/>
                <a:gd name="T49" fmla="*/ 2147483647 h 8000"/>
                <a:gd name="T50" fmla="*/ 2147483647 w 10000"/>
                <a:gd name="T51" fmla="*/ 2147483647 h 8000"/>
                <a:gd name="T52" fmla="*/ 2147483647 w 10000"/>
                <a:gd name="T53" fmla="*/ 2147483647 h 8000"/>
                <a:gd name="T54" fmla="*/ 2147483647 w 10000"/>
                <a:gd name="T55" fmla="*/ 2147483647 h 8000"/>
                <a:gd name="T56" fmla="*/ 2147483647 w 10000"/>
                <a:gd name="T57" fmla="*/ 2147483647 h 8000"/>
                <a:gd name="T58" fmla="*/ 2147483647 w 10000"/>
                <a:gd name="T59" fmla="*/ 2147483647 h 8000"/>
                <a:gd name="T60" fmla="*/ 2147483647 w 10000"/>
                <a:gd name="T61" fmla="*/ 2147483647 h 8000"/>
                <a:gd name="T62" fmla="*/ 2147483647 w 10000"/>
                <a:gd name="T63" fmla="*/ 2147483647 h 8000"/>
                <a:gd name="T64" fmla="*/ 2147483647 w 10000"/>
                <a:gd name="T65" fmla="*/ 2147483647 h 8000"/>
                <a:gd name="T66" fmla="*/ 2147483647 w 10000"/>
                <a:gd name="T67" fmla="*/ 2147483647 h 8000"/>
                <a:gd name="T68" fmla="*/ 2147483647 w 10000"/>
                <a:gd name="T69" fmla="*/ 2147483647 h 8000"/>
                <a:gd name="T70" fmla="*/ 2147483647 w 10000"/>
                <a:gd name="T71" fmla="*/ 2147483647 h 8000"/>
                <a:gd name="T72" fmla="*/ 2147483647 w 10000"/>
                <a:gd name="T73" fmla="*/ 2147483647 h 8000"/>
                <a:gd name="T74" fmla="*/ 2147483647 w 10000"/>
                <a:gd name="T75" fmla="*/ 2147483647 h 8000"/>
                <a:gd name="T76" fmla="*/ 2147483647 w 10000"/>
                <a:gd name="T77" fmla="*/ 2147483647 h 8000"/>
                <a:gd name="T78" fmla="*/ 2147483647 w 10000"/>
                <a:gd name="T79" fmla="*/ 2147483647 h 8000"/>
                <a:gd name="T80" fmla="*/ 2147483647 w 10000"/>
                <a:gd name="T81" fmla="*/ 2147483647 h 8000"/>
                <a:gd name="T82" fmla="*/ 2147483647 w 10000"/>
                <a:gd name="T83" fmla="*/ 2147483647 h 8000"/>
                <a:gd name="T84" fmla="*/ 2147483647 w 10000"/>
                <a:gd name="T85" fmla="*/ 2147483647 h 8000"/>
                <a:gd name="T86" fmla="*/ 2147483647 w 10000"/>
                <a:gd name="T87" fmla="*/ 2147483647 h 8000"/>
                <a:gd name="T88" fmla="*/ 2147483647 w 10000"/>
                <a:gd name="T89" fmla="*/ 2147483647 h 8000"/>
                <a:gd name="T90" fmla="*/ 2147483647 w 10000"/>
                <a:gd name="T91" fmla="*/ 2147483647 h 8000"/>
                <a:gd name="T92" fmla="*/ 2147483647 w 10000"/>
                <a:gd name="T93" fmla="*/ 2147483647 h 8000"/>
                <a:gd name="T94" fmla="*/ 2147483647 w 10000"/>
                <a:gd name="T95" fmla="*/ 2147483647 h 8000"/>
                <a:gd name="T96" fmla="*/ 2147483647 w 10000"/>
                <a:gd name="T97" fmla="*/ 2147483647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6"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7" name="TextBox 16"/>
          <p:cNvSpPr txBox="1"/>
          <p:nvPr/>
        </p:nvSpPr>
        <p:spPr>
          <a:xfrm>
            <a:off x="9718675" y="2632075"/>
            <a:ext cx="803275" cy="1570038"/>
          </a:xfrm>
          <a:prstGeom prst="rect">
            <a:avLst/>
          </a:prstGeom>
          <a:noFill/>
        </p:spPr>
        <p:txBody>
          <a:bodyPr>
            <a:spAutoFit/>
          </a:bodyPr>
          <a:lstStyle>
            <a:defPPr>
              <a:defRPr lang="en-US"/>
            </a:defPPr>
            <a:lvl1pPr algn="r">
              <a:defRPr sz="12200" b="0" i="0">
                <a:solidFill>
                  <a:schemeClr val="accent1"/>
                </a:solidFill>
                <a:latin typeface="Arial"/>
                <a:cs typeface="Arial"/>
              </a:defRPr>
            </a:lvl1pPr>
          </a:lstStyle>
          <a:p>
            <a:pPr>
              <a:defRPr/>
            </a:pPr>
            <a:r>
              <a:rPr lang="en-US" sz="9600" dirty="0"/>
              <a:t>”</a:t>
            </a:r>
          </a:p>
        </p:txBody>
      </p:sp>
      <p:sp>
        <p:nvSpPr>
          <p:cNvPr id="18" name="TextBox 17"/>
          <p:cNvSpPr txBox="1"/>
          <p:nvPr/>
        </p:nvSpPr>
        <p:spPr>
          <a:xfrm>
            <a:off x="898525" y="590550"/>
            <a:ext cx="801688" cy="1570038"/>
          </a:xfrm>
          <a:prstGeom prst="rect">
            <a:avLst/>
          </a:prstGeom>
          <a:noFill/>
        </p:spPr>
        <p:txBody>
          <a:bodyPr>
            <a:spAutoFit/>
          </a:bodyPr>
          <a:lstStyle>
            <a:defPPr>
              <a:defRPr lang="en-US"/>
            </a:defPPr>
            <a:lvl1pPr algn="r">
              <a:defRPr sz="12200" b="0" i="0">
                <a:solidFill>
                  <a:schemeClr val="accent1"/>
                </a:solidFill>
                <a:latin typeface="Arial"/>
                <a:cs typeface="Arial"/>
              </a:defRPr>
            </a:lvl1pPr>
          </a:lstStyle>
          <a:p>
            <a:pPr>
              <a:defRPr/>
            </a:pPr>
            <a:r>
              <a:rPr lang="en-US" sz="9600" dirty="0"/>
              <a:t>“</a:t>
            </a:r>
          </a:p>
        </p:txBody>
      </p:sp>
      <p:sp>
        <p:nvSpPr>
          <p:cNvPr id="19" name="Rectangle 18"/>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Date Placeholder 3"/>
          <p:cNvSpPr>
            <a:spLocks noGrp="1"/>
          </p:cNvSpPr>
          <p:nvPr>
            <p:ph type="dt" sz="half" idx="14"/>
          </p:nvPr>
        </p:nvSpPr>
        <p:spPr/>
        <p:txBody>
          <a:bodyPr/>
          <a:lstStyle>
            <a:lvl1pPr>
              <a:defRPr/>
            </a:lvl1pPr>
          </a:lstStyle>
          <a:p>
            <a:pPr>
              <a:defRPr/>
            </a:pPr>
            <a:r>
              <a:rPr lang="en-US" smtClean="0"/>
              <a:t>15-5-2026</a:t>
            </a:r>
            <a:endParaRPr lang="en-IN"/>
          </a:p>
        </p:txBody>
      </p:sp>
      <p:sp>
        <p:nvSpPr>
          <p:cNvPr id="21" name="Footer Placeholder 4"/>
          <p:cNvSpPr>
            <a:spLocks noGrp="1"/>
          </p:cNvSpPr>
          <p:nvPr>
            <p:ph type="ftr" sz="quarter" idx="15"/>
          </p:nvPr>
        </p:nvSpPr>
        <p:spPr/>
        <p:txBody>
          <a:bodyPr/>
          <a:lstStyle>
            <a:lvl1pPr>
              <a:defRPr/>
            </a:lvl1pPr>
          </a:lstStyle>
          <a:p>
            <a:pPr>
              <a:defRPr/>
            </a:pPr>
            <a:r>
              <a:rPr lang="en-IN"/>
              <a:t>CA Gadia Manish R</a:t>
            </a:r>
          </a:p>
        </p:txBody>
      </p:sp>
      <p:sp>
        <p:nvSpPr>
          <p:cNvPr id="22" name="Slide Number Placeholder 5"/>
          <p:cNvSpPr>
            <a:spLocks noGrp="1"/>
          </p:cNvSpPr>
          <p:nvPr>
            <p:ph type="sldNum" sz="quarter" idx="16"/>
          </p:nvPr>
        </p:nvSpPr>
        <p:spPr/>
        <p:txBody>
          <a:bodyPr/>
          <a:lstStyle>
            <a:lvl1pPr>
              <a:defRPr/>
            </a:lvl1pPr>
          </a:lstStyle>
          <a:p>
            <a:fld id="{D6E41A05-1421-4F57-B0A7-8763FCC724F5}" type="slidenum">
              <a:rPr lang="en-IN" altLang="en-US"/>
              <a:pPr/>
              <a:t>‹#›</a:t>
            </a:fld>
            <a:endParaRPr lang="en-IN" altLang="en-US"/>
          </a:p>
        </p:txBody>
      </p:sp>
    </p:spTree>
    <p:extLst>
      <p:ext uri="{BB962C8B-B14F-4D97-AF65-F5344CB8AC3E}">
        <p14:creationId xmlns:p14="http://schemas.microsoft.com/office/powerpoint/2010/main" val="1408164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4" name="Group 23"/>
          <p:cNvGrpSpPr>
            <a:grpSpLocks/>
          </p:cNvGrpSpPr>
          <p:nvPr/>
        </p:nvGrpSpPr>
        <p:grpSpPr bwMode="auto">
          <a:xfrm>
            <a:off x="0" y="-1588"/>
            <a:ext cx="12192000" cy="6865938"/>
            <a:chOff x="0" y="-2373"/>
            <a:chExt cx="12192000" cy="6867027"/>
          </a:xfrm>
        </p:grpSpPr>
        <p:sp>
          <p:nvSpPr>
            <p:cNvPr id="5" name="Rectangle 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8490951" y="4193583"/>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2" name="Freeform 5"/>
            <p:cNvSpPr>
              <a:spLocks/>
            </p:cNvSpPr>
            <p:nvPr/>
          </p:nvSpPr>
          <p:spPr bwMode="gray">
            <a:xfrm>
              <a:off x="455612" y="4241801"/>
              <a:ext cx="11277600" cy="2337161"/>
            </a:xfrm>
            <a:custGeom>
              <a:avLst/>
              <a:gdLst>
                <a:gd name="T0" fmla="*/ 0 w 10000"/>
                <a:gd name="T1" fmla="*/ 0 h 8000"/>
                <a:gd name="T2" fmla="*/ 0 w 10000"/>
                <a:gd name="T3" fmla="*/ 2147483647 h 8000"/>
                <a:gd name="T4" fmla="*/ 2147483647 w 10000"/>
                <a:gd name="T5" fmla="*/ 2147483647 h 8000"/>
                <a:gd name="T6" fmla="*/ 2147483647 w 10000"/>
                <a:gd name="T7" fmla="*/ 2147483647 h 8000"/>
                <a:gd name="T8" fmla="*/ 2147483647 w 10000"/>
                <a:gd name="T9" fmla="*/ 2147483647 h 8000"/>
                <a:gd name="T10" fmla="*/ 2147483647 w 10000"/>
                <a:gd name="T11" fmla="*/ 2147483647 h 8000"/>
                <a:gd name="T12" fmla="*/ 2147483647 w 10000"/>
                <a:gd name="T13" fmla="*/ 2147483647 h 8000"/>
                <a:gd name="T14" fmla="*/ 2147483647 w 10000"/>
                <a:gd name="T15" fmla="*/ 2147483647 h 8000"/>
                <a:gd name="T16" fmla="*/ 2147483647 w 10000"/>
                <a:gd name="T17" fmla="*/ 2147483647 h 8000"/>
                <a:gd name="T18" fmla="*/ 2147483647 w 10000"/>
                <a:gd name="T19" fmla="*/ 2147483647 h 8000"/>
                <a:gd name="T20" fmla="*/ 2147483647 w 10000"/>
                <a:gd name="T21" fmla="*/ 2147483647 h 8000"/>
                <a:gd name="T22" fmla="*/ 2147483647 w 10000"/>
                <a:gd name="T23" fmla="*/ 2147483647 h 8000"/>
                <a:gd name="T24" fmla="*/ 2147483647 w 10000"/>
                <a:gd name="T25" fmla="*/ 2147483647 h 8000"/>
                <a:gd name="T26" fmla="*/ 2147483647 w 10000"/>
                <a:gd name="T27" fmla="*/ 2147483647 h 8000"/>
                <a:gd name="T28" fmla="*/ 2147483647 w 10000"/>
                <a:gd name="T29" fmla="*/ 2147483647 h 8000"/>
                <a:gd name="T30" fmla="*/ 2147483647 w 10000"/>
                <a:gd name="T31" fmla="*/ 2147483647 h 8000"/>
                <a:gd name="T32" fmla="*/ 2147483647 w 10000"/>
                <a:gd name="T33" fmla="*/ 2147483647 h 8000"/>
                <a:gd name="T34" fmla="*/ 2147483647 w 10000"/>
                <a:gd name="T35" fmla="*/ 2147483647 h 8000"/>
                <a:gd name="T36" fmla="*/ 2147483647 w 10000"/>
                <a:gd name="T37" fmla="*/ 2147483647 h 8000"/>
                <a:gd name="T38" fmla="*/ 2147483647 w 10000"/>
                <a:gd name="T39" fmla="*/ 2147483647 h 8000"/>
                <a:gd name="T40" fmla="*/ 2147483647 w 10000"/>
                <a:gd name="T41" fmla="*/ 2147483647 h 8000"/>
                <a:gd name="T42" fmla="*/ 2147483647 w 10000"/>
                <a:gd name="T43" fmla="*/ 2147483647 h 8000"/>
                <a:gd name="T44" fmla="*/ 2147483647 w 10000"/>
                <a:gd name="T45" fmla="*/ 2147483647 h 8000"/>
                <a:gd name="T46" fmla="*/ 2147483647 w 10000"/>
                <a:gd name="T47" fmla="*/ 2147483647 h 8000"/>
                <a:gd name="T48" fmla="*/ 2147483647 w 10000"/>
                <a:gd name="T49" fmla="*/ 2147483647 h 8000"/>
                <a:gd name="T50" fmla="*/ 2147483647 w 10000"/>
                <a:gd name="T51" fmla="*/ 2147483647 h 8000"/>
                <a:gd name="T52" fmla="*/ 2147483647 w 10000"/>
                <a:gd name="T53" fmla="*/ 2147483647 h 8000"/>
                <a:gd name="T54" fmla="*/ 2147483647 w 10000"/>
                <a:gd name="T55" fmla="*/ 2147483647 h 8000"/>
                <a:gd name="T56" fmla="*/ 2147483647 w 10000"/>
                <a:gd name="T57" fmla="*/ 2147483647 h 8000"/>
                <a:gd name="T58" fmla="*/ 2147483647 w 10000"/>
                <a:gd name="T59" fmla="*/ 2147483647 h 8000"/>
                <a:gd name="T60" fmla="*/ 2147483647 w 10000"/>
                <a:gd name="T61" fmla="*/ 2147483647 h 8000"/>
                <a:gd name="T62" fmla="*/ 2147483647 w 10000"/>
                <a:gd name="T63" fmla="*/ 2147483647 h 8000"/>
                <a:gd name="T64" fmla="*/ 2147483647 w 10000"/>
                <a:gd name="T65" fmla="*/ 2147483647 h 8000"/>
                <a:gd name="T66" fmla="*/ 2147483647 w 10000"/>
                <a:gd name="T67" fmla="*/ 2147483647 h 8000"/>
                <a:gd name="T68" fmla="*/ 2147483647 w 10000"/>
                <a:gd name="T69" fmla="*/ 2147483647 h 8000"/>
                <a:gd name="T70" fmla="*/ 2147483647 w 10000"/>
                <a:gd name="T71" fmla="*/ 2147483647 h 8000"/>
                <a:gd name="T72" fmla="*/ 2147483647 w 10000"/>
                <a:gd name="T73" fmla="*/ 2147483647 h 8000"/>
                <a:gd name="T74" fmla="*/ 2147483647 w 10000"/>
                <a:gd name="T75" fmla="*/ 2147483647 h 8000"/>
                <a:gd name="T76" fmla="*/ 2147483647 w 10000"/>
                <a:gd name="T77" fmla="*/ 2147483647 h 8000"/>
                <a:gd name="T78" fmla="*/ 2147483647 w 10000"/>
                <a:gd name="T79" fmla="*/ 2147483647 h 8000"/>
                <a:gd name="T80" fmla="*/ 2147483647 w 10000"/>
                <a:gd name="T81" fmla="*/ 2147483647 h 8000"/>
                <a:gd name="T82" fmla="*/ 2147483647 w 10000"/>
                <a:gd name="T83" fmla="*/ 2147483647 h 8000"/>
                <a:gd name="T84" fmla="*/ 2147483647 w 10000"/>
                <a:gd name="T85" fmla="*/ 2147483647 h 8000"/>
                <a:gd name="T86" fmla="*/ 2147483647 w 10000"/>
                <a:gd name="T87" fmla="*/ 2147483647 h 8000"/>
                <a:gd name="T88" fmla="*/ 2147483647 w 10000"/>
                <a:gd name="T89" fmla="*/ 2147483647 h 8000"/>
                <a:gd name="T90" fmla="*/ 2147483647 w 10000"/>
                <a:gd name="T91" fmla="*/ 2147483647 h 8000"/>
                <a:gd name="T92" fmla="*/ 2147483647 w 10000"/>
                <a:gd name="T93" fmla="*/ 2147483647 h 8000"/>
                <a:gd name="T94" fmla="*/ 2147483647 w 10000"/>
                <a:gd name="T95" fmla="*/ 2147483647 h 8000"/>
                <a:gd name="T96" fmla="*/ 2147483647 w 10000"/>
                <a:gd name="T97" fmla="*/ 2147483647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3"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5" name="Date Placeholder 3"/>
          <p:cNvSpPr>
            <a:spLocks noGrp="1"/>
          </p:cNvSpPr>
          <p:nvPr>
            <p:ph type="dt" sz="half" idx="10"/>
          </p:nvPr>
        </p:nvSpPr>
        <p:spPr/>
        <p:txBody>
          <a:bodyPr/>
          <a:lstStyle>
            <a:lvl1pPr>
              <a:defRPr/>
            </a:lvl1pPr>
          </a:lstStyle>
          <a:p>
            <a:pPr>
              <a:defRPr/>
            </a:pPr>
            <a:r>
              <a:rPr lang="en-US" smtClean="0"/>
              <a:t>15-5-2026</a:t>
            </a:r>
            <a:endParaRPr lang="en-IN"/>
          </a:p>
        </p:txBody>
      </p:sp>
      <p:sp>
        <p:nvSpPr>
          <p:cNvPr id="16" name="Footer Placeholder 4"/>
          <p:cNvSpPr>
            <a:spLocks noGrp="1"/>
          </p:cNvSpPr>
          <p:nvPr>
            <p:ph type="ftr" sz="quarter" idx="11"/>
          </p:nvPr>
        </p:nvSpPr>
        <p:spPr/>
        <p:txBody>
          <a:bodyPr/>
          <a:lstStyle>
            <a:lvl1pPr>
              <a:defRPr/>
            </a:lvl1pPr>
          </a:lstStyle>
          <a:p>
            <a:pPr>
              <a:defRPr/>
            </a:pPr>
            <a:r>
              <a:rPr lang="en-IN"/>
              <a:t>CA Gadia Manish R</a:t>
            </a:r>
          </a:p>
        </p:txBody>
      </p:sp>
      <p:sp>
        <p:nvSpPr>
          <p:cNvPr id="17" name="Slide Number Placeholder 5"/>
          <p:cNvSpPr>
            <a:spLocks noGrp="1"/>
          </p:cNvSpPr>
          <p:nvPr>
            <p:ph type="sldNum" sz="quarter" idx="12"/>
          </p:nvPr>
        </p:nvSpPr>
        <p:spPr/>
        <p:txBody>
          <a:bodyPr/>
          <a:lstStyle>
            <a:lvl1pPr>
              <a:defRPr/>
            </a:lvl1pPr>
          </a:lstStyle>
          <a:p>
            <a:fld id="{2608514E-F3E7-47FB-B688-67757E047F9D}" type="slidenum">
              <a:rPr lang="en-IN" altLang="en-US"/>
              <a:pPr/>
              <a:t>‹#›</a:t>
            </a:fld>
            <a:endParaRPr lang="en-IN" altLang="en-US"/>
          </a:p>
        </p:txBody>
      </p:sp>
    </p:spTree>
    <p:extLst>
      <p:ext uri="{BB962C8B-B14F-4D97-AF65-F5344CB8AC3E}">
        <p14:creationId xmlns:p14="http://schemas.microsoft.com/office/powerpoint/2010/main" val="641303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4403725" y="2570163"/>
            <a:ext cx="0" cy="3492500"/>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772400" y="2570163"/>
            <a:ext cx="0" cy="3492500"/>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6"/>
          <p:cNvSpPr>
            <a:spLocks noGrp="1"/>
          </p:cNvSpPr>
          <p:nvPr>
            <p:ph type="dt" sz="half" idx="18"/>
          </p:nvPr>
        </p:nvSpPr>
        <p:spPr/>
        <p:txBody>
          <a:bodyPr/>
          <a:lstStyle>
            <a:lvl1pPr>
              <a:defRPr/>
            </a:lvl1pPr>
          </a:lstStyle>
          <a:p>
            <a:pPr>
              <a:defRPr/>
            </a:pPr>
            <a:r>
              <a:rPr lang="en-US" smtClean="0"/>
              <a:t>15-5-2026</a:t>
            </a:r>
            <a:endParaRPr lang="en-IN"/>
          </a:p>
        </p:txBody>
      </p:sp>
      <p:sp>
        <p:nvSpPr>
          <p:cNvPr id="12" name="Footer Placeholder 7"/>
          <p:cNvSpPr>
            <a:spLocks noGrp="1"/>
          </p:cNvSpPr>
          <p:nvPr>
            <p:ph type="ftr" sz="quarter" idx="19"/>
          </p:nvPr>
        </p:nvSpPr>
        <p:spPr/>
        <p:txBody>
          <a:bodyPr/>
          <a:lstStyle>
            <a:lvl1pPr>
              <a:defRPr/>
            </a:lvl1pPr>
          </a:lstStyle>
          <a:p>
            <a:pPr>
              <a:defRPr/>
            </a:pPr>
            <a:r>
              <a:rPr lang="en-IN"/>
              <a:t>CA Gadia Manish R</a:t>
            </a:r>
          </a:p>
        </p:txBody>
      </p:sp>
      <p:sp>
        <p:nvSpPr>
          <p:cNvPr id="13" name="Slide Number Placeholder 8"/>
          <p:cNvSpPr>
            <a:spLocks noGrp="1"/>
          </p:cNvSpPr>
          <p:nvPr>
            <p:ph type="sldNum" sz="quarter" idx="20"/>
          </p:nvPr>
        </p:nvSpPr>
        <p:spPr/>
        <p:txBody>
          <a:bodyPr/>
          <a:lstStyle>
            <a:lvl1pPr>
              <a:defRPr/>
            </a:lvl1pPr>
          </a:lstStyle>
          <a:p>
            <a:fld id="{1620C496-F8B4-4670-8A02-CCE82A5CF0CE}" type="slidenum">
              <a:rPr lang="en-IN" altLang="en-US"/>
              <a:pPr/>
              <a:t>‹#›</a:t>
            </a:fld>
            <a:endParaRPr lang="en-IN" altLang="en-US"/>
          </a:p>
        </p:txBody>
      </p:sp>
    </p:spTree>
    <p:extLst>
      <p:ext uri="{BB962C8B-B14F-4D97-AF65-F5344CB8AC3E}">
        <p14:creationId xmlns:p14="http://schemas.microsoft.com/office/powerpoint/2010/main" val="3893325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4387850" y="2603500"/>
            <a:ext cx="0" cy="35179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802563"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2" name="Text Placeholder 3"/>
          <p:cNvSpPr>
            <a:spLocks noGrp="1"/>
          </p:cNvSpPr>
          <p:nvPr>
            <p:ph type="body" sz="half" idx="18"/>
          </p:nvPr>
        </p:nvSpPr>
        <p:spPr>
          <a:xfrm>
            <a:off x="1154953" y="5109107"/>
            <a:ext cx="3050437" cy="91794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3" name="Text Placeholder 3"/>
          <p:cNvSpPr>
            <a:spLocks noGrp="1"/>
          </p:cNvSpPr>
          <p:nvPr>
            <p:ph type="body" sz="half" idx="19"/>
          </p:nvPr>
        </p:nvSpPr>
        <p:spPr>
          <a:xfrm>
            <a:off x="4568865" y="5184002"/>
            <a:ext cx="3050438" cy="84305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20"/>
          </p:nvPr>
        </p:nvSpPr>
        <p:spPr>
          <a:xfrm>
            <a:off x="7983434" y="5184001"/>
            <a:ext cx="3050437" cy="843054"/>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6"/>
          <p:cNvSpPr>
            <a:spLocks noGrp="1"/>
          </p:cNvSpPr>
          <p:nvPr>
            <p:ph type="dt" sz="half" idx="23"/>
          </p:nvPr>
        </p:nvSpPr>
        <p:spPr/>
        <p:txBody>
          <a:bodyPr/>
          <a:lstStyle>
            <a:lvl1pPr>
              <a:defRPr/>
            </a:lvl1pPr>
          </a:lstStyle>
          <a:p>
            <a:pPr>
              <a:defRPr/>
            </a:pPr>
            <a:r>
              <a:rPr lang="en-US" smtClean="0"/>
              <a:t>15-5-2026</a:t>
            </a:r>
            <a:endParaRPr lang="en-IN"/>
          </a:p>
        </p:txBody>
      </p:sp>
      <p:sp>
        <p:nvSpPr>
          <p:cNvPr id="16" name="Footer Placeholder 7"/>
          <p:cNvSpPr>
            <a:spLocks noGrp="1"/>
          </p:cNvSpPr>
          <p:nvPr>
            <p:ph type="ftr" sz="quarter" idx="24"/>
          </p:nvPr>
        </p:nvSpPr>
        <p:spPr/>
        <p:txBody>
          <a:bodyPr/>
          <a:lstStyle>
            <a:lvl1pPr>
              <a:defRPr/>
            </a:lvl1pPr>
          </a:lstStyle>
          <a:p>
            <a:pPr>
              <a:defRPr/>
            </a:pPr>
            <a:r>
              <a:rPr lang="en-IN"/>
              <a:t>CA Gadia Manish R</a:t>
            </a:r>
          </a:p>
        </p:txBody>
      </p:sp>
      <p:sp>
        <p:nvSpPr>
          <p:cNvPr id="17" name="Slide Number Placeholder 8"/>
          <p:cNvSpPr>
            <a:spLocks noGrp="1"/>
          </p:cNvSpPr>
          <p:nvPr>
            <p:ph type="sldNum" sz="quarter" idx="25"/>
          </p:nvPr>
        </p:nvSpPr>
        <p:spPr/>
        <p:txBody>
          <a:bodyPr/>
          <a:lstStyle>
            <a:lvl1pPr>
              <a:defRPr/>
            </a:lvl1pPr>
          </a:lstStyle>
          <a:p>
            <a:fld id="{5BC3E0FD-2AEC-4DD7-95CC-467168B9DD3D}" type="slidenum">
              <a:rPr lang="en-IN" altLang="en-US"/>
              <a:pPr/>
              <a:t>‹#›</a:t>
            </a:fld>
            <a:endParaRPr lang="en-IN" altLang="en-US"/>
          </a:p>
        </p:txBody>
      </p:sp>
    </p:spTree>
    <p:extLst>
      <p:ext uri="{BB962C8B-B14F-4D97-AF65-F5344CB8AC3E}">
        <p14:creationId xmlns:p14="http://schemas.microsoft.com/office/powerpoint/2010/main" val="3109987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15-5-2026</a:t>
            </a:r>
            <a:endParaRPr lang="en-IN"/>
          </a:p>
        </p:txBody>
      </p:sp>
      <p:sp>
        <p:nvSpPr>
          <p:cNvPr id="5" name="Footer Placeholder 4"/>
          <p:cNvSpPr>
            <a:spLocks noGrp="1"/>
          </p:cNvSpPr>
          <p:nvPr>
            <p:ph type="ftr" sz="quarter" idx="11"/>
          </p:nvPr>
        </p:nvSpPr>
        <p:spPr/>
        <p:txBody>
          <a:bodyPr/>
          <a:lstStyle>
            <a:lvl1pPr>
              <a:defRPr>
                <a:solidFill>
                  <a:schemeClr val="tx2">
                    <a:lumMod val="75000"/>
                  </a:schemeClr>
                </a:solidFill>
              </a:defRPr>
            </a:lvl1pPr>
          </a:lstStyle>
          <a:p>
            <a:pPr>
              <a:defRPr/>
            </a:pPr>
            <a:r>
              <a:rPr lang="en-IN"/>
              <a:t>CA Gadia Manish R</a:t>
            </a:r>
          </a:p>
        </p:txBody>
      </p:sp>
      <p:sp>
        <p:nvSpPr>
          <p:cNvPr id="6" name="Slide Number Placeholder 5"/>
          <p:cNvSpPr>
            <a:spLocks noGrp="1"/>
          </p:cNvSpPr>
          <p:nvPr>
            <p:ph type="sldNum" sz="quarter" idx="12"/>
          </p:nvPr>
        </p:nvSpPr>
        <p:spPr/>
        <p:txBody>
          <a:bodyPr/>
          <a:lstStyle>
            <a:lvl1pPr>
              <a:defRPr/>
            </a:lvl1pPr>
          </a:lstStyle>
          <a:p>
            <a:fld id="{26F85DBC-F82B-4C9B-92D1-797032BD7430}" type="slidenum">
              <a:rPr lang="en-IN" altLang="en-US"/>
              <a:pPr/>
              <a:t>‹#›</a:t>
            </a:fld>
            <a:endParaRPr lang="en-IN" altLang="en-US"/>
          </a:p>
        </p:txBody>
      </p:sp>
    </p:spTree>
    <p:extLst>
      <p:ext uri="{BB962C8B-B14F-4D97-AF65-F5344CB8AC3E}">
        <p14:creationId xmlns:p14="http://schemas.microsoft.com/office/powerpoint/2010/main" val="2263159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23"/>
          <p:cNvGrpSpPr>
            <a:grpSpLocks/>
          </p:cNvGrpSpPr>
          <p:nvPr/>
        </p:nvGrpSpPr>
        <p:grpSpPr bwMode="auto">
          <a:xfrm>
            <a:off x="0" y="-1588"/>
            <a:ext cx="12192000" cy="6865938"/>
            <a:chOff x="0" y="-2373"/>
            <a:chExt cx="12192000" cy="6867027"/>
          </a:xfrm>
        </p:grpSpPr>
        <p:sp>
          <p:nvSpPr>
            <p:cNvPr id="5" name="Rectangle 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101749">
              <a:off x="6294738" y="4577737"/>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2" name="Rectangle 11"/>
            <p:cNvSpPr/>
            <p:nvPr/>
          </p:nvSpPr>
          <p:spPr>
            <a:xfrm>
              <a:off x="414338" y="402504"/>
              <a:ext cx="6511925" cy="60540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400000">
              <a:off x="4449232" y="2801721"/>
              <a:ext cx="6053670" cy="1254558"/>
            </a:xfrm>
            <a:custGeom>
              <a:avLst/>
              <a:gdLst>
                <a:gd name="T0" fmla="*/ 0 w 10000"/>
                <a:gd name="T1" fmla="*/ 0 h 8000"/>
                <a:gd name="T2" fmla="*/ 0 w 10000"/>
                <a:gd name="T3" fmla="*/ 2147483647 h 8000"/>
                <a:gd name="T4" fmla="*/ 2147483647 w 10000"/>
                <a:gd name="T5" fmla="*/ 2147483647 h 8000"/>
                <a:gd name="T6" fmla="*/ 2147483647 w 10000"/>
                <a:gd name="T7" fmla="*/ 2147483647 h 8000"/>
                <a:gd name="T8" fmla="*/ 2147483647 w 10000"/>
                <a:gd name="T9" fmla="*/ 2147483647 h 8000"/>
                <a:gd name="T10" fmla="*/ 2147483647 w 10000"/>
                <a:gd name="T11" fmla="*/ 2147483647 h 8000"/>
                <a:gd name="T12" fmla="*/ 2147483647 w 10000"/>
                <a:gd name="T13" fmla="*/ 2147483647 h 8000"/>
                <a:gd name="T14" fmla="*/ 2147483647 w 10000"/>
                <a:gd name="T15" fmla="*/ 2147483647 h 8000"/>
                <a:gd name="T16" fmla="*/ 2147483647 w 10000"/>
                <a:gd name="T17" fmla="*/ 2147483647 h 8000"/>
                <a:gd name="T18" fmla="*/ 2147483647 w 10000"/>
                <a:gd name="T19" fmla="*/ 2147483647 h 8000"/>
                <a:gd name="T20" fmla="*/ 2147483647 w 10000"/>
                <a:gd name="T21" fmla="*/ 2147483647 h 8000"/>
                <a:gd name="T22" fmla="*/ 2147483647 w 10000"/>
                <a:gd name="T23" fmla="*/ 2147483647 h 8000"/>
                <a:gd name="T24" fmla="*/ 2147483647 w 10000"/>
                <a:gd name="T25" fmla="*/ 2147483647 h 8000"/>
                <a:gd name="T26" fmla="*/ 2147483647 w 10000"/>
                <a:gd name="T27" fmla="*/ 2147483647 h 8000"/>
                <a:gd name="T28" fmla="*/ 2147483647 w 10000"/>
                <a:gd name="T29" fmla="*/ 2147483647 h 8000"/>
                <a:gd name="T30" fmla="*/ 2147483647 w 10000"/>
                <a:gd name="T31" fmla="*/ 2147483647 h 8000"/>
                <a:gd name="T32" fmla="*/ 2147483647 w 10000"/>
                <a:gd name="T33" fmla="*/ 2147483647 h 8000"/>
                <a:gd name="T34" fmla="*/ 2147483647 w 10000"/>
                <a:gd name="T35" fmla="*/ 2147483647 h 8000"/>
                <a:gd name="T36" fmla="*/ 2147483647 w 10000"/>
                <a:gd name="T37" fmla="*/ 2147483647 h 8000"/>
                <a:gd name="T38" fmla="*/ 2147483647 w 10000"/>
                <a:gd name="T39" fmla="*/ 2147483647 h 8000"/>
                <a:gd name="T40" fmla="*/ 2147483647 w 10000"/>
                <a:gd name="T41" fmla="*/ 2147483647 h 8000"/>
                <a:gd name="T42" fmla="*/ 2147483647 w 10000"/>
                <a:gd name="T43" fmla="*/ 2147483647 h 8000"/>
                <a:gd name="T44" fmla="*/ 2147483647 w 10000"/>
                <a:gd name="T45" fmla="*/ 2147483647 h 8000"/>
                <a:gd name="T46" fmla="*/ 2147483647 w 10000"/>
                <a:gd name="T47" fmla="*/ 2147483647 h 8000"/>
                <a:gd name="T48" fmla="*/ 2147483647 w 10000"/>
                <a:gd name="T49" fmla="*/ 2147483647 h 8000"/>
                <a:gd name="T50" fmla="*/ 2147483647 w 10000"/>
                <a:gd name="T51" fmla="*/ 2147483647 h 8000"/>
                <a:gd name="T52" fmla="*/ 2147483647 w 10000"/>
                <a:gd name="T53" fmla="*/ 2147483647 h 8000"/>
                <a:gd name="T54" fmla="*/ 2147483647 w 10000"/>
                <a:gd name="T55" fmla="*/ 2147483647 h 8000"/>
                <a:gd name="T56" fmla="*/ 2147483647 w 10000"/>
                <a:gd name="T57" fmla="*/ 2147483647 h 8000"/>
                <a:gd name="T58" fmla="*/ 2147483647 w 10000"/>
                <a:gd name="T59" fmla="*/ 2147483647 h 8000"/>
                <a:gd name="T60" fmla="*/ 2147483647 w 10000"/>
                <a:gd name="T61" fmla="*/ 2147483647 h 8000"/>
                <a:gd name="T62" fmla="*/ 2147483647 w 10000"/>
                <a:gd name="T63" fmla="*/ 2147483647 h 8000"/>
                <a:gd name="T64" fmla="*/ 2147483647 w 10000"/>
                <a:gd name="T65" fmla="*/ 2147483647 h 8000"/>
                <a:gd name="T66" fmla="*/ 2147483647 w 10000"/>
                <a:gd name="T67" fmla="*/ 2147483647 h 8000"/>
                <a:gd name="T68" fmla="*/ 2147483647 w 10000"/>
                <a:gd name="T69" fmla="*/ 2147483647 h 8000"/>
                <a:gd name="T70" fmla="*/ 2147483647 w 10000"/>
                <a:gd name="T71" fmla="*/ 2147483647 h 8000"/>
                <a:gd name="T72" fmla="*/ 2147483647 w 10000"/>
                <a:gd name="T73" fmla="*/ 2147483647 h 8000"/>
                <a:gd name="T74" fmla="*/ 2147483647 w 10000"/>
                <a:gd name="T75" fmla="*/ 2147483647 h 8000"/>
                <a:gd name="T76" fmla="*/ 2147483647 w 10000"/>
                <a:gd name="T77" fmla="*/ 2147483647 h 8000"/>
                <a:gd name="T78" fmla="*/ 2147483647 w 10000"/>
                <a:gd name="T79" fmla="*/ 2147483647 h 8000"/>
                <a:gd name="T80" fmla="*/ 2147483647 w 10000"/>
                <a:gd name="T81" fmla="*/ 2147483647 h 8000"/>
                <a:gd name="T82" fmla="*/ 2147483647 w 10000"/>
                <a:gd name="T83" fmla="*/ 2147483647 h 8000"/>
                <a:gd name="T84" fmla="*/ 2147483647 w 10000"/>
                <a:gd name="T85" fmla="*/ 2147483647 h 8000"/>
                <a:gd name="T86" fmla="*/ 2147483647 w 10000"/>
                <a:gd name="T87" fmla="*/ 2147483647 h 8000"/>
                <a:gd name="T88" fmla="*/ 2147483647 w 10000"/>
                <a:gd name="T89" fmla="*/ 2147483647 h 8000"/>
                <a:gd name="T90" fmla="*/ 2147483647 w 10000"/>
                <a:gd name="T91" fmla="*/ 2147483647 h 8000"/>
                <a:gd name="T92" fmla="*/ 2147483647 w 10000"/>
                <a:gd name="T93" fmla="*/ 2147483647 h 8000"/>
                <a:gd name="T94" fmla="*/ 2147483647 w 10000"/>
                <a:gd name="T95" fmla="*/ 2147483647 h 8000"/>
                <a:gd name="T96" fmla="*/ 2147483647 w 10000"/>
                <a:gd name="T97" fmla="*/ 2147483647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5" name="Rectangle 14"/>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576756" y="1278468"/>
            <a:ext cx="1413933" cy="4748589"/>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p:cNvSpPr>
            <a:spLocks noGrp="1"/>
          </p:cNvSpPr>
          <p:nvPr>
            <p:ph type="dt" sz="half" idx="10"/>
          </p:nvPr>
        </p:nvSpPr>
        <p:spPr/>
        <p:txBody>
          <a:bodyPr/>
          <a:lstStyle>
            <a:lvl1pPr>
              <a:defRPr/>
            </a:lvl1pPr>
          </a:lstStyle>
          <a:p>
            <a:pPr>
              <a:defRPr/>
            </a:pPr>
            <a:r>
              <a:rPr lang="en-US" smtClean="0"/>
              <a:t>15-5-2026</a:t>
            </a:r>
            <a:endParaRPr lang="en-IN"/>
          </a:p>
        </p:txBody>
      </p:sp>
      <p:sp>
        <p:nvSpPr>
          <p:cNvPr id="17" name="Footer Placeholder 4"/>
          <p:cNvSpPr>
            <a:spLocks noGrp="1"/>
          </p:cNvSpPr>
          <p:nvPr>
            <p:ph type="ftr" sz="quarter" idx="11"/>
          </p:nvPr>
        </p:nvSpPr>
        <p:spPr/>
        <p:txBody>
          <a:bodyPr/>
          <a:lstStyle>
            <a:lvl1pPr>
              <a:defRPr/>
            </a:lvl1pPr>
          </a:lstStyle>
          <a:p>
            <a:pPr>
              <a:defRPr/>
            </a:pPr>
            <a:r>
              <a:rPr lang="en-IN"/>
              <a:t>CA Gadia Manish R</a:t>
            </a:r>
          </a:p>
        </p:txBody>
      </p:sp>
      <p:sp>
        <p:nvSpPr>
          <p:cNvPr id="18" name="Slide Number Placeholder 5"/>
          <p:cNvSpPr>
            <a:spLocks noGrp="1"/>
          </p:cNvSpPr>
          <p:nvPr>
            <p:ph type="sldNum" sz="quarter" idx="12"/>
          </p:nvPr>
        </p:nvSpPr>
        <p:spPr/>
        <p:txBody>
          <a:bodyPr/>
          <a:lstStyle>
            <a:lvl1pPr>
              <a:defRPr/>
            </a:lvl1pPr>
          </a:lstStyle>
          <a:p>
            <a:fld id="{3930DA6F-743D-4CCE-992A-7AAE13EA7BAA}" type="slidenum">
              <a:rPr lang="en-IN" altLang="en-US"/>
              <a:pPr/>
              <a:t>‹#›</a:t>
            </a:fld>
            <a:endParaRPr lang="en-IN" altLang="en-US"/>
          </a:p>
        </p:txBody>
      </p:sp>
    </p:spTree>
    <p:extLst>
      <p:ext uri="{BB962C8B-B14F-4D97-AF65-F5344CB8AC3E}">
        <p14:creationId xmlns:p14="http://schemas.microsoft.com/office/powerpoint/2010/main" val="1875664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065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l="-1170" r="9237"/>
          <a:stretch/>
        </p:blipFill>
        <p:spPr>
          <a:xfrm>
            <a:off x="561757" y="295275"/>
            <a:ext cx="556407" cy="518066"/>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1215318" y="551526"/>
            <a:ext cx="8761413" cy="826700"/>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Clr>
                <a:schemeClr val="tx2">
                  <a:lumMod val="75000"/>
                </a:schemeClr>
              </a:buClr>
              <a:buFont typeface="Wingdings" panose="05000000000000000000" pitchFamily="2" charset="2"/>
              <a:buChar char="§"/>
              <a:defRPr sz="2000">
                <a:solidFill>
                  <a:schemeClr val="tx1"/>
                </a:solidFill>
              </a:defRPr>
            </a:lvl1pPr>
            <a:lvl2pPr marL="742950" indent="-285750">
              <a:buClr>
                <a:schemeClr val="tx2">
                  <a:lumMod val="75000"/>
                </a:schemeClr>
              </a:buClr>
              <a:buFont typeface="Arial" panose="020B0604020202020204" pitchFamily="34" charset="0"/>
              <a:buChar char="•"/>
              <a:defRPr sz="1800">
                <a:solidFill>
                  <a:schemeClr val="tx1"/>
                </a:solidFill>
              </a:defRPr>
            </a:lvl2pPr>
            <a:lvl3pPr marL="1143000" indent="-228600">
              <a:buClr>
                <a:schemeClr val="tx2">
                  <a:lumMod val="75000"/>
                </a:schemeClr>
              </a:buClr>
              <a:buFont typeface="Courier New" panose="02070309020205020404" pitchFamily="49" charset="0"/>
              <a:buChar char="o"/>
              <a:defRPr sz="1600">
                <a:solidFill>
                  <a:schemeClr val="tx1"/>
                </a:solidFill>
              </a:defRPr>
            </a:lvl3pPr>
            <a:lvl4pPr marL="1600200" indent="-228600">
              <a:buClr>
                <a:schemeClr val="tx2">
                  <a:lumMod val="75000"/>
                </a:schemeClr>
              </a:buClr>
              <a:buFont typeface="Wingdings" panose="05000000000000000000" pitchFamily="2" charset="2"/>
              <a:buChar char="Ø"/>
              <a:defRPr sz="1400">
                <a:solidFill>
                  <a:schemeClr val="tx1"/>
                </a:solidFill>
              </a:defRPr>
            </a:lvl4pPr>
            <a:lvl5pPr marL="2057400" indent="-228600">
              <a:buClr>
                <a:schemeClr val="tx2">
                  <a:lumMod val="75000"/>
                </a:schemeClr>
              </a:buClr>
              <a:buFont typeface="Wingdings" panose="05000000000000000000" pitchFamily="2" charset="2"/>
              <a:buChar char="ü"/>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r>
              <a:rPr lang="en-US" smtClean="0"/>
              <a:t>15-5-2026</a:t>
            </a:r>
            <a:endParaRPr lang="en-IN"/>
          </a:p>
        </p:txBody>
      </p:sp>
      <p:sp>
        <p:nvSpPr>
          <p:cNvPr id="6" name="Footer Placeholder 4"/>
          <p:cNvSpPr>
            <a:spLocks noGrp="1"/>
          </p:cNvSpPr>
          <p:nvPr>
            <p:ph type="ftr" sz="quarter" idx="11"/>
          </p:nvPr>
        </p:nvSpPr>
        <p:spPr/>
        <p:txBody>
          <a:bodyPr/>
          <a:lstStyle>
            <a:lvl1pPr>
              <a:defRPr>
                <a:solidFill>
                  <a:schemeClr val="tx2">
                    <a:lumMod val="75000"/>
                  </a:schemeClr>
                </a:solidFill>
              </a:defRPr>
            </a:lvl1pPr>
          </a:lstStyle>
          <a:p>
            <a:pPr>
              <a:defRPr/>
            </a:pPr>
            <a:r>
              <a:rPr lang="en-IN"/>
              <a:t>CA Gadia Manish R</a:t>
            </a:r>
          </a:p>
        </p:txBody>
      </p:sp>
      <p:sp>
        <p:nvSpPr>
          <p:cNvPr id="7" name="Slide Number Placeholder 5"/>
          <p:cNvSpPr>
            <a:spLocks noGrp="1"/>
          </p:cNvSpPr>
          <p:nvPr>
            <p:ph type="sldNum" sz="quarter" idx="12"/>
          </p:nvPr>
        </p:nvSpPr>
        <p:spPr/>
        <p:txBody>
          <a:bodyPr/>
          <a:lstStyle>
            <a:lvl1pPr>
              <a:defRPr/>
            </a:lvl1pPr>
          </a:lstStyle>
          <a:p>
            <a:fld id="{2AC1C4F3-0758-4693-96D4-8901426768B0}" type="slidenum">
              <a:rPr lang="en-IN" altLang="en-US"/>
              <a:pPr/>
              <a:t>‹#›</a:t>
            </a:fld>
            <a:endParaRPr lang="en-IN" altLang="en-US"/>
          </a:p>
        </p:txBody>
      </p:sp>
    </p:spTree>
    <p:extLst>
      <p:ext uri="{BB962C8B-B14F-4D97-AF65-F5344CB8AC3E}">
        <p14:creationId xmlns:p14="http://schemas.microsoft.com/office/powerpoint/2010/main" val="1232447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23"/>
          <p:cNvGrpSpPr>
            <a:grpSpLocks/>
          </p:cNvGrpSpPr>
          <p:nvPr/>
        </p:nvGrpSpPr>
        <p:grpSpPr bwMode="auto">
          <a:xfrm>
            <a:off x="0" y="-1588"/>
            <a:ext cx="12192000" cy="6865938"/>
            <a:chOff x="0" y="-2373"/>
            <a:chExt cx="12192000" cy="6867027"/>
          </a:xfrm>
        </p:grpSpPr>
        <p:sp>
          <p:nvSpPr>
            <p:cNvPr id="5" name="Rectangle 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7289800" y="402504"/>
              <a:ext cx="4478338" cy="60540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677511">
              <a:off x="4698352" y="1826078"/>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3" name="Freeform 5"/>
            <p:cNvSpPr>
              <a:spLocks/>
            </p:cNvSpPr>
            <p:nvPr/>
          </p:nvSpPr>
          <p:spPr bwMode="gray">
            <a:xfrm rot="-5400000">
              <a:off x="3787244" y="2801721"/>
              <a:ext cx="6053670" cy="1254558"/>
            </a:xfrm>
            <a:custGeom>
              <a:avLst/>
              <a:gdLst>
                <a:gd name="T0" fmla="*/ 0 w 10000"/>
                <a:gd name="T1" fmla="*/ 0 h 8000"/>
                <a:gd name="T2" fmla="*/ 0 w 10000"/>
                <a:gd name="T3" fmla="*/ 2147483647 h 8000"/>
                <a:gd name="T4" fmla="*/ 2147483647 w 10000"/>
                <a:gd name="T5" fmla="*/ 2147483647 h 8000"/>
                <a:gd name="T6" fmla="*/ 2147483647 w 10000"/>
                <a:gd name="T7" fmla="*/ 2147483647 h 8000"/>
                <a:gd name="T8" fmla="*/ 2147483647 w 10000"/>
                <a:gd name="T9" fmla="*/ 2147483647 h 8000"/>
                <a:gd name="T10" fmla="*/ 2147483647 w 10000"/>
                <a:gd name="T11" fmla="*/ 2147483647 h 8000"/>
                <a:gd name="T12" fmla="*/ 2147483647 w 10000"/>
                <a:gd name="T13" fmla="*/ 2147483647 h 8000"/>
                <a:gd name="T14" fmla="*/ 2147483647 w 10000"/>
                <a:gd name="T15" fmla="*/ 2147483647 h 8000"/>
                <a:gd name="T16" fmla="*/ 2147483647 w 10000"/>
                <a:gd name="T17" fmla="*/ 2147483647 h 8000"/>
                <a:gd name="T18" fmla="*/ 2147483647 w 10000"/>
                <a:gd name="T19" fmla="*/ 2147483647 h 8000"/>
                <a:gd name="T20" fmla="*/ 2147483647 w 10000"/>
                <a:gd name="T21" fmla="*/ 2147483647 h 8000"/>
                <a:gd name="T22" fmla="*/ 2147483647 w 10000"/>
                <a:gd name="T23" fmla="*/ 2147483647 h 8000"/>
                <a:gd name="T24" fmla="*/ 2147483647 w 10000"/>
                <a:gd name="T25" fmla="*/ 2147483647 h 8000"/>
                <a:gd name="T26" fmla="*/ 2147483647 w 10000"/>
                <a:gd name="T27" fmla="*/ 2147483647 h 8000"/>
                <a:gd name="T28" fmla="*/ 2147483647 w 10000"/>
                <a:gd name="T29" fmla="*/ 2147483647 h 8000"/>
                <a:gd name="T30" fmla="*/ 2147483647 w 10000"/>
                <a:gd name="T31" fmla="*/ 2147483647 h 8000"/>
                <a:gd name="T32" fmla="*/ 2147483647 w 10000"/>
                <a:gd name="T33" fmla="*/ 2147483647 h 8000"/>
                <a:gd name="T34" fmla="*/ 2147483647 w 10000"/>
                <a:gd name="T35" fmla="*/ 2147483647 h 8000"/>
                <a:gd name="T36" fmla="*/ 2147483647 w 10000"/>
                <a:gd name="T37" fmla="*/ 2147483647 h 8000"/>
                <a:gd name="T38" fmla="*/ 2147483647 w 10000"/>
                <a:gd name="T39" fmla="*/ 2147483647 h 8000"/>
                <a:gd name="T40" fmla="*/ 2147483647 w 10000"/>
                <a:gd name="T41" fmla="*/ 2147483647 h 8000"/>
                <a:gd name="T42" fmla="*/ 2147483647 w 10000"/>
                <a:gd name="T43" fmla="*/ 2147483647 h 8000"/>
                <a:gd name="T44" fmla="*/ 2147483647 w 10000"/>
                <a:gd name="T45" fmla="*/ 2147483647 h 8000"/>
                <a:gd name="T46" fmla="*/ 2147483647 w 10000"/>
                <a:gd name="T47" fmla="*/ 2147483647 h 8000"/>
                <a:gd name="T48" fmla="*/ 2147483647 w 10000"/>
                <a:gd name="T49" fmla="*/ 2147483647 h 8000"/>
                <a:gd name="T50" fmla="*/ 2147483647 w 10000"/>
                <a:gd name="T51" fmla="*/ 2147483647 h 8000"/>
                <a:gd name="T52" fmla="*/ 2147483647 w 10000"/>
                <a:gd name="T53" fmla="*/ 2147483647 h 8000"/>
                <a:gd name="T54" fmla="*/ 2147483647 w 10000"/>
                <a:gd name="T55" fmla="*/ 2147483647 h 8000"/>
                <a:gd name="T56" fmla="*/ 2147483647 w 10000"/>
                <a:gd name="T57" fmla="*/ 2147483647 h 8000"/>
                <a:gd name="T58" fmla="*/ 2147483647 w 10000"/>
                <a:gd name="T59" fmla="*/ 2147483647 h 8000"/>
                <a:gd name="T60" fmla="*/ 2147483647 w 10000"/>
                <a:gd name="T61" fmla="*/ 2147483647 h 8000"/>
                <a:gd name="T62" fmla="*/ 2147483647 w 10000"/>
                <a:gd name="T63" fmla="*/ 2147483647 h 8000"/>
                <a:gd name="T64" fmla="*/ 2147483647 w 10000"/>
                <a:gd name="T65" fmla="*/ 2147483647 h 8000"/>
                <a:gd name="T66" fmla="*/ 2147483647 w 10000"/>
                <a:gd name="T67" fmla="*/ 2147483647 h 8000"/>
                <a:gd name="T68" fmla="*/ 2147483647 w 10000"/>
                <a:gd name="T69" fmla="*/ 2147483647 h 8000"/>
                <a:gd name="T70" fmla="*/ 2147483647 w 10000"/>
                <a:gd name="T71" fmla="*/ 2147483647 h 8000"/>
                <a:gd name="T72" fmla="*/ 2147483647 w 10000"/>
                <a:gd name="T73" fmla="*/ 2147483647 h 8000"/>
                <a:gd name="T74" fmla="*/ 2147483647 w 10000"/>
                <a:gd name="T75" fmla="*/ 2147483647 h 8000"/>
                <a:gd name="T76" fmla="*/ 2147483647 w 10000"/>
                <a:gd name="T77" fmla="*/ 2147483647 h 8000"/>
                <a:gd name="T78" fmla="*/ 2147483647 w 10000"/>
                <a:gd name="T79" fmla="*/ 2147483647 h 8000"/>
                <a:gd name="T80" fmla="*/ 2147483647 w 10000"/>
                <a:gd name="T81" fmla="*/ 2147483647 h 8000"/>
                <a:gd name="T82" fmla="*/ 2147483647 w 10000"/>
                <a:gd name="T83" fmla="*/ 2147483647 h 8000"/>
                <a:gd name="T84" fmla="*/ 2147483647 w 10000"/>
                <a:gd name="T85" fmla="*/ 2147483647 h 8000"/>
                <a:gd name="T86" fmla="*/ 2147483647 w 10000"/>
                <a:gd name="T87" fmla="*/ 2147483647 h 8000"/>
                <a:gd name="T88" fmla="*/ 2147483647 w 10000"/>
                <a:gd name="T89" fmla="*/ 2147483647 h 8000"/>
                <a:gd name="T90" fmla="*/ 2147483647 w 10000"/>
                <a:gd name="T91" fmla="*/ 2147483647 h 8000"/>
                <a:gd name="T92" fmla="*/ 2147483647 w 10000"/>
                <a:gd name="T93" fmla="*/ 2147483647 h 8000"/>
                <a:gd name="T94" fmla="*/ 2147483647 w 10000"/>
                <a:gd name="T95" fmla="*/ 2147483647 h 8000"/>
                <a:gd name="T96" fmla="*/ 2147483647 w 10000"/>
                <a:gd name="T97" fmla="*/ 2147483647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5" name="Rectangle 14"/>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6" y="2677645"/>
            <a:ext cx="4351023" cy="2283824"/>
          </a:xfrm>
        </p:spPr>
        <p:txBody>
          <a:bodyP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Date Placeholder 3"/>
          <p:cNvSpPr>
            <a:spLocks noGrp="1"/>
          </p:cNvSpPr>
          <p:nvPr>
            <p:ph type="dt" sz="half" idx="10"/>
          </p:nvPr>
        </p:nvSpPr>
        <p:spPr/>
        <p:txBody>
          <a:bodyPr/>
          <a:lstStyle>
            <a:lvl1pPr>
              <a:defRPr/>
            </a:lvl1pPr>
          </a:lstStyle>
          <a:p>
            <a:pPr>
              <a:defRPr/>
            </a:pPr>
            <a:r>
              <a:rPr lang="en-US" smtClean="0"/>
              <a:t>15-5-2026</a:t>
            </a:r>
            <a:endParaRPr lang="en-IN"/>
          </a:p>
        </p:txBody>
      </p:sp>
      <p:sp>
        <p:nvSpPr>
          <p:cNvPr id="17" name="Footer Placeholder 4"/>
          <p:cNvSpPr>
            <a:spLocks noGrp="1"/>
          </p:cNvSpPr>
          <p:nvPr>
            <p:ph type="ftr" sz="quarter" idx="11"/>
          </p:nvPr>
        </p:nvSpPr>
        <p:spPr/>
        <p:txBody>
          <a:bodyPr/>
          <a:lstStyle>
            <a:lvl1pPr>
              <a:defRPr/>
            </a:lvl1pPr>
          </a:lstStyle>
          <a:p>
            <a:pPr>
              <a:defRPr/>
            </a:pPr>
            <a:r>
              <a:rPr lang="en-IN"/>
              <a:t>CA Gadia Manish R</a:t>
            </a:r>
          </a:p>
        </p:txBody>
      </p:sp>
      <p:sp>
        <p:nvSpPr>
          <p:cNvPr id="18" name="Slide Number Placeholder 5"/>
          <p:cNvSpPr>
            <a:spLocks noGrp="1"/>
          </p:cNvSpPr>
          <p:nvPr>
            <p:ph type="sldNum" sz="quarter" idx="12"/>
          </p:nvPr>
        </p:nvSpPr>
        <p:spPr/>
        <p:txBody>
          <a:bodyPr/>
          <a:lstStyle>
            <a:lvl1pPr>
              <a:defRPr/>
            </a:lvl1pPr>
          </a:lstStyle>
          <a:p>
            <a:fld id="{8CBF270C-5A2D-43E7-8B94-5AC427E345A5}" type="slidenum">
              <a:rPr lang="en-IN" altLang="en-US"/>
              <a:pPr/>
              <a:t>‹#›</a:t>
            </a:fld>
            <a:endParaRPr lang="en-IN" altLang="en-US"/>
          </a:p>
        </p:txBody>
      </p:sp>
    </p:spTree>
    <p:extLst>
      <p:ext uri="{BB962C8B-B14F-4D97-AF65-F5344CB8AC3E}">
        <p14:creationId xmlns:p14="http://schemas.microsoft.com/office/powerpoint/2010/main" val="2801196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r>
              <a:rPr lang="en-US" smtClean="0"/>
              <a:t>15-5-2026</a:t>
            </a:r>
            <a:endParaRPr lang="en-IN"/>
          </a:p>
        </p:txBody>
      </p:sp>
      <p:sp>
        <p:nvSpPr>
          <p:cNvPr id="6" name="Footer Placeholder 4"/>
          <p:cNvSpPr>
            <a:spLocks noGrp="1"/>
          </p:cNvSpPr>
          <p:nvPr>
            <p:ph type="ftr" sz="quarter" idx="11"/>
          </p:nvPr>
        </p:nvSpPr>
        <p:spPr/>
        <p:txBody>
          <a:bodyPr/>
          <a:lstStyle>
            <a:lvl1pPr>
              <a:defRPr/>
            </a:lvl1pPr>
          </a:lstStyle>
          <a:p>
            <a:pPr>
              <a:defRPr/>
            </a:pPr>
            <a:r>
              <a:rPr lang="en-IN"/>
              <a:t>CA Gadia Manish R</a:t>
            </a:r>
          </a:p>
        </p:txBody>
      </p:sp>
      <p:sp>
        <p:nvSpPr>
          <p:cNvPr id="7" name="Slide Number Placeholder 5"/>
          <p:cNvSpPr>
            <a:spLocks noGrp="1"/>
          </p:cNvSpPr>
          <p:nvPr>
            <p:ph type="sldNum" sz="quarter" idx="12"/>
          </p:nvPr>
        </p:nvSpPr>
        <p:spPr/>
        <p:txBody>
          <a:bodyPr/>
          <a:lstStyle>
            <a:lvl1pPr>
              <a:defRPr/>
            </a:lvl1pPr>
          </a:lstStyle>
          <a:p>
            <a:fld id="{4503B3EB-7618-47C5-B09B-39E4155F9D28}" type="slidenum">
              <a:rPr lang="en-IN" altLang="en-US"/>
              <a:pPr/>
              <a:t>‹#›</a:t>
            </a:fld>
            <a:endParaRPr lang="en-IN" altLang="en-US"/>
          </a:p>
        </p:txBody>
      </p:sp>
    </p:spTree>
    <p:extLst>
      <p:ext uri="{BB962C8B-B14F-4D97-AF65-F5344CB8AC3E}">
        <p14:creationId xmlns:p14="http://schemas.microsoft.com/office/powerpoint/2010/main" val="1749624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r>
              <a:rPr lang="en-US" smtClean="0"/>
              <a:t>15-5-2026</a:t>
            </a:r>
            <a:endParaRPr lang="en-IN"/>
          </a:p>
        </p:txBody>
      </p:sp>
      <p:sp>
        <p:nvSpPr>
          <p:cNvPr id="8" name="Footer Placeholder 4"/>
          <p:cNvSpPr>
            <a:spLocks noGrp="1"/>
          </p:cNvSpPr>
          <p:nvPr>
            <p:ph type="ftr" sz="quarter" idx="11"/>
          </p:nvPr>
        </p:nvSpPr>
        <p:spPr/>
        <p:txBody>
          <a:bodyPr/>
          <a:lstStyle>
            <a:lvl1pPr>
              <a:defRPr/>
            </a:lvl1pPr>
          </a:lstStyle>
          <a:p>
            <a:pPr>
              <a:defRPr/>
            </a:pPr>
            <a:r>
              <a:rPr lang="en-IN"/>
              <a:t>CA Gadia Manish R</a:t>
            </a:r>
          </a:p>
        </p:txBody>
      </p:sp>
      <p:sp>
        <p:nvSpPr>
          <p:cNvPr id="9" name="Slide Number Placeholder 5"/>
          <p:cNvSpPr>
            <a:spLocks noGrp="1"/>
          </p:cNvSpPr>
          <p:nvPr>
            <p:ph type="sldNum" sz="quarter" idx="12"/>
          </p:nvPr>
        </p:nvSpPr>
        <p:spPr/>
        <p:txBody>
          <a:bodyPr/>
          <a:lstStyle>
            <a:lvl1pPr>
              <a:defRPr/>
            </a:lvl1pPr>
          </a:lstStyle>
          <a:p>
            <a:fld id="{65701AC4-7F4B-4F10-8554-56837FEC1657}" type="slidenum">
              <a:rPr lang="en-IN" altLang="en-US"/>
              <a:pPr/>
              <a:t>‹#›</a:t>
            </a:fld>
            <a:endParaRPr lang="en-IN" altLang="en-US"/>
          </a:p>
        </p:txBody>
      </p:sp>
    </p:spTree>
    <p:extLst>
      <p:ext uri="{BB962C8B-B14F-4D97-AF65-F5344CB8AC3E}">
        <p14:creationId xmlns:p14="http://schemas.microsoft.com/office/powerpoint/2010/main" val="2387595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en-US" smtClean="0"/>
              <a:t>15-5-2026</a:t>
            </a:r>
            <a:endParaRPr lang="en-IN"/>
          </a:p>
        </p:txBody>
      </p:sp>
      <p:sp>
        <p:nvSpPr>
          <p:cNvPr id="4" name="Footer Placeholder 4"/>
          <p:cNvSpPr>
            <a:spLocks noGrp="1"/>
          </p:cNvSpPr>
          <p:nvPr>
            <p:ph type="ftr" sz="quarter" idx="11"/>
          </p:nvPr>
        </p:nvSpPr>
        <p:spPr/>
        <p:txBody>
          <a:bodyPr/>
          <a:lstStyle>
            <a:lvl1pPr>
              <a:defRPr/>
            </a:lvl1pPr>
          </a:lstStyle>
          <a:p>
            <a:pPr>
              <a:defRPr/>
            </a:pPr>
            <a:r>
              <a:rPr lang="en-IN"/>
              <a:t>CA Gadia Manish R</a:t>
            </a:r>
          </a:p>
        </p:txBody>
      </p:sp>
      <p:sp>
        <p:nvSpPr>
          <p:cNvPr id="5" name="Slide Number Placeholder 5"/>
          <p:cNvSpPr>
            <a:spLocks noGrp="1"/>
          </p:cNvSpPr>
          <p:nvPr>
            <p:ph type="sldNum" sz="quarter" idx="12"/>
          </p:nvPr>
        </p:nvSpPr>
        <p:spPr/>
        <p:txBody>
          <a:bodyPr/>
          <a:lstStyle>
            <a:lvl1pPr>
              <a:defRPr/>
            </a:lvl1pPr>
          </a:lstStyle>
          <a:p>
            <a:fld id="{2C90AAB0-06BA-408B-B768-9CA9371867E2}" type="slidenum">
              <a:rPr lang="en-IN" altLang="en-US"/>
              <a:pPr/>
              <a:t>‹#›</a:t>
            </a:fld>
            <a:endParaRPr lang="en-IN" altLang="en-US"/>
          </a:p>
        </p:txBody>
      </p:sp>
    </p:spTree>
    <p:extLst>
      <p:ext uri="{BB962C8B-B14F-4D97-AF65-F5344CB8AC3E}">
        <p14:creationId xmlns:p14="http://schemas.microsoft.com/office/powerpoint/2010/main" val="3203799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p:cNvSpPr>
            <a:spLocks noGrp="1"/>
          </p:cNvSpPr>
          <p:nvPr>
            <p:ph type="dt" sz="half" idx="10"/>
          </p:nvPr>
        </p:nvSpPr>
        <p:spPr/>
        <p:txBody>
          <a:bodyPr/>
          <a:lstStyle>
            <a:lvl1pPr>
              <a:defRPr/>
            </a:lvl1pPr>
          </a:lstStyle>
          <a:p>
            <a:pPr>
              <a:defRPr/>
            </a:pPr>
            <a:r>
              <a:rPr lang="en-US" smtClean="0"/>
              <a:t>15-5-2026</a:t>
            </a:r>
            <a:endParaRPr lang="en-IN"/>
          </a:p>
        </p:txBody>
      </p:sp>
      <p:sp>
        <p:nvSpPr>
          <p:cNvPr id="4" name="Footer Placeholder 2"/>
          <p:cNvSpPr>
            <a:spLocks noGrp="1"/>
          </p:cNvSpPr>
          <p:nvPr>
            <p:ph type="ftr" sz="quarter" idx="11"/>
          </p:nvPr>
        </p:nvSpPr>
        <p:spPr/>
        <p:txBody>
          <a:bodyPr/>
          <a:lstStyle>
            <a:lvl1pPr>
              <a:defRPr>
                <a:solidFill>
                  <a:schemeClr val="tx2">
                    <a:lumMod val="75000"/>
                  </a:schemeClr>
                </a:solidFill>
              </a:defRPr>
            </a:lvl1pPr>
          </a:lstStyle>
          <a:p>
            <a:pPr>
              <a:defRPr/>
            </a:pPr>
            <a:r>
              <a:rPr lang="en-IN"/>
              <a:t>CA Gadia Manish R</a:t>
            </a:r>
          </a:p>
        </p:txBody>
      </p:sp>
      <p:sp>
        <p:nvSpPr>
          <p:cNvPr id="5" name="Slide Number Placeholder 3"/>
          <p:cNvSpPr>
            <a:spLocks noGrp="1"/>
          </p:cNvSpPr>
          <p:nvPr>
            <p:ph type="sldNum" sz="quarter" idx="12"/>
          </p:nvPr>
        </p:nvSpPr>
        <p:spPr/>
        <p:txBody>
          <a:bodyPr/>
          <a:lstStyle>
            <a:lvl1pPr>
              <a:defRPr/>
            </a:lvl1pPr>
          </a:lstStyle>
          <a:p>
            <a:fld id="{6E308EC4-0D99-442D-8A6F-394856BF0B90}" type="slidenum">
              <a:rPr lang="en-IN" altLang="en-US"/>
              <a:pPr/>
              <a:t>‹#›</a:t>
            </a:fld>
            <a:endParaRPr lang="en-IN" altLang="en-US"/>
          </a:p>
        </p:txBody>
      </p:sp>
    </p:spTree>
    <p:extLst>
      <p:ext uri="{BB962C8B-B14F-4D97-AF65-F5344CB8AC3E}">
        <p14:creationId xmlns:p14="http://schemas.microsoft.com/office/powerpoint/2010/main" val="3489703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23"/>
          <p:cNvGrpSpPr>
            <a:grpSpLocks/>
          </p:cNvGrpSpPr>
          <p:nvPr/>
        </p:nvGrpSpPr>
        <p:grpSpPr bwMode="auto">
          <a:xfrm>
            <a:off x="0" y="-1588"/>
            <a:ext cx="12192000" cy="6865938"/>
            <a:chOff x="0" y="-2373"/>
            <a:chExt cx="12192000" cy="6867027"/>
          </a:xfrm>
        </p:grpSpPr>
        <p:sp>
          <p:nvSpPr>
            <p:cNvPr id="6" name="Rectangle 5"/>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p:nvSpPr>
          <p:spPr>
            <a:xfrm>
              <a:off x="5713413" y="402504"/>
              <a:ext cx="6054725" cy="60540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677511">
              <a:off x="3140485" y="1826078"/>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4" name="Freeform 5"/>
            <p:cNvSpPr>
              <a:spLocks/>
            </p:cNvSpPr>
            <p:nvPr/>
          </p:nvSpPr>
          <p:spPr bwMode="gray">
            <a:xfrm rot="-5400000">
              <a:off x="2229377" y="2801721"/>
              <a:ext cx="6053670" cy="1254558"/>
            </a:xfrm>
            <a:custGeom>
              <a:avLst/>
              <a:gdLst>
                <a:gd name="T0" fmla="*/ 0 w 10000"/>
                <a:gd name="T1" fmla="*/ 0 h 8000"/>
                <a:gd name="T2" fmla="*/ 0 w 10000"/>
                <a:gd name="T3" fmla="*/ 2147483647 h 8000"/>
                <a:gd name="T4" fmla="*/ 2147483647 w 10000"/>
                <a:gd name="T5" fmla="*/ 2147483647 h 8000"/>
                <a:gd name="T6" fmla="*/ 2147483647 w 10000"/>
                <a:gd name="T7" fmla="*/ 2147483647 h 8000"/>
                <a:gd name="T8" fmla="*/ 2147483647 w 10000"/>
                <a:gd name="T9" fmla="*/ 2147483647 h 8000"/>
                <a:gd name="T10" fmla="*/ 2147483647 w 10000"/>
                <a:gd name="T11" fmla="*/ 2147483647 h 8000"/>
                <a:gd name="T12" fmla="*/ 2147483647 w 10000"/>
                <a:gd name="T13" fmla="*/ 2147483647 h 8000"/>
                <a:gd name="T14" fmla="*/ 2147483647 w 10000"/>
                <a:gd name="T15" fmla="*/ 2147483647 h 8000"/>
                <a:gd name="T16" fmla="*/ 2147483647 w 10000"/>
                <a:gd name="T17" fmla="*/ 2147483647 h 8000"/>
                <a:gd name="T18" fmla="*/ 2147483647 w 10000"/>
                <a:gd name="T19" fmla="*/ 2147483647 h 8000"/>
                <a:gd name="T20" fmla="*/ 2147483647 w 10000"/>
                <a:gd name="T21" fmla="*/ 2147483647 h 8000"/>
                <a:gd name="T22" fmla="*/ 2147483647 w 10000"/>
                <a:gd name="T23" fmla="*/ 2147483647 h 8000"/>
                <a:gd name="T24" fmla="*/ 2147483647 w 10000"/>
                <a:gd name="T25" fmla="*/ 2147483647 h 8000"/>
                <a:gd name="T26" fmla="*/ 2147483647 w 10000"/>
                <a:gd name="T27" fmla="*/ 2147483647 h 8000"/>
                <a:gd name="T28" fmla="*/ 2147483647 w 10000"/>
                <a:gd name="T29" fmla="*/ 2147483647 h 8000"/>
                <a:gd name="T30" fmla="*/ 2147483647 w 10000"/>
                <a:gd name="T31" fmla="*/ 2147483647 h 8000"/>
                <a:gd name="T32" fmla="*/ 2147483647 w 10000"/>
                <a:gd name="T33" fmla="*/ 2147483647 h 8000"/>
                <a:gd name="T34" fmla="*/ 2147483647 w 10000"/>
                <a:gd name="T35" fmla="*/ 2147483647 h 8000"/>
                <a:gd name="T36" fmla="*/ 2147483647 w 10000"/>
                <a:gd name="T37" fmla="*/ 2147483647 h 8000"/>
                <a:gd name="T38" fmla="*/ 2147483647 w 10000"/>
                <a:gd name="T39" fmla="*/ 2147483647 h 8000"/>
                <a:gd name="T40" fmla="*/ 2147483647 w 10000"/>
                <a:gd name="T41" fmla="*/ 2147483647 h 8000"/>
                <a:gd name="T42" fmla="*/ 2147483647 w 10000"/>
                <a:gd name="T43" fmla="*/ 2147483647 h 8000"/>
                <a:gd name="T44" fmla="*/ 2147483647 w 10000"/>
                <a:gd name="T45" fmla="*/ 2147483647 h 8000"/>
                <a:gd name="T46" fmla="*/ 2147483647 w 10000"/>
                <a:gd name="T47" fmla="*/ 2147483647 h 8000"/>
                <a:gd name="T48" fmla="*/ 2147483647 w 10000"/>
                <a:gd name="T49" fmla="*/ 2147483647 h 8000"/>
                <a:gd name="T50" fmla="*/ 2147483647 w 10000"/>
                <a:gd name="T51" fmla="*/ 2147483647 h 8000"/>
                <a:gd name="T52" fmla="*/ 2147483647 w 10000"/>
                <a:gd name="T53" fmla="*/ 2147483647 h 8000"/>
                <a:gd name="T54" fmla="*/ 2147483647 w 10000"/>
                <a:gd name="T55" fmla="*/ 2147483647 h 8000"/>
                <a:gd name="T56" fmla="*/ 2147483647 w 10000"/>
                <a:gd name="T57" fmla="*/ 2147483647 h 8000"/>
                <a:gd name="T58" fmla="*/ 2147483647 w 10000"/>
                <a:gd name="T59" fmla="*/ 2147483647 h 8000"/>
                <a:gd name="T60" fmla="*/ 2147483647 w 10000"/>
                <a:gd name="T61" fmla="*/ 2147483647 h 8000"/>
                <a:gd name="T62" fmla="*/ 2147483647 w 10000"/>
                <a:gd name="T63" fmla="*/ 2147483647 h 8000"/>
                <a:gd name="T64" fmla="*/ 2147483647 w 10000"/>
                <a:gd name="T65" fmla="*/ 2147483647 h 8000"/>
                <a:gd name="T66" fmla="*/ 2147483647 w 10000"/>
                <a:gd name="T67" fmla="*/ 2147483647 h 8000"/>
                <a:gd name="T68" fmla="*/ 2147483647 w 10000"/>
                <a:gd name="T69" fmla="*/ 2147483647 h 8000"/>
                <a:gd name="T70" fmla="*/ 2147483647 w 10000"/>
                <a:gd name="T71" fmla="*/ 2147483647 h 8000"/>
                <a:gd name="T72" fmla="*/ 2147483647 w 10000"/>
                <a:gd name="T73" fmla="*/ 2147483647 h 8000"/>
                <a:gd name="T74" fmla="*/ 2147483647 w 10000"/>
                <a:gd name="T75" fmla="*/ 2147483647 h 8000"/>
                <a:gd name="T76" fmla="*/ 2147483647 w 10000"/>
                <a:gd name="T77" fmla="*/ 2147483647 h 8000"/>
                <a:gd name="T78" fmla="*/ 2147483647 w 10000"/>
                <a:gd name="T79" fmla="*/ 2147483647 h 8000"/>
                <a:gd name="T80" fmla="*/ 2147483647 w 10000"/>
                <a:gd name="T81" fmla="*/ 2147483647 h 8000"/>
                <a:gd name="T82" fmla="*/ 2147483647 w 10000"/>
                <a:gd name="T83" fmla="*/ 2147483647 h 8000"/>
                <a:gd name="T84" fmla="*/ 2147483647 w 10000"/>
                <a:gd name="T85" fmla="*/ 2147483647 h 8000"/>
                <a:gd name="T86" fmla="*/ 2147483647 w 10000"/>
                <a:gd name="T87" fmla="*/ 2147483647 h 8000"/>
                <a:gd name="T88" fmla="*/ 2147483647 w 10000"/>
                <a:gd name="T89" fmla="*/ 2147483647 h 8000"/>
                <a:gd name="T90" fmla="*/ 2147483647 w 10000"/>
                <a:gd name="T91" fmla="*/ 2147483647 h 8000"/>
                <a:gd name="T92" fmla="*/ 2147483647 w 10000"/>
                <a:gd name="T93" fmla="*/ 2147483647 h 8000"/>
                <a:gd name="T94" fmla="*/ 2147483647 w 10000"/>
                <a:gd name="T95" fmla="*/ 2147483647 h 8000"/>
                <a:gd name="T96" fmla="*/ 2147483647 w 10000"/>
                <a:gd name="T97" fmla="*/ 2147483647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5"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6" name="Rectangle 15"/>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4"/>
          <p:cNvSpPr>
            <a:spLocks noGrp="1"/>
          </p:cNvSpPr>
          <p:nvPr>
            <p:ph type="dt" sz="half" idx="10"/>
          </p:nvPr>
        </p:nvSpPr>
        <p:spPr/>
        <p:txBody>
          <a:bodyPr/>
          <a:lstStyle>
            <a:lvl1pPr>
              <a:defRPr/>
            </a:lvl1pPr>
          </a:lstStyle>
          <a:p>
            <a:pPr>
              <a:defRPr/>
            </a:pPr>
            <a:r>
              <a:rPr lang="en-US" smtClean="0"/>
              <a:t>15-5-2026</a:t>
            </a:r>
            <a:endParaRPr lang="en-IN"/>
          </a:p>
        </p:txBody>
      </p:sp>
      <p:sp>
        <p:nvSpPr>
          <p:cNvPr id="18" name="Footer Placeholder 5"/>
          <p:cNvSpPr>
            <a:spLocks noGrp="1"/>
          </p:cNvSpPr>
          <p:nvPr>
            <p:ph type="ftr" sz="quarter" idx="11"/>
          </p:nvPr>
        </p:nvSpPr>
        <p:spPr/>
        <p:txBody>
          <a:bodyPr/>
          <a:lstStyle>
            <a:lvl1pPr>
              <a:defRPr/>
            </a:lvl1pPr>
          </a:lstStyle>
          <a:p>
            <a:pPr>
              <a:defRPr/>
            </a:pPr>
            <a:r>
              <a:rPr lang="en-IN"/>
              <a:t>CA Gadia Manish R</a:t>
            </a:r>
          </a:p>
        </p:txBody>
      </p:sp>
      <p:sp>
        <p:nvSpPr>
          <p:cNvPr id="19" name="Slide Number Placeholder 6"/>
          <p:cNvSpPr>
            <a:spLocks noGrp="1"/>
          </p:cNvSpPr>
          <p:nvPr>
            <p:ph type="sldNum" sz="quarter" idx="12"/>
          </p:nvPr>
        </p:nvSpPr>
        <p:spPr/>
        <p:txBody>
          <a:bodyPr/>
          <a:lstStyle>
            <a:lvl1pPr>
              <a:defRPr/>
            </a:lvl1pPr>
          </a:lstStyle>
          <a:p>
            <a:fld id="{777D0402-EA04-4886-9E51-13F540FCAD32}" type="slidenum">
              <a:rPr lang="en-IN" altLang="en-US"/>
              <a:pPr/>
              <a:t>‹#›</a:t>
            </a:fld>
            <a:endParaRPr lang="en-IN" altLang="en-US"/>
          </a:p>
        </p:txBody>
      </p:sp>
    </p:spTree>
    <p:extLst>
      <p:ext uri="{BB962C8B-B14F-4D97-AF65-F5344CB8AC3E}">
        <p14:creationId xmlns:p14="http://schemas.microsoft.com/office/powerpoint/2010/main" val="3667427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23"/>
          <p:cNvGrpSpPr>
            <a:grpSpLocks/>
          </p:cNvGrpSpPr>
          <p:nvPr/>
        </p:nvGrpSpPr>
        <p:grpSpPr bwMode="auto">
          <a:xfrm>
            <a:off x="0" y="-1588"/>
            <a:ext cx="12192000" cy="6865938"/>
            <a:chOff x="0" y="-2373"/>
            <a:chExt cx="12192000" cy="6867027"/>
          </a:xfrm>
        </p:grpSpPr>
        <p:sp>
          <p:nvSpPr>
            <p:cNvPr id="6" name="Rectangle 5"/>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p:nvSpPr>
          <p:spPr>
            <a:xfrm>
              <a:off x="6172200" y="402504"/>
              <a:ext cx="5595938" cy="60540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400000">
              <a:off x="3295432" y="2801721"/>
              <a:ext cx="6053670" cy="1254558"/>
            </a:xfrm>
            <a:custGeom>
              <a:avLst/>
              <a:gdLst>
                <a:gd name="T0" fmla="*/ 0 w 10000"/>
                <a:gd name="T1" fmla="*/ 0 h 8000"/>
                <a:gd name="T2" fmla="*/ 0 w 10000"/>
                <a:gd name="T3" fmla="*/ 2147483647 h 8000"/>
                <a:gd name="T4" fmla="*/ 2147483647 w 10000"/>
                <a:gd name="T5" fmla="*/ 2147483647 h 8000"/>
                <a:gd name="T6" fmla="*/ 2147483647 w 10000"/>
                <a:gd name="T7" fmla="*/ 2147483647 h 8000"/>
                <a:gd name="T8" fmla="*/ 2147483647 w 10000"/>
                <a:gd name="T9" fmla="*/ 2147483647 h 8000"/>
                <a:gd name="T10" fmla="*/ 2147483647 w 10000"/>
                <a:gd name="T11" fmla="*/ 2147483647 h 8000"/>
                <a:gd name="T12" fmla="*/ 2147483647 w 10000"/>
                <a:gd name="T13" fmla="*/ 2147483647 h 8000"/>
                <a:gd name="T14" fmla="*/ 2147483647 w 10000"/>
                <a:gd name="T15" fmla="*/ 2147483647 h 8000"/>
                <a:gd name="T16" fmla="*/ 2147483647 w 10000"/>
                <a:gd name="T17" fmla="*/ 2147483647 h 8000"/>
                <a:gd name="T18" fmla="*/ 2147483647 w 10000"/>
                <a:gd name="T19" fmla="*/ 2147483647 h 8000"/>
                <a:gd name="T20" fmla="*/ 2147483647 w 10000"/>
                <a:gd name="T21" fmla="*/ 2147483647 h 8000"/>
                <a:gd name="T22" fmla="*/ 2147483647 w 10000"/>
                <a:gd name="T23" fmla="*/ 2147483647 h 8000"/>
                <a:gd name="T24" fmla="*/ 2147483647 w 10000"/>
                <a:gd name="T25" fmla="*/ 2147483647 h 8000"/>
                <a:gd name="T26" fmla="*/ 2147483647 w 10000"/>
                <a:gd name="T27" fmla="*/ 2147483647 h 8000"/>
                <a:gd name="T28" fmla="*/ 2147483647 w 10000"/>
                <a:gd name="T29" fmla="*/ 2147483647 h 8000"/>
                <a:gd name="T30" fmla="*/ 2147483647 w 10000"/>
                <a:gd name="T31" fmla="*/ 2147483647 h 8000"/>
                <a:gd name="T32" fmla="*/ 2147483647 w 10000"/>
                <a:gd name="T33" fmla="*/ 2147483647 h 8000"/>
                <a:gd name="T34" fmla="*/ 2147483647 w 10000"/>
                <a:gd name="T35" fmla="*/ 2147483647 h 8000"/>
                <a:gd name="T36" fmla="*/ 2147483647 w 10000"/>
                <a:gd name="T37" fmla="*/ 2147483647 h 8000"/>
                <a:gd name="T38" fmla="*/ 2147483647 w 10000"/>
                <a:gd name="T39" fmla="*/ 2147483647 h 8000"/>
                <a:gd name="T40" fmla="*/ 2147483647 w 10000"/>
                <a:gd name="T41" fmla="*/ 2147483647 h 8000"/>
                <a:gd name="T42" fmla="*/ 2147483647 w 10000"/>
                <a:gd name="T43" fmla="*/ 2147483647 h 8000"/>
                <a:gd name="T44" fmla="*/ 2147483647 w 10000"/>
                <a:gd name="T45" fmla="*/ 2147483647 h 8000"/>
                <a:gd name="T46" fmla="*/ 2147483647 w 10000"/>
                <a:gd name="T47" fmla="*/ 2147483647 h 8000"/>
                <a:gd name="T48" fmla="*/ 2147483647 w 10000"/>
                <a:gd name="T49" fmla="*/ 2147483647 h 8000"/>
                <a:gd name="T50" fmla="*/ 2147483647 w 10000"/>
                <a:gd name="T51" fmla="*/ 2147483647 h 8000"/>
                <a:gd name="T52" fmla="*/ 2147483647 w 10000"/>
                <a:gd name="T53" fmla="*/ 2147483647 h 8000"/>
                <a:gd name="T54" fmla="*/ 2147483647 w 10000"/>
                <a:gd name="T55" fmla="*/ 2147483647 h 8000"/>
                <a:gd name="T56" fmla="*/ 2147483647 w 10000"/>
                <a:gd name="T57" fmla="*/ 2147483647 h 8000"/>
                <a:gd name="T58" fmla="*/ 2147483647 w 10000"/>
                <a:gd name="T59" fmla="*/ 2147483647 h 8000"/>
                <a:gd name="T60" fmla="*/ 2147483647 w 10000"/>
                <a:gd name="T61" fmla="*/ 2147483647 h 8000"/>
                <a:gd name="T62" fmla="*/ 2147483647 w 10000"/>
                <a:gd name="T63" fmla="*/ 2147483647 h 8000"/>
                <a:gd name="T64" fmla="*/ 2147483647 w 10000"/>
                <a:gd name="T65" fmla="*/ 2147483647 h 8000"/>
                <a:gd name="T66" fmla="*/ 2147483647 w 10000"/>
                <a:gd name="T67" fmla="*/ 2147483647 h 8000"/>
                <a:gd name="T68" fmla="*/ 2147483647 w 10000"/>
                <a:gd name="T69" fmla="*/ 2147483647 h 8000"/>
                <a:gd name="T70" fmla="*/ 2147483647 w 10000"/>
                <a:gd name="T71" fmla="*/ 2147483647 h 8000"/>
                <a:gd name="T72" fmla="*/ 2147483647 w 10000"/>
                <a:gd name="T73" fmla="*/ 2147483647 h 8000"/>
                <a:gd name="T74" fmla="*/ 2147483647 w 10000"/>
                <a:gd name="T75" fmla="*/ 2147483647 h 8000"/>
                <a:gd name="T76" fmla="*/ 2147483647 w 10000"/>
                <a:gd name="T77" fmla="*/ 2147483647 h 8000"/>
                <a:gd name="T78" fmla="*/ 2147483647 w 10000"/>
                <a:gd name="T79" fmla="*/ 2147483647 h 8000"/>
                <a:gd name="T80" fmla="*/ 2147483647 w 10000"/>
                <a:gd name="T81" fmla="*/ 2147483647 h 8000"/>
                <a:gd name="T82" fmla="*/ 2147483647 w 10000"/>
                <a:gd name="T83" fmla="*/ 2147483647 h 8000"/>
                <a:gd name="T84" fmla="*/ 2147483647 w 10000"/>
                <a:gd name="T85" fmla="*/ 2147483647 h 8000"/>
                <a:gd name="T86" fmla="*/ 2147483647 w 10000"/>
                <a:gd name="T87" fmla="*/ 2147483647 h 8000"/>
                <a:gd name="T88" fmla="*/ 2147483647 w 10000"/>
                <a:gd name="T89" fmla="*/ 2147483647 h 8000"/>
                <a:gd name="T90" fmla="*/ 2147483647 w 10000"/>
                <a:gd name="T91" fmla="*/ 2147483647 h 8000"/>
                <a:gd name="T92" fmla="*/ 2147483647 w 10000"/>
                <a:gd name="T93" fmla="*/ 2147483647 h 8000"/>
                <a:gd name="T94" fmla="*/ 2147483647 w 10000"/>
                <a:gd name="T95" fmla="*/ 2147483647 h 8000"/>
                <a:gd name="T96" fmla="*/ 2147483647 w 10000"/>
                <a:gd name="T97" fmla="*/ 2147483647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4" name="Freeform 5"/>
            <p:cNvSpPr>
              <a:spLocks/>
            </p:cNvSpPr>
            <p:nvPr/>
          </p:nvSpPr>
          <p:spPr bwMode="gray">
            <a:xfrm rot="-5677511">
              <a:off x="4203594" y="1826078"/>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5"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6" name="Rectangle 15"/>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4"/>
          <p:cNvSpPr>
            <a:spLocks noGrp="1"/>
          </p:cNvSpPr>
          <p:nvPr>
            <p:ph type="dt" sz="half" idx="10"/>
          </p:nvPr>
        </p:nvSpPr>
        <p:spPr/>
        <p:txBody>
          <a:bodyPr/>
          <a:lstStyle>
            <a:lvl1pPr>
              <a:defRPr/>
            </a:lvl1pPr>
          </a:lstStyle>
          <a:p>
            <a:pPr>
              <a:defRPr/>
            </a:pPr>
            <a:r>
              <a:rPr lang="en-US" smtClean="0"/>
              <a:t>15-5-2026</a:t>
            </a:r>
            <a:endParaRPr lang="en-IN"/>
          </a:p>
        </p:txBody>
      </p:sp>
      <p:sp>
        <p:nvSpPr>
          <p:cNvPr id="18" name="Footer Placeholder 5"/>
          <p:cNvSpPr>
            <a:spLocks noGrp="1"/>
          </p:cNvSpPr>
          <p:nvPr>
            <p:ph type="ftr" sz="quarter" idx="11"/>
          </p:nvPr>
        </p:nvSpPr>
        <p:spPr/>
        <p:txBody>
          <a:bodyPr/>
          <a:lstStyle>
            <a:lvl1pPr>
              <a:defRPr/>
            </a:lvl1pPr>
          </a:lstStyle>
          <a:p>
            <a:pPr>
              <a:defRPr/>
            </a:pPr>
            <a:r>
              <a:rPr lang="en-IN"/>
              <a:t>CA Gadia Manish R</a:t>
            </a:r>
          </a:p>
        </p:txBody>
      </p:sp>
      <p:sp>
        <p:nvSpPr>
          <p:cNvPr id="19" name="Slide Number Placeholder 6"/>
          <p:cNvSpPr>
            <a:spLocks noGrp="1"/>
          </p:cNvSpPr>
          <p:nvPr>
            <p:ph type="sldNum" sz="quarter" idx="12"/>
          </p:nvPr>
        </p:nvSpPr>
        <p:spPr/>
        <p:txBody>
          <a:bodyPr/>
          <a:lstStyle>
            <a:lvl1pPr>
              <a:defRPr/>
            </a:lvl1pPr>
          </a:lstStyle>
          <a:p>
            <a:fld id="{7FA5A3D0-E251-454C-9ACE-E788CF250EC8}" type="slidenum">
              <a:rPr lang="en-IN" altLang="en-US"/>
              <a:pPr/>
              <a:t>‹#›</a:t>
            </a:fld>
            <a:endParaRPr lang="en-IN" altLang="en-US"/>
          </a:p>
        </p:txBody>
      </p:sp>
    </p:spTree>
    <p:extLst>
      <p:ext uri="{BB962C8B-B14F-4D97-AF65-F5344CB8AC3E}">
        <p14:creationId xmlns:p14="http://schemas.microsoft.com/office/powerpoint/2010/main" val="3935574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8"/>
          <p:cNvGrpSpPr>
            <a:grpSpLocks/>
          </p:cNvGrpSpPr>
          <p:nvPr/>
        </p:nvGrpSpPr>
        <p:grpSpPr bwMode="auto">
          <a:xfrm>
            <a:off x="0" y="-333375"/>
            <a:ext cx="12192000" cy="4414838"/>
            <a:chOff x="0" y="-298689"/>
            <a:chExt cx="12192000" cy="7163343"/>
          </a:xfrm>
        </p:grpSpPr>
        <p:sp>
          <p:nvSpPr>
            <p:cNvPr id="26" name="Rectangle 25"/>
            <p:cNvSpPr/>
            <p:nvPr/>
          </p:nvSpPr>
          <p:spPr>
            <a:xfrm>
              <a:off x="0" y="-298689"/>
              <a:ext cx="12168000" cy="6048957"/>
            </a:xfrm>
            <a:prstGeom prst="rect">
              <a:avLst/>
            </a:prstGeom>
            <a:blipFill>
              <a:blip r:embed="rId20">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userDrawn="1"/>
          </p:nvSpPr>
          <p:spPr>
            <a:xfrm>
              <a:off x="7994651" y="196085"/>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1" name="Freeform 5"/>
            <p:cNvSpPr>
              <a:spLocks/>
            </p:cNvSpPr>
            <p:nvPr/>
          </p:nvSpPr>
          <p:spPr bwMode="gray">
            <a:xfrm rot="-589932">
              <a:off x="8490951" y="1797517"/>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052" name="Freeform 5"/>
            <p:cNvSpPr>
              <a:spLocks/>
            </p:cNvSpPr>
            <p:nvPr/>
          </p:nvSpPr>
          <p:spPr bwMode="gray">
            <a:xfrm>
              <a:off x="459506" y="1866405"/>
              <a:ext cx="11277600" cy="4533900"/>
            </a:xfrm>
            <a:custGeom>
              <a:avLst/>
              <a:gdLst>
                <a:gd name="T0" fmla="*/ 0 w 7104"/>
                <a:gd name="T1" fmla="*/ 0 h 2856"/>
                <a:gd name="T2" fmla="*/ 0 w 7104"/>
                <a:gd name="T3" fmla="*/ 2147483647 h 2856"/>
                <a:gd name="T4" fmla="*/ 2147483647 w 7104"/>
                <a:gd name="T5" fmla="*/ 2147483647 h 2856"/>
                <a:gd name="T6" fmla="*/ 2147483647 w 7104"/>
                <a:gd name="T7" fmla="*/ 2147483647 h 2856"/>
                <a:gd name="T8" fmla="*/ 2147483647 w 7104"/>
                <a:gd name="T9" fmla="*/ 2147483647 h 2856"/>
                <a:gd name="T10" fmla="*/ 2147483647 w 7104"/>
                <a:gd name="T11" fmla="*/ 2147483647 h 2856"/>
                <a:gd name="T12" fmla="*/ 2147483647 w 7104"/>
                <a:gd name="T13" fmla="*/ 2147483647 h 2856"/>
                <a:gd name="T14" fmla="*/ 2147483647 w 7104"/>
                <a:gd name="T15" fmla="*/ 2147483647 h 2856"/>
                <a:gd name="T16" fmla="*/ 2147483647 w 7104"/>
                <a:gd name="T17" fmla="*/ 2147483647 h 2856"/>
                <a:gd name="T18" fmla="*/ 2147483647 w 7104"/>
                <a:gd name="T19" fmla="*/ 2147483647 h 2856"/>
                <a:gd name="T20" fmla="*/ 2147483647 w 7104"/>
                <a:gd name="T21" fmla="*/ 2147483647 h 2856"/>
                <a:gd name="T22" fmla="*/ 2147483647 w 7104"/>
                <a:gd name="T23" fmla="*/ 2147483647 h 2856"/>
                <a:gd name="T24" fmla="*/ 2147483647 w 7104"/>
                <a:gd name="T25" fmla="*/ 2147483647 h 2856"/>
                <a:gd name="T26" fmla="*/ 2147483647 w 7104"/>
                <a:gd name="T27" fmla="*/ 2147483647 h 2856"/>
                <a:gd name="T28" fmla="*/ 2147483647 w 7104"/>
                <a:gd name="T29" fmla="*/ 2147483647 h 2856"/>
                <a:gd name="T30" fmla="*/ 2147483647 w 7104"/>
                <a:gd name="T31" fmla="*/ 2147483647 h 2856"/>
                <a:gd name="T32" fmla="*/ 2147483647 w 7104"/>
                <a:gd name="T33" fmla="*/ 2147483647 h 2856"/>
                <a:gd name="T34" fmla="*/ 2147483647 w 7104"/>
                <a:gd name="T35" fmla="*/ 2147483647 h 2856"/>
                <a:gd name="T36" fmla="*/ 2147483647 w 7104"/>
                <a:gd name="T37" fmla="*/ 2147483647 h 2856"/>
                <a:gd name="T38" fmla="*/ 2147483647 w 7104"/>
                <a:gd name="T39" fmla="*/ 2147483647 h 2856"/>
                <a:gd name="T40" fmla="*/ 2147483647 w 7104"/>
                <a:gd name="T41" fmla="*/ 2147483647 h 2856"/>
                <a:gd name="T42" fmla="*/ 2147483647 w 7104"/>
                <a:gd name="T43" fmla="*/ 2147483647 h 2856"/>
                <a:gd name="T44" fmla="*/ 2147483647 w 7104"/>
                <a:gd name="T45" fmla="*/ 2147483647 h 2856"/>
                <a:gd name="T46" fmla="*/ 2147483647 w 7104"/>
                <a:gd name="T47" fmla="*/ 2147483647 h 2856"/>
                <a:gd name="T48" fmla="*/ 2147483647 w 7104"/>
                <a:gd name="T49" fmla="*/ 2147483647 h 2856"/>
                <a:gd name="T50" fmla="*/ 2147483647 w 7104"/>
                <a:gd name="T51" fmla="*/ 2147483647 h 2856"/>
                <a:gd name="T52" fmla="*/ 2147483647 w 7104"/>
                <a:gd name="T53" fmla="*/ 2147483647 h 2856"/>
                <a:gd name="T54" fmla="*/ 2147483647 w 7104"/>
                <a:gd name="T55" fmla="*/ 2147483647 h 2856"/>
                <a:gd name="T56" fmla="*/ 2147483647 w 7104"/>
                <a:gd name="T57" fmla="*/ 2147483647 h 2856"/>
                <a:gd name="T58" fmla="*/ 2147483647 w 7104"/>
                <a:gd name="T59" fmla="*/ 2147483647 h 2856"/>
                <a:gd name="T60" fmla="*/ 2147483647 w 7104"/>
                <a:gd name="T61" fmla="*/ 2147483647 h 2856"/>
                <a:gd name="T62" fmla="*/ 2147483647 w 7104"/>
                <a:gd name="T63" fmla="*/ 2147483647 h 2856"/>
                <a:gd name="T64" fmla="*/ 2147483647 w 7104"/>
                <a:gd name="T65" fmla="*/ 2147483647 h 2856"/>
                <a:gd name="T66" fmla="*/ 2147483647 w 7104"/>
                <a:gd name="T67" fmla="*/ 2147483647 h 2856"/>
                <a:gd name="T68" fmla="*/ 2147483647 w 7104"/>
                <a:gd name="T69" fmla="*/ 2147483647 h 2856"/>
                <a:gd name="T70" fmla="*/ 2147483647 w 7104"/>
                <a:gd name="T71" fmla="*/ 2147483647 h 2856"/>
                <a:gd name="T72" fmla="*/ 2147483647 w 7104"/>
                <a:gd name="T73" fmla="*/ 2147483647 h 2856"/>
                <a:gd name="T74" fmla="*/ 2147483647 w 7104"/>
                <a:gd name="T75" fmla="*/ 2147483647 h 2856"/>
                <a:gd name="T76" fmla="*/ 2147483647 w 7104"/>
                <a:gd name="T77" fmla="*/ 2147483647 h 2856"/>
                <a:gd name="T78" fmla="*/ 2147483647 w 7104"/>
                <a:gd name="T79" fmla="*/ 2147483647 h 2856"/>
                <a:gd name="T80" fmla="*/ 2147483647 w 7104"/>
                <a:gd name="T81" fmla="*/ 2147483647 h 2856"/>
                <a:gd name="T82" fmla="*/ 2147483647 w 7104"/>
                <a:gd name="T83" fmla="*/ 2147483647 h 2856"/>
                <a:gd name="T84" fmla="*/ 2147483647 w 7104"/>
                <a:gd name="T85" fmla="*/ 2147483647 h 2856"/>
                <a:gd name="T86" fmla="*/ 2147483647 w 7104"/>
                <a:gd name="T87" fmla="*/ 2147483647 h 2856"/>
                <a:gd name="T88" fmla="*/ 2147483647 w 7104"/>
                <a:gd name="T89" fmla="*/ 2147483647 h 2856"/>
                <a:gd name="T90" fmla="*/ 2147483647 w 7104"/>
                <a:gd name="T91" fmla="*/ 2147483647 h 2856"/>
                <a:gd name="T92" fmla="*/ 2147483647 w 7104"/>
                <a:gd name="T93" fmla="*/ 2147483647 h 2856"/>
                <a:gd name="T94" fmla="*/ 2147483647 w 7104"/>
                <a:gd name="T95" fmla="*/ 2147483647 h 2856"/>
                <a:gd name="T96" fmla="*/ 2147483647 w 7104"/>
                <a:gd name="T97" fmla="*/ 2147483647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053"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027" name="Title Placeholder 1"/>
          <p:cNvSpPr>
            <a:spLocks noGrp="1"/>
          </p:cNvSpPr>
          <p:nvPr>
            <p:ph type="title"/>
          </p:nvPr>
        </p:nvSpPr>
        <p:spPr bwMode="gray">
          <a:xfrm>
            <a:off x="1352550" y="352425"/>
            <a:ext cx="87614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1216025" y="2243138"/>
            <a:ext cx="87614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10650538" y="6394450"/>
            <a:ext cx="990600" cy="304800"/>
          </a:xfrm>
          <a:prstGeom prst="rect">
            <a:avLst/>
          </a:prstGeom>
        </p:spPr>
        <p:txBody>
          <a:bodyPr vert="horz" lIns="91440" tIns="45720" rIns="91440" bIns="45720" rtlCol="0" anchor="t"/>
          <a:lstStyle>
            <a:lvl1pPr algn="r">
              <a:defRPr sz="1000" b="1" i="0">
                <a:solidFill>
                  <a:schemeClr val="accent1"/>
                </a:solidFill>
              </a:defRPr>
            </a:lvl1pPr>
          </a:lstStyle>
          <a:p>
            <a:pPr>
              <a:defRPr/>
            </a:pPr>
            <a:r>
              <a:rPr lang="en-US" smtClean="0"/>
              <a:t>15-5-2026</a:t>
            </a:r>
            <a:endParaRPr lang="en-IN"/>
          </a:p>
        </p:txBody>
      </p:sp>
      <p:sp>
        <p:nvSpPr>
          <p:cNvPr id="5" name="Footer Placeholder 4"/>
          <p:cNvSpPr>
            <a:spLocks noGrp="1"/>
          </p:cNvSpPr>
          <p:nvPr>
            <p:ph type="ftr" sz="quarter" idx="3"/>
          </p:nvPr>
        </p:nvSpPr>
        <p:spPr>
          <a:xfrm>
            <a:off x="528638" y="6391275"/>
            <a:ext cx="3859212" cy="304800"/>
          </a:xfrm>
          <a:prstGeom prst="rect">
            <a:avLst/>
          </a:prstGeom>
        </p:spPr>
        <p:txBody>
          <a:bodyPr vert="horz" lIns="91440" tIns="45720" rIns="91440" bIns="45720" rtlCol="0" anchor="b"/>
          <a:lstStyle>
            <a:lvl1pPr algn="l">
              <a:defRPr sz="1000" b="1" i="0">
                <a:solidFill>
                  <a:schemeClr val="accent1"/>
                </a:solidFill>
                <a:latin typeface="+mn-lt"/>
              </a:defRPr>
            </a:lvl1pPr>
          </a:lstStyle>
          <a:p>
            <a:pPr>
              <a:defRPr/>
            </a:pPr>
            <a:r>
              <a:rPr lang="en-IN"/>
              <a:t>CA Gadia Manish R</a:t>
            </a:r>
          </a:p>
        </p:txBody>
      </p:sp>
      <p:sp>
        <p:nvSpPr>
          <p:cNvPr id="22" name="Rectangle 21"/>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088" y="295275"/>
            <a:ext cx="838200" cy="768350"/>
          </a:xfrm>
          <a:prstGeom prst="rect">
            <a:avLst/>
          </a:prstGeom>
        </p:spPr>
        <p:txBody>
          <a:bodyPr vert="horz" wrap="square" lIns="91440" tIns="45720" rIns="91440" bIns="45720" numCol="1" anchor="b" anchorCtr="0" compatLnSpc="1">
            <a:prstTxWarp prst="textNoShape">
              <a:avLst/>
            </a:prstTxWarp>
          </a:bodyPr>
          <a:lstStyle>
            <a:lvl1pPr algn="ctr">
              <a:defRPr sz="2800">
                <a:solidFill>
                  <a:schemeClr val="bg1"/>
                </a:solidFill>
                <a:latin typeface="Times New Roman" panose="02020603050405020304" pitchFamily="18" charset="0"/>
              </a:defRPr>
            </a:lvl1pPr>
          </a:lstStyle>
          <a:p>
            <a:fld id="{7BDDC27E-ED4A-4ED1-9805-5378A698DACF}" type="slidenum">
              <a:rPr lang="en-IN" altLang="en-US"/>
              <a:pPr/>
              <a:t>‹#›</a:t>
            </a:fld>
            <a:endParaRPr lang="en-IN" altLang="en-US"/>
          </a:p>
        </p:txBody>
      </p:sp>
    </p:spTree>
    <p:extLst>
      <p:ext uri="{BB962C8B-B14F-4D97-AF65-F5344CB8AC3E}">
        <p14:creationId xmlns:p14="http://schemas.microsoft.com/office/powerpoint/2010/main" val="6636900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9" r:id="rId18"/>
  </p:sldLayoutIdLst>
  <p:hf hdr="0"/>
  <p:txStyles>
    <p:titleStyle>
      <a:lvl1pPr algn="ctr" defTabSz="457200" rtl="0" eaLnBrk="0" fontAlgn="base" hangingPunct="0">
        <a:spcBef>
          <a:spcPct val="0"/>
        </a:spcBef>
        <a:spcAft>
          <a:spcPct val="0"/>
        </a:spcAft>
        <a:defRPr sz="3600" kern="1200">
          <a:solidFill>
            <a:schemeClr val="bg2"/>
          </a:solidFill>
          <a:latin typeface="+mj-lt"/>
          <a:ea typeface="+mj-ea"/>
          <a:cs typeface="+mj-cs"/>
        </a:defRPr>
      </a:lvl1pPr>
      <a:lvl2pPr algn="ctr" defTabSz="457200" rtl="0" eaLnBrk="0" fontAlgn="base" hangingPunct="0">
        <a:spcBef>
          <a:spcPct val="0"/>
        </a:spcBef>
        <a:spcAft>
          <a:spcPct val="0"/>
        </a:spcAft>
        <a:defRPr sz="3600">
          <a:solidFill>
            <a:schemeClr val="bg2"/>
          </a:solidFill>
          <a:latin typeface="Palatino Linotype" panose="02040502050505030304" pitchFamily="18" charset="0"/>
        </a:defRPr>
      </a:lvl2pPr>
      <a:lvl3pPr algn="ctr" defTabSz="457200" rtl="0" eaLnBrk="0" fontAlgn="base" hangingPunct="0">
        <a:spcBef>
          <a:spcPct val="0"/>
        </a:spcBef>
        <a:spcAft>
          <a:spcPct val="0"/>
        </a:spcAft>
        <a:defRPr sz="3600">
          <a:solidFill>
            <a:schemeClr val="bg2"/>
          </a:solidFill>
          <a:latin typeface="Palatino Linotype" panose="02040502050505030304" pitchFamily="18" charset="0"/>
        </a:defRPr>
      </a:lvl3pPr>
      <a:lvl4pPr algn="ctr" defTabSz="457200" rtl="0" eaLnBrk="0" fontAlgn="base" hangingPunct="0">
        <a:spcBef>
          <a:spcPct val="0"/>
        </a:spcBef>
        <a:spcAft>
          <a:spcPct val="0"/>
        </a:spcAft>
        <a:defRPr sz="3600">
          <a:solidFill>
            <a:schemeClr val="bg2"/>
          </a:solidFill>
          <a:latin typeface="Palatino Linotype" panose="02040502050505030304" pitchFamily="18" charset="0"/>
        </a:defRPr>
      </a:lvl4pPr>
      <a:lvl5pPr algn="ctr" defTabSz="457200" rtl="0" eaLnBrk="0" fontAlgn="base" hangingPunct="0">
        <a:spcBef>
          <a:spcPct val="0"/>
        </a:spcBef>
        <a:spcAft>
          <a:spcPct val="0"/>
        </a:spcAft>
        <a:defRPr sz="3600">
          <a:solidFill>
            <a:schemeClr val="bg2"/>
          </a:solidFill>
          <a:latin typeface="Palatino Linotype" panose="02040502050505030304"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771525" y="3079750"/>
            <a:ext cx="10648950" cy="3046412"/>
          </a:xfrm>
        </p:spPr>
        <p:txBody>
          <a:bodyPr/>
          <a:lstStyle/>
          <a:p>
            <a:pPr eaLnBrk="1" hangingPunct="1"/>
            <a:r>
              <a:rPr lang="en-US" sz="4800" b="1" dirty="0"/>
              <a:t>Role of Chartered Accountants in GST Litigation</a:t>
            </a:r>
            <a:br>
              <a:rPr lang="en-US" sz="4800" b="1" dirty="0"/>
            </a:br>
            <a:r>
              <a:rPr lang="en-IN" altLang="en-US" sz="4800" dirty="0">
                <a:solidFill>
                  <a:schemeClr val="accent6">
                    <a:lumMod val="20000"/>
                    <a:lumOff val="80000"/>
                  </a:schemeClr>
                </a:solidFill>
              </a:rPr>
              <a:t/>
            </a:r>
            <a:br>
              <a:rPr lang="en-IN" altLang="en-US" sz="4800" dirty="0">
                <a:solidFill>
                  <a:schemeClr val="accent6">
                    <a:lumMod val="20000"/>
                    <a:lumOff val="80000"/>
                  </a:schemeClr>
                </a:solidFill>
              </a:rPr>
            </a:br>
            <a:r>
              <a:rPr lang="en-IN" altLang="en-US" sz="4000" dirty="0">
                <a:solidFill>
                  <a:schemeClr val="bg1"/>
                </a:solidFill>
              </a:rPr>
              <a:t>Date: 15.05.2026  </a:t>
            </a:r>
            <a:br>
              <a:rPr lang="en-IN" altLang="en-US" sz="4000" dirty="0">
                <a:solidFill>
                  <a:schemeClr val="bg1"/>
                </a:solidFill>
              </a:rPr>
            </a:br>
            <a:r>
              <a:rPr lang="en-IN" altLang="en-US" sz="4400" dirty="0">
                <a:solidFill>
                  <a:schemeClr val="bg1"/>
                </a:solidFill>
              </a:rPr>
              <a:t>By CA Gadia Manish R</a:t>
            </a:r>
            <a:endParaRPr lang="en-IN" altLang="en-US" sz="4800" dirty="0">
              <a:solidFill>
                <a:schemeClr val="bg1"/>
              </a:solidFill>
            </a:endParaRPr>
          </a:p>
        </p:txBody>
      </p:sp>
      <p:sp>
        <p:nvSpPr>
          <p:cNvPr id="4" name="Rectangle 3"/>
          <p:cNvSpPr/>
          <p:nvPr/>
        </p:nvSpPr>
        <p:spPr>
          <a:xfrm>
            <a:off x="425432" y="6488668"/>
            <a:ext cx="3949736" cy="369332"/>
          </a:xfrm>
          <a:prstGeom prst="rect">
            <a:avLst/>
          </a:prstGeom>
        </p:spPr>
        <p:txBody>
          <a:bodyPr wrap="none">
            <a:spAutoFit/>
          </a:bodyPr>
          <a:lstStyle/>
          <a:p>
            <a:pPr>
              <a:defRPr/>
            </a:pPr>
            <a:r>
              <a:rPr lang="en-IN" dirty="0"/>
              <a:t>GST &amp;  Indirect Taxes Committee, ICAI</a:t>
            </a:r>
          </a:p>
        </p:txBody>
      </p:sp>
      <p:sp>
        <p:nvSpPr>
          <p:cNvPr id="5" name="Subtitle 2">
            <a:extLst>
              <a:ext uri="{FF2B5EF4-FFF2-40B4-BE49-F238E27FC236}">
                <a16:creationId xmlns:a16="http://schemas.microsoft.com/office/drawing/2014/main" id="{EBFDEEB1-51D2-4914-8556-EBD581E02597}"/>
              </a:ext>
            </a:extLst>
          </p:cNvPr>
          <p:cNvSpPr>
            <a:spLocks noGrp="1"/>
          </p:cNvSpPr>
          <p:nvPr>
            <p:ph type="subTitle" idx="1"/>
          </p:nvPr>
        </p:nvSpPr>
        <p:spPr>
          <a:xfrm>
            <a:off x="2236789" y="668338"/>
            <a:ext cx="8233092" cy="2394902"/>
          </a:xfrm>
        </p:spPr>
        <p:txBody>
          <a:bodyPr rtlCol="0">
            <a:normAutofit fontScale="92500"/>
          </a:bodyPr>
          <a:lstStyle/>
          <a:p>
            <a:pPr algn="ctr" eaLnBrk="1" fontAlgn="auto" hangingPunct="1">
              <a:spcAft>
                <a:spcPts val="0"/>
              </a:spcAft>
              <a:buFont typeface="Wingdings 3" charset="2"/>
              <a:buNone/>
              <a:defRPr/>
            </a:pPr>
            <a:r>
              <a:rPr lang="en-IN" sz="4400" dirty="0">
                <a:solidFill>
                  <a:srgbClr val="FFFF00"/>
                </a:solidFill>
              </a:rPr>
              <a:t>The Institute of Chartered Accountants of India</a:t>
            </a:r>
          </a:p>
          <a:p>
            <a:pPr algn="ctr" eaLnBrk="1" fontAlgn="auto" hangingPunct="1">
              <a:spcAft>
                <a:spcPts val="0"/>
              </a:spcAft>
              <a:defRPr/>
            </a:pPr>
            <a:r>
              <a:rPr lang="en-IN" sz="3200" dirty="0">
                <a:solidFill>
                  <a:srgbClr val="FFFF00"/>
                </a:solidFill>
              </a:rPr>
              <a:t>GST &amp; Indirect Taxes Committee</a:t>
            </a:r>
          </a:p>
          <a:p>
            <a:pPr algn="ctr" eaLnBrk="1" fontAlgn="auto" hangingPunct="1">
              <a:spcAft>
                <a:spcPts val="0"/>
              </a:spcAft>
              <a:defRPr/>
            </a:pPr>
            <a:endParaRPr lang="en-IN" sz="3200" dirty="0">
              <a:solidFill>
                <a:srgbClr val="FFFF00"/>
              </a:solidFill>
            </a:endParaRPr>
          </a:p>
        </p:txBody>
      </p:sp>
    </p:spTree>
    <p:extLst>
      <p:ext uri="{BB962C8B-B14F-4D97-AF65-F5344CB8AC3E}">
        <p14:creationId xmlns:p14="http://schemas.microsoft.com/office/powerpoint/2010/main" val="1527374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FAE84-F326-721E-4D4D-5DFE13270B4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38CFFB5-FEE2-4456-9BE4-F44505E6F0B0}"/>
              </a:ext>
            </a:extLst>
          </p:cNvPr>
          <p:cNvSpPr txBox="1"/>
          <p:nvPr>
            <p:custDataLst>
              <p:tags r:id="rId1"/>
            </p:custDataLst>
          </p:nvPr>
        </p:nvSpPr>
        <p:spPr>
          <a:xfrm>
            <a:off x="528639" y="1123380"/>
            <a:ext cx="11272836" cy="4871911"/>
          </a:xfrm>
          <a:prstGeom prst="rect">
            <a:avLst/>
          </a:prstGeom>
          <a:noFill/>
        </p:spPr>
        <p:txBody>
          <a:bodyPr wrap="square">
            <a:spAutoFit/>
          </a:bodyPr>
          <a:lstStyle/>
          <a:p>
            <a:pPr algn="just">
              <a:lnSpc>
                <a:spcPct val="115000"/>
              </a:lnSpc>
              <a:spcBef>
                <a:spcPct val="0"/>
              </a:spcBef>
              <a:spcAft>
                <a:spcPct val="0"/>
              </a:spcAft>
            </a:pPr>
            <a:r>
              <a:rPr lang="en-US" sz="2800" b="1" u="sng" dirty="0">
                <a:solidFill>
                  <a:srgbClr val="00B050"/>
                </a:solidFill>
              </a:rPr>
              <a:t>Dual Role: Compliance Practitioner Turned Skilled Litigator with 360° Case Perspective</a:t>
            </a:r>
          </a:p>
          <a:p>
            <a:pPr algn="just">
              <a:lnSpc>
                <a:spcPct val="115000"/>
              </a:lnSpc>
              <a:spcBef>
                <a:spcPct val="0"/>
              </a:spcBef>
              <a:spcAft>
                <a:spcPct val="0"/>
              </a:spcAft>
            </a:pPr>
            <a:r>
              <a:rPr lang="en-US" sz="2400" dirty="0"/>
              <a:t>Most professionals who appear in GST litigation come from one of two backgrounds:</a:t>
            </a:r>
          </a:p>
          <a:p>
            <a:pPr marL="460375" indent="-460375" algn="just">
              <a:lnSpc>
                <a:spcPct val="115000"/>
              </a:lnSpc>
              <a:spcBef>
                <a:spcPct val="0"/>
              </a:spcBef>
              <a:spcAft>
                <a:spcPct val="0"/>
              </a:spcAft>
            </a:pPr>
            <a:r>
              <a:rPr lang="en-US" sz="2400" dirty="0"/>
              <a:t>•	</a:t>
            </a:r>
            <a:r>
              <a:rPr lang="en-US" sz="2400" b="1" dirty="0"/>
              <a:t>Advocates / Lawyers</a:t>
            </a:r>
            <a:r>
              <a:rPr lang="en-US" sz="2400" dirty="0"/>
              <a:t> — trained in procedure, argumentation, and court craft. They understand how to fight a case. But they often receive the file after the dispute has already </a:t>
            </a:r>
            <a:r>
              <a:rPr lang="en-US" sz="2400" dirty="0" err="1"/>
              <a:t>crystallised</a:t>
            </a:r>
            <a:r>
              <a:rPr lang="en-US" sz="2400" dirty="0"/>
              <a:t>, working from documents they did not create, about transactions they did not witness, in books they did not maintain.</a:t>
            </a:r>
          </a:p>
          <a:p>
            <a:pPr marL="460375" indent="-460375" algn="just">
              <a:lnSpc>
                <a:spcPct val="115000"/>
              </a:lnSpc>
              <a:spcBef>
                <a:spcPct val="0"/>
              </a:spcBef>
              <a:spcAft>
                <a:spcPct val="0"/>
              </a:spcAft>
            </a:pPr>
            <a:r>
              <a:rPr lang="en-US" sz="2400" dirty="0"/>
              <a:t>•	</a:t>
            </a:r>
            <a:r>
              <a:rPr lang="en-US" sz="2400" b="1" dirty="0"/>
              <a:t>Tax Consultants / Accountants</a:t>
            </a:r>
            <a:r>
              <a:rPr lang="en-US" sz="2400" dirty="0"/>
              <a:t> — deeply familiar with the client's business, books, and compliance history. They know every entry, every return, every reconciliation. But they may lack the structured litigation skills — how to draft a reply, raise jurisdictional objections, build grounds of appeal, and present before an authority.</a:t>
            </a:r>
          </a:p>
        </p:txBody>
      </p:sp>
      <p:sp>
        <p:nvSpPr>
          <p:cNvPr id="3" name="Date Placeholder 2">
            <a:extLst>
              <a:ext uri="{FF2B5EF4-FFF2-40B4-BE49-F238E27FC236}">
                <a16:creationId xmlns:a16="http://schemas.microsoft.com/office/drawing/2014/main" id="{61DD6593-A836-4ED0-6CB1-4C226F6CFC44}"/>
              </a:ext>
            </a:extLst>
          </p:cNvPr>
          <p:cNvSpPr>
            <a:spLocks noGrp="1"/>
          </p:cNvSpPr>
          <p:nvPr>
            <p:ph type="dt" sz="half" idx="10"/>
          </p:nvPr>
        </p:nvSpPr>
        <p:spPr/>
        <p:txBody>
          <a:bodyPr/>
          <a:lstStyle/>
          <a:p>
            <a:pPr>
              <a:defRPr/>
            </a:pPr>
            <a:r>
              <a:rPr lang="en-US" smtClean="0"/>
              <a:t>15-5-2026</a:t>
            </a:r>
            <a:endParaRPr lang="en-IN"/>
          </a:p>
        </p:txBody>
      </p:sp>
      <p:sp>
        <p:nvSpPr>
          <p:cNvPr id="5" name="Footer Placeholder 4">
            <a:extLst>
              <a:ext uri="{FF2B5EF4-FFF2-40B4-BE49-F238E27FC236}">
                <a16:creationId xmlns:a16="http://schemas.microsoft.com/office/drawing/2014/main" id="{57C48020-FDD0-24F7-4FF1-A328A255D8BC}"/>
              </a:ext>
            </a:extLst>
          </p:cNvPr>
          <p:cNvSpPr>
            <a:spLocks noGrp="1"/>
          </p:cNvSpPr>
          <p:nvPr>
            <p:ph type="ftr" sz="quarter" idx="11"/>
          </p:nvPr>
        </p:nvSpPr>
        <p:spPr/>
        <p:txBody>
          <a:bodyPr/>
          <a:lstStyle/>
          <a:p>
            <a:pPr>
              <a:defRPr/>
            </a:pPr>
            <a:r>
              <a:rPr lang="en-IN"/>
              <a:t>CA Gadia Manish R</a:t>
            </a:r>
          </a:p>
        </p:txBody>
      </p:sp>
      <p:sp>
        <p:nvSpPr>
          <p:cNvPr id="7" name="Slide Number Placeholder 6">
            <a:extLst>
              <a:ext uri="{FF2B5EF4-FFF2-40B4-BE49-F238E27FC236}">
                <a16:creationId xmlns:a16="http://schemas.microsoft.com/office/drawing/2014/main" id="{C7C79B89-B08A-D3A8-CEFE-250112DF9DD5}"/>
              </a:ext>
            </a:extLst>
          </p:cNvPr>
          <p:cNvSpPr>
            <a:spLocks noGrp="1"/>
          </p:cNvSpPr>
          <p:nvPr>
            <p:ph type="sldNum" sz="quarter" idx="12"/>
          </p:nvPr>
        </p:nvSpPr>
        <p:spPr/>
        <p:txBody>
          <a:bodyPr/>
          <a:lstStyle/>
          <a:p>
            <a:fld id="{2AC1C4F3-0758-4693-96D4-8901426768B0}" type="slidenum">
              <a:rPr lang="en-IN" altLang="en-US" smtClean="0"/>
              <a:pPr/>
              <a:t>10</a:t>
            </a:fld>
            <a:endParaRPr lang="en-IN" altLang="en-US"/>
          </a:p>
        </p:txBody>
      </p:sp>
    </p:spTree>
    <p:extLst>
      <p:ext uri="{BB962C8B-B14F-4D97-AF65-F5344CB8AC3E}">
        <p14:creationId xmlns:p14="http://schemas.microsoft.com/office/powerpoint/2010/main" val="384838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54EFE-ECC8-89D9-5CAE-84DF32A195C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950F0E5-7818-5BCE-C046-9BBD67C64116}"/>
              </a:ext>
            </a:extLst>
          </p:cNvPr>
          <p:cNvSpPr txBox="1"/>
          <p:nvPr>
            <p:custDataLst>
              <p:tags r:id="rId1"/>
            </p:custDataLst>
          </p:nvPr>
        </p:nvSpPr>
        <p:spPr>
          <a:xfrm>
            <a:off x="472982" y="1318937"/>
            <a:ext cx="5530255" cy="5262979"/>
          </a:xfrm>
          <a:prstGeom prst="rect">
            <a:avLst/>
          </a:prstGeom>
          <a:noFill/>
        </p:spPr>
        <p:txBody>
          <a:bodyPr wrap="square">
            <a:spAutoFit/>
          </a:bodyPr>
          <a:lstStyle/>
          <a:p>
            <a:pPr algn="just"/>
            <a:r>
              <a:rPr lang="en-US" sz="2400" dirty="0"/>
              <a:t>The CA in GST practice occupies a </a:t>
            </a:r>
            <a:r>
              <a:rPr lang="en-US" sz="2400" b="1" dirty="0"/>
              <a:t>rare middle ground</a:t>
            </a:r>
            <a:r>
              <a:rPr lang="en-US" sz="2400" dirty="0"/>
              <a:t> — having lived both lives. As a compliance practitioner, the CA filed the returns, conducted the audit, prepared the reconciliations, advised on transactions, and knows the business from the inside.</a:t>
            </a:r>
          </a:p>
          <a:p>
            <a:pPr algn="just"/>
            <a:endParaRPr lang="en-US" sz="2400" dirty="0"/>
          </a:p>
          <a:p>
            <a:pPr algn="just"/>
            <a:r>
              <a:rPr lang="en-US" sz="2400" dirty="0"/>
              <a:t> As a litigator, the CA takes that insider knowledge and deploys it as a weapon in adjudication and appeal.</a:t>
            </a:r>
            <a:endParaRPr lang="en-IN" sz="2400" dirty="0"/>
          </a:p>
          <a:p>
            <a:pPr algn="just"/>
            <a:endParaRPr lang="en-US" sz="2400" dirty="0"/>
          </a:p>
          <a:p>
            <a:pPr algn="just"/>
            <a:r>
              <a:rPr lang="en-US" sz="2400" dirty="0"/>
              <a:t>This duality is not merely an advantage. It is a </a:t>
            </a:r>
            <a:r>
              <a:rPr lang="en-US" sz="2400" b="1" dirty="0"/>
              <a:t>structural superiority</a:t>
            </a:r>
            <a:r>
              <a:rPr lang="en-US" sz="2400" dirty="0"/>
              <a:t> that no single-discipline professional can replicate.</a:t>
            </a:r>
            <a:endParaRPr lang="en-US" sz="3200" dirty="0"/>
          </a:p>
        </p:txBody>
      </p:sp>
      <p:sp>
        <p:nvSpPr>
          <p:cNvPr id="3" name="Date Placeholder 2">
            <a:extLst>
              <a:ext uri="{FF2B5EF4-FFF2-40B4-BE49-F238E27FC236}">
                <a16:creationId xmlns:a16="http://schemas.microsoft.com/office/drawing/2014/main" id="{1AFD3ABA-0FFE-FCB6-91DF-ECFCCED5E988}"/>
              </a:ext>
            </a:extLst>
          </p:cNvPr>
          <p:cNvSpPr>
            <a:spLocks noGrp="1"/>
          </p:cNvSpPr>
          <p:nvPr>
            <p:ph type="dt" sz="half" idx="10"/>
          </p:nvPr>
        </p:nvSpPr>
        <p:spPr/>
        <p:txBody>
          <a:bodyPr/>
          <a:lstStyle/>
          <a:p>
            <a:pPr>
              <a:defRPr/>
            </a:pPr>
            <a:r>
              <a:rPr lang="en-US" smtClean="0"/>
              <a:t>15-5-2026</a:t>
            </a:r>
            <a:endParaRPr lang="en-IN"/>
          </a:p>
        </p:txBody>
      </p:sp>
      <p:sp>
        <p:nvSpPr>
          <p:cNvPr id="5" name="Footer Placeholder 4">
            <a:extLst>
              <a:ext uri="{FF2B5EF4-FFF2-40B4-BE49-F238E27FC236}">
                <a16:creationId xmlns:a16="http://schemas.microsoft.com/office/drawing/2014/main" id="{2897F9BB-EC69-E57E-9B5E-0AEC343DFE4C}"/>
              </a:ext>
            </a:extLst>
          </p:cNvPr>
          <p:cNvSpPr>
            <a:spLocks noGrp="1"/>
          </p:cNvSpPr>
          <p:nvPr>
            <p:ph type="ftr" sz="quarter" idx="11"/>
          </p:nvPr>
        </p:nvSpPr>
        <p:spPr/>
        <p:txBody>
          <a:bodyPr/>
          <a:lstStyle/>
          <a:p>
            <a:pPr>
              <a:defRPr/>
            </a:pPr>
            <a:r>
              <a:rPr lang="en-IN"/>
              <a:t>CA Gadia Manish R</a:t>
            </a:r>
          </a:p>
        </p:txBody>
      </p:sp>
      <p:sp>
        <p:nvSpPr>
          <p:cNvPr id="7" name="Slide Number Placeholder 6">
            <a:extLst>
              <a:ext uri="{FF2B5EF4-FFF2-40B4-BE49-F238E27FC236}">
                <a16:creationId xmlns:a16="http://schemas.microsoft.com/office/drawing/2014/main" id="{592ECE71-1B74-D005-5449-27FCC7B09821}"/>
              </a:ext>
            </a:extLst>
          </p:cNvPr>
          <p:cNvSpPr>
            <a:spLocks noGrp="1"/>
          </p:cNvSpPr>
          <p:nvPr>
            <p:ph type="sldNum" sz="quarter" idx="12"/>
          </p:nvPr>
        </p:nvSpPr>
        <p:spPr/>
        <p:txBody>
          <a:bodyPr/>
          <a:lstStyle/>
          <a:p>
            <a:fld id="{2AC1C4F3-0758-4693-96D4-8901426768B0}" type="slidenum">
              <a:rPr lang="en-IN" altLang="en-US" smtClean="0"/>
              <a:pPr/>
              <a:t>11</a:t>
            </a:fld>
            <a:endParaRPr lang="en-IN" altLang="en-US"/>
          </a:p>
        </p:txBody>
      </p:sp>
      <p:pic>
        <p:nvPicPr>
          <p:cNvPr id="4" name="Picture 3"/>
          <p:cNvPicPr>
            <a:picLocks noChangeAspect="1"/>
          </p:cNvPicPr>
          <p:nvPr/>
        </p:nvPicPr>
        <p:blipFill>
          <a:blip r:embed="rId4"/>
          <a:stretch>
            <a:fillRect/>
          </a:stretch>
        </p:blipFill>
        <p:spPr>
          <a:xfrm>
            <a:off x="6058894" y="2093553"/>
            <a:ext cx="5841016" cy="3270969"/>
          </a:xfrm>
          <a:prstGeom prst="rect">
            <a:avLst/>
          </a:prstGeom>
        </p:spPr>
      </p:pic>
    </p:spTree>
    <p:extLst>
      <p:ext uri="{BB962C8B-B14F-4D97-AF65-F5344CB8AC3E}">
        <p14:creationId xmlns:p14="http://schemas.microsoft.com/office/powerpoint/2010/main" val="1658341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DAC31-6296-CF2C-1BA1-453321B3159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A910574-EE9E-825C-D586-34F2FC2DFB2E}"/>
              </a:ext>
            </a:extLst>
          </p:cNvPr>
          <p:cNvSpPr txBox="1"/>
          <p:nvPr>
            <p:custDataLst>
              <p:tags r:id="rId1"/>
            </p:custDataLst>
          </p:nvPr>
        </p:nvSpPr>
        <p:spPr>
          <a:xfrm>
            <a:off x="528639" y="1123380"/>
            <a:ext cx="11272836" cy="4871911"/>
          </a:xfrm>
          <a:prstGeom prst="rect">
            <a:avLst/>
          </a:prstGeom>
          <a:noFill/>
        </p:spPr>
        <p:txBody>
          <a:bodyPr wrap="square">
            <a:spAutoFit/>
          </a:bodyPr>
          <a:lstStyle/>
          <a:p>
            <a:pPr algn="just">
              <a:lnSpc>
                <a:spcPct val="115000"/>
              </a:lnSpc>
              <a:spcBef>
                <a:spcPct val="0"/>
              </a:spcBef>
              <a:spcAft>
                <a:spcPct val="0"/>
              </a:spcAft>
            </a:pPr>
            <a:r>
              <a:rPr lang="en-US" sz="2800" b="1" u="sng" dirty="0">
                <a:solidFill>
                  <a:srgbClr val="00B050"/>
                </a:solidFill>
              </a:rPr>
              <a:t>Trusted Advisor Who Understands Both the Taxpayer Position and the Departmental Viewpoint</a:t>
            </a:r>
          </a:p>
          <a:p>
            <a:pPr algn="just">
              <a:lnSpc>
                <a:spcPct val="115000"/>
              </a:lnSpc>
              <a:spcBef>
                <a:spcPct val="0"/>
              </a:spcBef>
              <a:spcAft>
                <a:spcPct val="0"/>
              </a:spcAft>
            </a:pPr>
            <a:r>
              <a:rPr lang="en-US" sz="2400" dirty="0"/>
              <a:t>In any adversarial proceeding, most representatives are deeply one-sided. The taxpayer's advocate knows the client's story intimately but often dismisses or underestimates the department's case. The departmental representative knows the data and the system but frequently lacks the commercial context to understand why a taxpayer did what they did.</a:t>
            </a:r>
          </a:p>
          <a:p>
            <a:pPr algn="just">
              <a:lnSpc>
                <a:spcPct val="115000"/>
              </a:lnSpc>
              <a:spcBef>
                <a:spcPct val="0"/>
              </a:spcBef>
              <a:spcAft>
                <a:spcPct val="0"/>
              </a:spcAft>
            </a:pPr>
            <a:endParaRPr lang="en-US" sz="2400" dirty="0"/>
          </a:p>
          <a:p>
            <a:pPr algn="just">
              <a:lnSpc>
                <a:spcPct val="115000"/>
              </a:lnSpc>
              <a:spcBef>
                <a:spcPct val="0"/>
              </a:spcBef>
              <a:spcAft>
                <a:spcPct val="0"/>
              </a:spcAft>
            </a:pPr>
            <a:r>
              <a:rPr lang="en-US" sz="2400" dirty="0"/>
              <a:t>The CA who has operated at the intersection of compliance and advisory over years of practice develops something neither of those representatives typically possesses — a genuine, working understanding of both sides of the table.</a:t>
            </a:r>
          </a:p>
          <a:p>
            <a:pPr algn="just">
              <a:lnSpc>
                <a:spcPct val="115000"/>
              </a:lnSpc>
              <a:spcBef>
                <a:spcPct val="0"/>
              </a:spcBef>
              <a:spcAft>
                <a:spcPct val="0"/>
              </a:spcAft>
            </a:pPr>
            <a:endParaRPr lang="en-US" sz="2400" dirty="0"/>
          </a:p>
        </p:txBody>
      </p:sp>
      <p:sp>
        <p:nvSpPr>
          <p:cNvPr id="3" name="Date Placeholder 2">
            <a:extLst>
              <a:ext uri="{FF2B5EF4-FFF2-40B4-BE49-F238E27FC236}">
                <a16:creationId xmlns:a16="http://schemas.microsoft.com/office/drawing/2014/main" id="{CCB73EB5-C6C1-C928-5075-58AF50EAF1B0}"/>
              </a:ext>
            </a:extLst>
          </p:cNvPr>
          <p:cNvSpPr>
            <a:spLocks noGrp="1"/>
          </p:cNvSpPr>
          <p:nvPr>
            <p:ph type="dt" sz="half" idx="10"/>
          </p:nvPr>
        </p:nvSpPr>
        <p:spPr/>
        <p:txBody>
          <a:bodyPr/>
          <a:lstStyle/>
          <a:p>
            <a:pPr>
              <a:defRPr/>
            </a:pPr>
            <a:r>
              <a:rPr lang="en-US" smtClean="0"/>
              <a:t>15-5-2026</a:t>
            </a:r>
            <a:endParaRPr lang="en-IN"/>
          </a:p>
        </p:txBody>
      </p:sp>
      <p:sp>
        <p:nvSpPr>
          <p:cNvPr id="5" name="Footer Placeholder 4">
            <a:extLst>
              <a:ext uri="{FF2B5EF4-FFF2-40B4-BE49-F238E27FC236}">
                <a16:creationId xmlns:a16="http://schemas.microsoft.com/office/drawing/2014/main" id="{52169A05-F6D5-767A-8FBD-2B99FA0F6C72}"/>
              </a:ext>
            </a:extLst>
          </p:cNvPr>
          <p:cNvSpPr>
            <a:spLocks noGrp="1"/>
          </p:cNvSpPr>
          <p:nvPr>
            <p:ph type="ftr" sz="quarter" idx="11"/>
          </p:nvPr>
        </p:nvSpPr>
        <p:spPr/>
        <p:txBody>
          <a:bodyPr/>
          <a:lstStyle/>
          <a:p>
            <a:pPr>
              <a:defRPr/>
            </a:pPr>
            <a:r>
              <a:rPr lang="en-IN"/>
              <a:t>CA Gadia Manish R</a:t>
            </a:r>
          </a:p>
        </p:txBody>
      </p:sp>
      <p:sp>
        <p:nvSpPr>
          <p:cNvPr id="7" name="Slide Number Placeholder 6">
            <a:extLst>
              <a:ext uri="{FF2B5EF4-FFF2-40B4-BE49-F238E27FC236}">
                <a16:creationId xmlns:a16="http://schemas.microsoft.com/office/drawing/2014/main" id="{6059220C-A8A2-9451-D12E-02755ECBC017}"/>
              </a:ext>
            </a:extLst>
          </p:cNvPr>
          <p:cNvSpPr>
            <a:spLocks noGrp="1"/>
          </p:cNvSpPr>
          <p:nvPr>
            <p:ph type="sldNum" sz="quarter" idx="12"/>
          </p:nvPr>
        </p:nvSpPr>
        <p:spPr/>
        <p:txBody>
          <a:bodyPr/>
          <a:lstStyle/>
          <a:p>
            <a:fld id="{2AC1C4F3-0758-4693-96D4-8901426768B0}" type="slidenum">
              <a:rPr lang="en-IN" altLang="en-US" smtClean="0"/>
              <a:pPr/>
              <a:t>12</a:t>
            </a:fld>
            <a:endParaRPr lang="en-IN" altLang="en-US"/>
          </a:p>
        </p:txBody>
      </p:sp>
    </p:spTree>
    <p:extLst>
      <p:ext uri="{BB962C8B-B14F-4D97-AF65-F5344CB8AC3E}">
        <p14:creationId xmlns:p14="http://schemas.microsoft.com/office/powerpoint/2010/main" val="1697064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99F4-C590-6F5E-1CB8-15C958987E4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5328AF1-21E9-E4E1-413F-485FAF272155}"/>
              </a:ext>
            </a:extLst>
          </p:cNvPr>
          <p:cNvSpPr txBox="1"/>
          <p:nvPr>
            <p:custDataLst>
              <p:tags r:id="rId1"/>
            </p:custDataLst>
          </p:nvPr>
        </p:nvSpPr>
        <p:spPr>
          <a:xfrm>
            <a:off x="528639" y="1242645"/>
            <a:ext cx="11272836" cy="4730334"/>
          </a:xfrm>
          <a:prstGeom prst="rect">
            <a:avLst/>
          </a:prstGeom>
          <a:noFill/>
        </p:spPr>
        <p:txBody>
          <a:bodyPr wrap="square">
            <a:spAutoFit/>
          </a:bodyPr>
          <a:lstStyle/>
          <a:p>
            <a:pPr algn="just">
              <a:lnSpc>
                <a:spcPct val="115000"/>
              </a:lnSpc>
              <a:spcBef>
                <a:spcPct val="0"/>
              </a:spcBef>
              <a:spcAft>
                <a:spcPct val="0"/>
              </a:spcAft>
            </a:pPr>
            <a:r>
              <a:rPr lang="en-US" sz="2400" dirty="0"/>
              <a:t>This is not neutrality. The CA is unambiguously the taxpayer's representative and must act accordingly. But understanding the departmental viewpoint does not compromise that representation — it sharpens it dramatically. </a:t>
            </a:r>
          </a:p>
          <a:p>
            <a:pPr algn="just">
              <a:lnSpc>
                <a:spcPct val="115000"/>
              </a:lnSpc>
              <a:spcBef>
                <a:spcPct val="0"/>
              </a:spcBef>
              <a:spcAft>
                <a:spcPct val="0"/>
              </a:spcAft>
            </a:pPr>
            <a:endParaRPr lang="en-US" sz="2400" dirty="0"/>
          </a:p>
          <a:p>
            <a:pPr algn="just">
              <a:lnSpc>
                <a:spcPct val="115000"/>
              </a:lnSpc>
              <a:spcBef>
                <a:spcPct val="0"/>
              </a:spcBef>
              <a:spcAft>
                <a:spcPct val="0"/>
              </a:spcAft>
            </a:pPr>
            <a:r>
              <a:rPr lang="en-US" sz="2400" dirty="0"/>
              <a:t>You cannot effectively rebut an argument you do not understand. You cannot anticipate an officer's concerns if you have never thought about what those concerns are. And you cannot build a settlement strategy if you cannot see the case through the department's eyes.</a:t>
            </a:r>
          </a:p>
          <a:p>
            <a:pPr algn="just">
              <a:lnSpc>
                <a:spcPct val="115000"/>
              </a:lnSpc>
              <a:spcBef>
                <a:spcPct val="0"/>
              </a:spcBef>
              <a:spcAft>
                <a:spcPct val="0"/>
              </a:spcAft>
            </a:pPr>
            <a:endParaRPr lang="en-US" sz="2400" dirty="0"/>
          </a:p>
          <a:p>
            <a:pPr algn="just">
              <a:lnSpc>
                <a:spcPct val="115000"/>
              </a:lnSpc>
              <a:spcBef>
                <a:spcPct val="0"/>
              </a:spcBef>
              <a:spcAft>
                <a:spcPct val="0"/>
              </a:spcAft>
            </a:pPr>
            <a:r>
              <a:rPr lang="en-US" sz="2400" dirty="0"/>
              <a:t>This bilateral understanding is what transforms the CA from a mere representative into a trusted advisor — someone whose counsel the client follows not just on what to argue but on whether to argue, how far to push, and when to settle.</a:t>
            </a:r>
          </a:p>
        </p:txBody>
      </p:sp>
      <p:sp>
        <p:nvSpPr>
          <p:cNvPr id="3" name="Date Placeholder 2">
            <a:extLst>
              <a:ext uri="{FF2B5EF4-FFF2-40B4-BE49-F238E27FC236}">
                <a16:creationId xmlns:a16="http://schemas.microsoft.com/office/drawing/2014/main" id="{7A2AB52F-F6A6-FA72-BA8F-FE85F2FA5122}"/>
              </a:ext>
            </a:extLst>
          </p:cNvPr>
          <p:cNvSpPr>
            <a:spLocks noGrp="1"/>
          </p:cNvSpPr>
          <p:nvPr>
            <p:ph type="dt" sz="half" idx="10"/>
          </p:nvPr>
        </p:nvSpPr>
        <p:spPr/>
        <p:txBody>
          <a:bodyPr/>
          <a:lstStyle/>
          <a:p>
            <a:pPr>
              <a:defRPr/>
            </a:pPr>
            <a:r>
              <a:rPr lang="en-US" smtClean="0"/>
              <a:t>15-5-2026</a:t>
            </a:r>
            <a:endParaRPr lang="en-IN"/>
          </a:p>
        </p:txBody>
      </p:sp>
      <p:sp>
        <p:nvSpPr>
          <p:cNvPr id="5" name="Footer Placeholder 4">
            <a:extLst>
              <a:ext uri="{FF2B5EF4-FFF2-40B4-BE49-F238E27FC236}">
                <a16:creationId xmlns:a16="http://schemas.microsoft.com/office/drawing/2014/main" id="{913C5862-FF8E-E93E-8FBE-C93B11675B8C}"/>
              </a:ext>
            </a:extLst>
          </p:cNvPr>
          <p:cNvSpPr>
            <a:spLocks noGrp="1"/>
          </p:cNvSpPr>
          <p:nvPr>
            <p:ph type="ftr" sz="quarter" idx="11"/>
          </p:nvPr>
        </p:nvSpPr>
        <p:spPr/>
        <p:txBody>
          <a:bodyPr/>
          <a:lstStyle/>
          <a:p>
            <a:pPr>
              <a:defRPr/>
            </a:pPr>
            <a:r>
              <a:rPr lang="en-IN"/>
              <a:t>CA Gadia Manish R</a:t>
            </a:r>
          </a:p>
        </p:txBody>
      </p:sp>
      <p:sp>
        <p:nvSpPr>
          <p:cNvPr id="7" name="Slide Number Placeholder 6">
            <a:extLst>
              <a:ext uri="{FF2B5EF4-FFF2-40B4-BE49-F238E27FC236}">
                <a16:creationId xmlns:a16="http://schemas.microsoft.com/office/drawing/2014/main" id="{497546DF-849D-ED51-210E-A3E65A073300}"/>
              </a:ext>
            </a:extLst>
          </p:cNvPr>
          <p:cNvSpPr>
            <a:spLocks noGrp="1"/>
          </p:cNvSpPr>
          <p:nvPr>
            <p:ph type="sldNum" sz="quarter" idx="12"/>
          </p:nvPr>
        </p:nvSpPr>
        <p:spPr/>
        <p:txBody>
          <a:bodyPr/>
          <a:lstStyle/>
          <a:p>
            <a:fld id="{2AC1C4F3-0758-4693-96D4-8901426768B0}" type="slidenum">
              <a:rPr lang="en-IN" altLang="en-US" smtClean="0"/>
              <a:pPr/>
              <a:t>13</a:t>
            </a:fld>
            <a:endParaRPr lang="en-IN" altLang="en-US"/>
          </a:p>
        </p:txBody>
      </p:sp>
    </p:spTree>
    <p:extLst>
      <p:ext uri="{BB962C8B-B14F-4D97-AF65-F5344CB8AC3E}">
        <p14:creationId xmlns:p14="http://schemas.microsoft.com/office/powerpoint/2010/main" val="3701239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3"/>
          <p:cNvSpPr/>
          <p:nvPr/>
        </p:nvSpPr>
        <p:spPr>
          <a:xfrm>
            <a:off x="792480" y="219456"/>
            <a:ext cx="10363200" cy="853440"/>
          </a:xfrm>
          <a:prstGeom prst="rect">
            <a:avLst/>
          </a:prstGeom>
          <a:noFill/>
          <a:ln/>
        </p:spPr>
        <p:txBody>
          <a:bodyPr wrap="square" lIns="0" tIns="0" rIns="0" bIns="0" rtlCol="0" anchor="ctr"/>
          <a:lstStyle/>
          <a:p>
            <a:r>
              <a:rPr lang="en-US" sz="3200" b="1" dirty="0">
                <a:solidFill>
                  <a:srgbClr val="FFFFFF"/>
                </a:solidFill>
              </a:rPr>
              <a:t>Readiness for Litigation</a:t>
            </a:r>
            <a:endParaRPr lang="en-US" sz="3200" dirty="0"/>
          </a:p>
        </p:txBody>
      </p:sp>
      <p:sp>
        <p:nvSpPr>
          <p:cNvPr id="6" name="Shape 4"/>
          <p:cNvSpPr/>
          <p:nvPr/>
        </p:nvSpPr>
        <p:spPr>
          <a:xfrm>
            <a:off x="365760" y="1463040"/>
            <a:ext cx="3657600" cy="4876800"/>
          </a:xfrm>
          <a:prstGeom prst="rect">
            <a:avLst/>
          </a:prstGeom>
          <a:solidFill>
            <a:srgbClr val="FFFFFF"/>
          </a:solidFill>
          <a:ln w="12700">
            <a:solidFill>
              <a:srgbClr val="D6E4F7"/>
            </a:solidFill>
            <a:prstDash val="solid"/>
          </a:ln>
          <a:effectLst>
            <a:outerShdw blurRad="101600" dist="38100" dir="8100000" algn="bl" rotWithShape="0">
              <a:srgbClr val="000000">
                <a:alpha val="12000"/>
              </a:srgbClr>
            </a:outerShdw>
          </a:effectLst>
        </p:spPr>
      </p:sp>
      <p:sp>
        <p:nvSpPr>
          <p:cNvPr id="7" name="Shape 5"/>
          <p:cNvSpPr/>
          <p:nvPr/>
        </p:nvSpPr>
        <p:spPr>
          <a:xfrm>
            <a:off x="365760" y="1511808"/>
            <a:ext cx="3657600" cy="792480"/>
          </a:xfrm>
          <a:prstGeom prst="rect">
            <a:avLst/>
          </a:prstGeom>
          <a:solidFill>
            <a:srgbClr val="1A2B5E"/>
          </a:solidFill>
          <a:ln w="12700">
            <a:solidFill>
              <a:srgbClr val="1A2B5E"/>
            </a:solidFill>
            <a:prstDash val="solid"/>
          </a:ln>
        </p:spPr>
      </p:sp>
      <p:sp>
        <p:nvSpPr>
          <p:cNvPr id="8" name="Text 6"/>
          <p:cNvSpPr/>
          <p:nvPr/>
        </p:nvSpPr>
        <p:spPr>
          <a:xfrm>
            <a:off x="463296" y="1463040"/>
            <a:ext cx="3462528" cy="792480"/>
          </a:xfrm>
          <a:prstGeom prst="rect">
            <a:avLst/>
          </a:prstGeom>
          <a:noFill/>
          <a:ln/>
        </p:spPr>
        <p:txBody>
          <a:bodyPr wrap="square" lIns="0" tIns="0" rIns="0" bIns="0" rtlCol="0" anchor="ctr"/>
          <a:lstStyle/>
          <a:p>
            <a:r>
              <a:rPr lang="en-US" sz="2200" b="1" dirty="0">
                <a:solidFill>
                  <a:srgbClr val="FFFFFF"/>
                </a:solidFill>
              </a:rPr>
              <a:t>📚 Books &amp; Resources</a:t>
            </a:r>
            <a:endParaRPr lang="en-US" sz="2200" dirty="0"/>
          </a:p>
        </p:txBody>
      </p:sp>
      <p:sp>
        <p:nvSpPr>
          <p:cNvPr id="9" name="Shape 7"/>
          <p:cNvSpPr/>
          <p:nvPr/>
        </p:nvSpPr>
        <p:spPr>
          <a:xfrm>
            <a:off x="548640" y="2499360"/>
            <a:ext cx="73152" cy="329184"/>
          </a:xfrm>
          <a:prstGeom prst="rect">
            <a:avLst/>
          </a:prstGeom>
          <a:solidFill>
            <a:srgbClr val="1A2B5E"/>
          </a:solidFill>
          <a:ln w="12700">
            <a:solidFill>
              <a:srgbClr val="1A2B5E"/>
            </a:solidFill>
            <a:prstDash val="solid"/>
          </a:ln>
        </p:spPr>
      </p:sp>
      <p:sp>
        <p:nvSpPr>
          <p:cNvPr id="10" name="Text 8"/>
          <p:cNvSpPr/>
          <p:nvPr/>
        </p:nvSpPr>
        <p:spPr>
          <a:xfrm>
            <a:off x="731520" y="2462784"/>
            <a:ext cx="3169920" cy="707136"/>
          </a:xfrm>
          <a:prstGeom prst="rect">
            <a:avLst/>
          </a:prstGeom>
          <a:noFill/>
          <a:ln/>
        </p:spPr>
        <p:txBody>
          <a:bodyPr wrap="square" lIns="0" tIns="0" rIns="0" bIns="0" rtlCol="0" anchor="t"/>
          <a:lstStyle/>
          <a:p>
            <a:r>
              <a:rPr lang="en-US" sz="2200" dirty="0">
                <a:solidFill>
                  <a:srgbClr val="1A1A2E"/>
                </a:solidFill>
              </a:rPr>
              <a:t>Maintain organized client books of accounts</a:t>
            </a:r>
            <a:endParaRPr lang="en-US" sz="2200" dirty="0"/>
          </a:p>
        </p:txBody>
      </p:sp>
      <p:sp>
        <p:nvSpPr>
          <p:cNvPr id="11" name="Shape 9"/>
          <p:cNvSpPr/>
          <p:nvPr/>
        </p:nvSpPr>
        <p:spPr>
          <a:xfrm>
            <a:off x="548640" y="3438144"/>
            <a:ext cx="73152" cy="329184"/>
          </a:xfrm>
          <a:prstGeom prst="rect">
            <a:avLst/>
          </a:prstGeom>
          <a:solidFill>
            <a:srgbClr val="1A2B5E"/>
          </a:solidFill>
          <a:ln w="12700">
            <a:solidFill>
              <a:srgbClr val="1A2B5E"/>
            </a:solidFill>
            <a:prstDash val="solid"/>
          </a:ln>
        </p:spPr>
      </p:sp>
      <p:sp>
        <p:nvSpPr>
          <p:cNvPr id="12" name="Text 10"/>
          <p:cNvSpPr/>
          <p:nvPr/>
        </p:nvSpPr>
        <p:spPr>
          <a:xfrm>
            <a:off x="731520" y="3401568"/>
            <a:ext cx="3169920" cy="707136"/>
          </a:xfrm>
          <a:prstGeom prst="rect">
            <a:avLst/>
          </a:prstGeom>
          <a:noFill/>
          <a:ln/>
        </p:spPr>
        <p:txBody>
          <a:bodyPr wrap="square" lIns="0" tIns="0" rIns="0" bIns="0" rtlCol="0" anchor="t"/>
          <a:lstStyle/>
          <a:p>
            <a:r>
              <a:rPr lang="en-US" sz="2200" dirty="0">
                <a:solidFill>
                  <a:srgbClr val="1A1A2E"/>
                </a:solidFill>
              </a:rPr>
              <a:t>Access to GST Acts, Rules &amp; Notifications</a:t>
            </a:r>
            <a:endParaRPr lang="en-US" sz="2200" dirty="0"/>
          </a:p>
        </p:txBody>
      </p:sp>
      <p:sp>
        <p:nvSpPr>
          <p:cNvPr id="13" name="Shape 11"/>
          <p:cNvSpPr/>
          <p:nvPr/>
        </p:nvSpPr>
        <p:spPr>
          <a:xfrm>
            <a:off x="548640" y="4376928"/>
            <a:ext cx="73152" cy="329184"/>
          </a:xfrm>
          <a:prstGeom prst="rect">
            <a:avLst/>
          </a:prstGeom>
          <a:solidFill>
            <a:srgbClr val="1A2B5E"/>
          </a:solidFill>
          <a:ln w="12700">
            <a:solidFill>
              <a:srgbClr val="1A2B5E"/>
            </a:solidFill>
            <a:prstDash val="solid"/>
          </a:ln>
        </p:spPr>
      </p:sp>
      <p:sp>
        <p:nvSpPr>
          <p:cNvPr id="14" name="Text 12"/>
          <p:cNvSpPr/>
          <p:nvPr/>
        </p:nvSpPr>
        <p:spPr>
          <a:xfrm>
            <a:off x="731520" y="4340352"/>
            <a:ext cx="3169920" cy="707136"/>
          </a:xfrm>
          <a:prstGeom prst="rect">
            <a:avLst/>
          </a:prstGeom>
          <a:noFill/>
          <a:ln/>
        </p:spPr>
        <p:txBody>
          <a:bodyPr wrap="square" lIns="0" tIns="0" rIns="0" bIns="0" rtlCol="0" anchor="t"/>
          <a:lstStyle/>
          <a:p>
            <a:r>
              <a:rPr lang="en-US" sz="2200" dirty="0">
                <a:solidFill>
                  <a:srgbClr val="1A1A2E"/>
                </a:solidFill>
              </a:rPr>
              <a:t>Relevant case law databases &amp; circulars</a:t>
            </a:r>
            <a:endParaRPr lang="en-US" sz="2200" dirty="0"/>
          </a:p>
        </p:txBody>
      </p:sp>
      <p:sp>
        <p:nvSpPr>
          <p:cNvPr id="15" name="Shape 13"/>
          <p:cNvSpPr/>
          <p:nvPr/>
        </p:nvSpPr>
        <p:spPr>
          <a:xfrm>
            <a:off x="548640" y="5315712"/>
            <a:ext cx="73152" cy="329184"/>
          </a:xfrm>
          <a:prstGeom prst="rect">
            <a:avLst/>
          </a:prstGeom>
          <a:solidFill>
            <a:srgbClr val="1A2B5E"/>
          </a:solidFill>
          <a:ln w="12700">
            <a:solidFill>
              <a:srgbClr val="1A2B5E"/>
            </a:solidFill>
            <a:prstDash val="solid"/>
          </a:ln>
        </p:spPr>
      </p:sp>
      <p:sp>
        <p:nvSpPr>
          <p:cNvPr id="16" name="Text 14"/>
          <p:cNvSpPr/>
          <p:nvPr/>
        </p:nvSpPr>
        <p:spPr>
          <a:xfrm>
            <a:off x="731520" y="5279136"/>
            <a:ext cx="3169920" cy="707136"/>
          </a:xfrm>
          <a:prstGeom prst="rect">
            <a:avLst/>
          </a:prstGeom>
          <a:noFill/>
          <a:ln/>
        </p:spPr>
        <p:txBody>
          <a:bodyPr wrap="square" lIns="0" tIns="0" rIns="0" bIns="0" rtlCol="0" anchor="t"/>
          <a:lstStyle/>
          <a:p>
            <a:r>
              <a:rPr lang="en-US" sz="2200" dirty="0">
                <a:solidFill>
                  <a:srgbClr val="1A1A2E"/>
                </a:solidFill>
              </a:rPr>
              <a:t>Internal case files and past precedents</a:t>
            </a:r>
            <a:endParaRPr lang="en-US" sz="2200" dirty="0"/>
          </a:p>
        </p:txBody>
      </p:sp>
      <p:sp>
        <p:nvSpPr>
          <p:cNvPr id="17" name="Shape 15"/>
          <p:cNvSpPr/>
          <p:nvPr/>
        </p:nvSpPr>
        <p:spPr>
          <a:xfrm>
            <a:off x="4328160" y="1463040"/>
            <a:ext cx="3657600" cy="4876800"/>
          </a:xfrm>
          <a:prstGeom prst="rect">
            <a:avLst/>
          </a:prstGeom>
          <a:solidFill>
            <a:srgbClr val="FFFFFF"/>
          </a:solidFill>
          <a:ln w="12700">
            <a:solidFill>
              <a:srgbClr val="D6E4F7"/>
            </a:solidFill>
            <a:prstDash val="solid"/>
          </a:ln>
          <a:effectLst>
            <a:outerShdw blurRad="101600" dist="38100" dir="8100000" algn="bl" rotWithShape="0">
              <a:srgbClr val="000000">
                <a:alpha val="12000"/>
              </a:srgbClr>
            </a:outerShdw>
          </a:effectLst>
        </p:spPr>
      </p:sp>
      <p:sp>
        <p:nvSpPr>
          <p:cNvPr id="18" name="Shape 16"/>
          <p:cNvSpPr/>
          <p:nvPr/>
        </p:nvSpPr>
        <p:spPr>
          <a:xfrm>
            <a:off x="4328160" y="1463040"/>
            <a:ext cx="3657600" cy="792480"/>
          </a:xfrm>
          <a:prstGeom prst="rect">
            <a:avLst/>
          </a:prstGeom>
          <a:solidFill>
            <a:srgbClr val="1E5F8E"/>
          </a:solidFill>
          <a:ln w="12700">
            <a:solidFill>
              <a:srgbClr val="1E5F8E"/>
            </a:solidFill>
            <a:prstDash val="solid"/>
          </a:ln>
        </p:spPr>
      </p:sp>
      <p:sp>
        <p:nvSpPr>
          <p:cNvPr id="19" name="Text 17"/>
          <p:cNvSpPr/>
          <p:nvPr/>
        </p:nvSpPr>
        <p:spPr>
          <a:xfrm>
            <a:off x="4425696" y="1463040"/>
            <a:ext cx="3462528" cy="792480"/>
          </a:xfrm>
          <a:prstGeom prst="rect">
            <a:avLst/>
          </a:prstGeom>
          <a:noFill/>
          <a:ln/>
        </p:spPr>
        <p:txBody>
          <a:bodyPr wrap="square" lIns="0" tIns="0" rIns="0" bIns="0" rtlCol="0" anchor="ctr"/>
          <a:lstStyle/>
          <a:p>
            <a:r>
              <a:rPr lang="en-US" sz="2200" b="1" dirty="0">
                <a:solidFill>
                  <a:srgbClr val="FFFFFF"/>
                </a:solidFill>
              </a:rPr>
              <a:t>📖 Knowledge &amp; Learning</a:t>
            </a:r>
            <a:endParaRPr lang="en-US" sz="2200" dirty="0"/>
          </a:p>
        </p:txBody>
      </p:sp>
      <p:sp>
        <p:nvSpPr>
          <p:cNvPr id="20" name="Shape 18"/>
          <p:cNvSpPr/>
          <p:nvPr/>
        </p:nvSpPr>
        <p:spPr>
          <a:xfrm>
            <a:off x="4511040" y="2499360"/>
            <a:ext cx="73152" cy="329184"/>
          </a:xfrm>
          <a:prstGeom prst="rect">
            <a:avLst/>
          </a:prstGeom>
          <a:solidFill>
            <a:srgbClr val="1E5F8E"/>
          </a:solidFill>
          <a:ln w="12700">
            <a:solidFill>
              <a:srgbClr val="1E5F8E"/>
            </a:solidFill>
            <a:prstDash val="solid"/>
          </a:ln>
        </p:spPr>
      </p:sp>
      <p:sp>
        <p:nvSpPr>
          <p:cNvPr id="21" name="Text 19"/>
          <p:cNvSpPr/>
          <p:nvPr/>
        </p:nvSpPr>
        <p:spPr>
          <a:xfrm>
            <a:off x="4693920" y="2462784"/>
            <a:ext cx="3169920" cy="707136"/>
          </a:xfrm>
          <a:prstGeom prst="rect">
            <a:avLst/>
          </a:prstGeom>
          <a:noFill/>
          <a:ln/>
        </p:spPr>
        <p:txBody>
          <a:bodyPr wrap="square" lIns="0" tIns="0" rIns="0" bIns="0" rtlCol="0" anchor="t"/>
          <a:lstStyle/>
          <a:p>
            <a:r>
              <a:rPr lang="en-US" sz="2200" dirty="0">
                <a:solidFill>
                  <a:srgbClr val="1A1A2E"/>
                </a:solidFill>
              </a:rPr>
              <a:t>Continuous updation on GST amendments</a:t>
            </a:r>
            <a:endParaRPr lang="en-US" sz="2200" dirty="0"/>
          </a:p>
        </p:txBody>
      </p:sp>
      <p:sp>
        <p:nvSpPr>
          <p:cNvPr id="22" name="Shape 20"/>
          <p:cNvSpPr/>
          <p:nvPr/>
        </p:nvSpPr>
        <p:spPr>
          <a:xfrm>
            <a:off x="4511040" y="3438144"/>
            <a:ext cx="73152" cy="329184"/>
          </a:xfrm>
          <a:prstGeom prst="rect">
            <a:avLst/>
          </a:prstGeom>
          <a:solidFill>
            <a:srgbClr val="1E5F8E"/>
          </a:solidFill>
          <a:ln w="12700">
            <a:solidFill>
              <a:srgbClr val="1E5F8E"/>
            </a:solidFill>
            <a:prstDash val="solid"/>
          </a:ln>
        </p:spPr>
      </p:sp>
      <p:sp>
        <p:nvSpPr>
          <p:cNvPr id="23" name="Text 21"/>
          <p:cNvSpPr/>
          <p:nvPr/>
        </p:nvSpPr>
        <p:spPr>
          <a:xfrm>
            <a:off x="4693920" y="3401568"/>
            <a:ext cx="3169920" cy="707136"/>
          </a:xfrm>
          <a:prstGeom prst="rect">
            <a:avLst/>
          </a:prstGeom>
          <a:noFill/>
          <a:ln/>
        </p:spPr>
        <p:txBody>
          <a:bodyPr wrap="square" lIns="0" tIns="0" rIns="0" bIns="0" rtlCol="0" anchor="t"/>
          <a:lstStyle/>
          <a:p>
            <a:r>
              <a:rPr lang="en-US" sz="2200" dirty="0">
                <a:solidFill>
                  <a:srgbClr val="1A1A2E"/>
                </a:solidFill>
              </a:rPr>
              <a:t>Awareness of recent High Court / SC rulings</a:t>
            </a:r>
            <a:endParaRPr lang="en-US" sz="2200" dirty="0"/>
          </a:p>
        </p:txBody>
      </p:sp>
      <p:sp>
        <p:nvSpPr>
          <p:cNvPr id="24" name="Shape 22"/>
          <p:cNvSpPr/>
          <p:nvPr/>
        </p:nvSpPr>
        <p:spPr>
          <a:xfrm>
            <a:off x="4511040" y="4376928"/>
            <a:ext cx="73152" cy="329184"/>
          </a:xfrm>
          <a:prstGeom prst="rect">
            <a:avLst/>
          </a:prstGeom>
          <a:solidFill>
            <a:srgbClr val="1E5F8E"/>
          </a:solidFill>
          <a:ln w="12700">
            <a:solidFill>
              <a:srgbClr val="1E5F8E"/>
            </a:solidFill>
            <a:prstDash val="solid"/>
          </a:ln>
        </p:spPr>
      </p:sp>
      <p:sp>
        <p:nvSpPr>
          <p:cNvPr id="25" name="Text 23"/>
          <p:cNvSpPr/>
          <p:nvPr/>
        </p:nvSpPr>
        <p:spPr>
          <a:xfrm>
            <a:off x="4693920" y="4340352"/>
            <a:ext cx="3169920" cy="707136"/>
          </a:xfrm>
          <a:prstGeom prst="rect">
            <a:avLst/>
          </a:prstGeom>
          <a:noFill/>
          <a:ln/>
        </p:spPr>
        <p:txBody>
          <a:bodyPr wrap="square" lIns="0" tIns="0" rIns="0" bIns="0" rtlCol="0" anchor="t"/>
          <a:lstStyle/>
          <a:p>
            <a:r>
              <a:rPr lang="en-US" sz="2200" dirty="0">
                <a:solidFill>
                  <a:srgbClr val="1A1A2E"/>
                </a:solidFill>
              </a:rPr>
              <a:t>Understanding evolving departmental practices</a:t>
            </a:r>
            <a:endParaRPr lang="en-US" sz="2200" dirty="0"/>
          </a:p>
        </p:txBody>
      </p:sp>
      <p:sp>
        <p:nvSpPr>
          <p:cNvPr id="26" name="Shape 24"/>
          <p:cNvSpPr/>
          <p:nvPr/>
        </p:nvSpPr>
        <p:spPr>
          <a:xfrm>
            <a:off x="4511040" y="5315712"/>
            <a:ext cx="73152" cy="329184"/>
          </a:xfrm>
          <a:prstGeom prst="rect">
            <a:avLst/>
          </a:prstGeom>
          <a:solidFill>
            <a:srgbClr val="1E5F8E"/>
          </a:solidFill>
          <a:ln w="12700">
            <a:solidFill>
              <a:srgbClr val="1E5F8E"/>
            </a:solidFill>
            <a:prstDash val="solid"/>
          </a:ln>
        </p:spPr>
      </p:sp>
      <p:sp>
        <p:nvSpPr>
          <p:cNvPr id="27" name="Text 25"/>
          <p:cNvSpPr/>
          <p:nvPr/>
        </p:nvSpPr>
        <p:spPr>
          <a:xfrm>
            <a:off x="4693920" y="5279136"/>
            <a:ext cx="3169920" cy="707136"/>
          </a:xfrm>
          <a:prstGeom prst="rect">
            <a:avLst/>
          </a:prstGeom>
          <a:noFill/>
          <a:ln/>
        </p:spPr>
        <p:txBody>
          <a:bodyPr wrap="square" lIns="0" tIns="0" rIns="0" bIns="0" rtlCol="0" anchor="t"/>
          <a:lstStyle/>
          <a:p>
            <a:r>
              <a:rPr lang="en-US" sz="2200" dirty="0">
                <a:solidFill>
                  <a:srgbClr val="1A1A2E"/>
                </a:solidFill>
              </a:rPr>
              <a:t>Attend seminars, webinars, study circles</a:t>
            </a:r>
            <a:endParaRPr lang="en-US" sz="2200" dirty="0"/>
          </a:p>
        </p:txBody>
      </p:sp>
      <p:sp>
        <p:nvSpPr>
          <p:cNvPr id="28" name="Shape 26"/>
          <p:cNvSpPr/>
          <p:nvPr/>
        </p:nvSpPr>
        <p:spPr>
          <a:xfrm>
            <a:off x="8290560" y="1463040"/>
            <a:ext cx="3657600" cy="4876800"/>
          </a:xfrm>
          <a:prstGeom prst="rect">
            <a:avLst/>
          </a:prstGeom>
          <a:solidFill>
            <a:srgbClr val="FFFFFF"/>
          </a:solidFill>
          <a:ln w="12700">
            <a:solidFill>
              <a:srgbClr val="D6E4F7"/>
            </a:solidFill>
            <a:prstDash val="solid"/>
          </a:ln>
          <a:effectLst>
            <a:outerShdw blurRad="101600" dist="38100" dir="8100000" algn="bl" rotWithShape="0">
              <a:srgbClr val="000000">
                <a:alpha val="12000"/>
              </a:srgbClr>
            </a:outerShdw>
          </a:effectLst>
        </p:spPr>
      </p:sp>
      <p:sp>
        <p:nvSpPr>
          <p:cNvPr id="29" name="Shape 27"/>
          <p:cNvSpPr/>
          <p:nvPr/>
        </p:nvSpPr>
        <p:spPr>
          <a:xfrm>
            <a:off x="8290560" y="1463040"/>
            <a:ext cx="3657600" cy="792480"/>
          </a:xfrm>
          <a:prstGeom prst="rect">
            <a:avLst/>
          </a:prstGeom>
          <a:solidFill>
            <a:srgbClr val="E07010"/>
          </a:solidFill>
          <a:ln w="12700">
            <a:solidFill>
              <a:srgbClr val="E07010"/>
            </a:solidFill>
            <a:prstDash val="solid"/>
          </a:ln>
        </p:spPr>
      </p:sp>
      <p:sp>
        <p:nvSpPr>
          <p:cNvPr id="30" name="Text 28"/>
          <p:cNvSpPr/>
          <p:nvPr/>
        </p:nvSpPr>
        <p:spPr>
          <a:xfrm>
            <a:off x="8388096" y="1463040"/>
            <a:ext cx="3462528" cy="792480"/>
          </a:xfrm>
          <a:prstGeom prst="rect">
            <a:avLst/>
          </a:prstGeom>
          <a:noFill/>
          <a:ln/>
        </p:spPr>
        <p:txBody>
          <a:bodyPr wrap="square" lIns="0" tIns="0" rIns="0" bIns="0" rtlCol="0" anchor="ctr"/>
          <a:lstStyle/>
          <a:p>
            <a:r>
              <a:rPr lang="en-US" sz="2200" b="1" dirty="0">
                <a:solidFill>
                  <a:srgbClr val="FFFFFF"/>
                </a:solidFill>
              </a:rPr>
              <a:t>💻 Technology Adoption</a:t>
            </a:r>
            <a:endParaRPr lang="en-US" sz="2200" dirty="0"/>
          </a:p>
        </p:txBody>
      </p:sp>
      <p:sp>
        <p:nvSpPr>
          <p:cNvPr id="31" name="Shape 29"/>
          <p:cNvSpPr/>
          <p:nvPr/>
        </p:nvSpPr>
        <p:spPr>
          <a:xfrm>
            <a:off x="8473440" y="2499360"/>
            <a:ext cx="73152" cy="329184"/>
          </a:xfrm>
          <a:prstGeom prst="rect">
            <a:avLst/>
          </a:prstGeom>
          <a:solidFill>
            <a:srgbClr val="E07010"/>
          </a:solidFill>
          <a:ln w="12700">
            <a:solidFill>
              <a:srgbClr val="E07010"/>
            </a:solidFill>
            <a:prstDash val="solid"/>
          </a:ln>
        </p:spPr>
      </p:sp>
      <p:sp>
        <p:nvSpPr>
          <p:cNvPr id="32" name="Text 30"/>
          <p:cNvSpPr/>
          <p:nvPr/>
        </p:nvSpPr>
        <p:spPr>
          <a:xfrm>
            <a:off x="8656320" y="2462784"/>
            <a:ext cx="3169920" cy="707136"/>
          </a:xfrm>
          <a:prstGeom prst="rect">
            <a:avLst/>
          </a:prstGeom>
          <a:noFill/>
          <a:ln/>
        </p:spPr>
        <p:txBody>
          <a:bodyPr wrap="square" lIns="0" tIns="0" rIns="0" bIns="0" rtlCol="0" anchor="t"/>
          <a:lstStyle/>
          <a:p>
            <a:r>
              <a:rPr lang="en-US" sz="2200" dirty="0">
                <a:solidFill>
                  <a:srgbClr val="1A1A2E"/>
                </a:solidFill>
              </a:rPr>
              <a:t>Use of AI tools for legal research &amp; drafting</a:t>
            </a:r>
            <a:endParaRPr lang="en-US" sz="2200" dirty="0"/>
          </a:p>
        </p:txBody>
      </p:sp>
      <p:sp>
        <p:nvSpPr>
          <p:cNvPr id="33" name="Shape 31"/>
          <p:cNvSpPr/>
          <p:nvPr/>
        </p:nvSpPr>
        <p:spPr>
          <a:xfrm>
            <a:off x="8473440" y="3438144"/>
            <a:ext cx="73152" cy="329184"/>
          </a:xfrm>
          <a:prstGeom prst="rect">
            <a:avLst/>
          </a:prstGeom>
          <a:solidFill>
            <a:srgbClr val="E07010"/>
          </a:solidFill>
          <a:ln w="12700">
            <a:solidFill>
              <a:srgbClr val="E07010"/>
            </a:solidFill>
            <a:prstDash val="solid"/>
          </a:ln>
        </p:spPr>
      </p:sp>
      <p:sp>
        <p:nvSpPr>
          <p:cNvPr id="34" name="Text 32"/>
          <p:cNvSpPr/>
          <p:nvPr/>
        </p:nvSpPr>
        <p:spPr>
          <a:xfrm>
            <a:off x="8656320" y="3401568"/>
            <a:ext cx="3169920" cy="707136"/>
          </a:xfrm>
          <a:prstGeom prst="rect">
            <a:avLst/>
          </a:prstGeom>
          <a:noFill/>
          <a:ln/>
        </p:spPr>
        <p:txBody>
          <a:bodyPr wrap="square" lIns="0" tIns="0" rIns="0" bIns="0" rtlCol="0" anchor="t"/>
          <a:lstStyle/>
          <a:p>
            <a:r>
              <a:rPr lang="en-US" sz="2200" dirty="0">
                <a:solidFill>
                  <a:srgbClr val="1A1A2E"/>
                </a:solidFill>
              </a:rPr>
              <a:t>GST portal fluency: GSTR returns, E-way bills</a:t>
            </a:r>
            <a:endParaRPr lang="en-US" sz="2200" dirty="0"/>
          </a:p>
        </p:txBody>
      </p:sp>
      <p:sp>
        <p:nvSpPr>
          <p:cNvPr id="35" name="Shape 33"/>
          <p:cNvSpPr/>
          <p:nvPr/>
        </p:nvSpPr>
        <p:spPr>
          <a:xfrm>
            <a:off x="8473440" y="4376928"/>
            <a:ext cx="73152" cy="329184"/>
          </a:xfrm>
          <a:prstGeom prst="rect">
            <a:avLst/>
          </a:prstGeom>
          <a:solidFill>
            <a:srgbClr val="E07010"/>
          </a:solidFill>
          <a:ln w="12700">
            <a:solidFill>
              <a:srgbClr val="E07010"/>
            </a:solidFill>
            <a:prstDash val="solid"/>
          </a:ln>
        </p:spPr>
      </p:sp>
      <p:sp>
        <p:nvSpPr>
          <p:cNvPr id="36" name="Text 34"/>
          <p:cNvSpPr/>
          <p:nvPr/>
        </p:nvSpPr>
        <p:spPr>
          <a:xfrm>
            <a:off x="8656320" y="4340352"/>
            <a:ext cx="3169920" cy="707136"/>
          </a:xfrm>
          <a:prstGeom prst="rect">
            <a:avLst/>
          </a:prstGeom>
          <a:noFill/>
          <a:ln/>
        </p:spPr>
        <p:txBody>
          <a:bodyPr wrap="square" lIns="0" tIns="0" rIns="0" bIns="0" rtlCol="0" anchor="t"/>
          <a:lstStyle/>
          <a:p>
            <a:r>
              <a:rPr lang="en-US" sz="2200" dirty="0">
                <a:solidFill>
                  <a:srgbClr val="1A1A2E"/>
                </a:solidFill>
              </a:rPr>
              <a:t>Document management systems</a:t>
            </a:r>
            <a:endParaRPr lang="en-US" sz="2200" dirty="0"/>
          </a:p>
        </p:txBody>
      </p:sp>
      <p:sp>
        <p:nvSpPr>
          <p:cNvPr id="37" name="Shape 35"/>
          <p:cNvSpPr/>
          <p:nvPr/>
        </p:nvSpPr>
        <p:spPr>
          <a:xfrm>
            <a:off x="8473440" y="5315712"/>
            <a:ext cx="73152" cy="329184"/>
          </a:xfrm>
          <a:prstGeom prst="rect">
            <a:avLst/>
          </a:prstGeom>
          <a:solidFill>
            <a:srgbClr val="E07010"/>
          </a:solidFill>
          <a:ln w="12700">
            <a:solidFill>
              <a:srgbClr val="E07010"/>
            </a:solidFill>
            <a:prstDash val="solid"/>
          </a:ln>
        </p:spPr>
      </p:sp>
      <p:sp>
        <p:nvSpPr>
          <p:cNvPr id="38" name="Text 36"/>
          <p:cNvSpPr/>
          <p:nvPr/>
        </p:nvSpPr>
        <p:spPr>
          <a:xfrm>
            <a:off x="8656320" y="5279136"/>
            <a:ext cx="3169920" cy="707136"/>
          </a:xfrm>
          <a:prstGeom prst="rect">
            <a:avLst/>
          </a:prstGeom>
          <a:noFill/>
          <a:ln/>
        </p:spPr>
        <p:txBody>
          <a:bodyPr wrap="square" lIns="0" tIns="0" rIns="0" bIns="0" rtlCol="0" anchor="t"/>
          <a:lstStyle/>
          <a:p>
            <a:r>
              <a:rPr lang="en-US" sz="2200" dirty="0">
                <a:solidFill>
                  <a:srgbClr val="1A1A2E"/>
                </a:solidFill>
              </a:rPr>
              <a:t>Digital submission &amp; e-filing capabilities</a:t>
            </a:r>
            <a:endParaRPr lang="en-US" sz="2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3"/>
          <p:cNvSpPr/>
          <p:nvPr/>
        </p:nvSpPr>
        <p:spPr>
          <a:xfrm>
            <a:off x="792480" y="219456"/>
            <a:ext cx="10363200" cy="853440"/>
          </a:xfrm>
          <a:prstGeom prst="rect">
            <a:avLst/>
          </a:prstGeom>
          <a:noFill/>
          <a:ln/>
        </p:spPr>
        <p:txBody>
          <a:bodyPr wrap="square" lIns="0" tIns="0" rIns="0" bIns="0" rtlCol="0" anchor="ctr"/>
          <a:lstStyle/>
          <a:p>
            <a:r>
              <a:rPr lang="en-US" sz="3200" b="1" dirty="0">
                <a:solidFill>
                  <a:srgbClr val="FFFFFF"/>
                </a:solidFill>
              </a:rPr>
              <a:t>Legal Authority &amp; Limited Liability of CA</a:t>
            </a:r>
            <a:endParaRPr lang="en-US" sz="3200" dirty="0"/>
          </a:p>
        </p:txBody>
      </p:sp>
      <p:sp>
        <p:nvSpPr>
          <p:cNvPr id="6" name="Shape 4"/>
          <p:cNvSpPr/>
          <p:nvPr/>
        </p:nvSpPr>
        <p:spPr>
          <a:xfrm>
            <a:off x="365760" y="1463040"/>
            <a:ext cx="5364480" cy="4998720"/>
          </a:xfrm>
          <a:prstGeom prst="rect">
            <a:avLst/>
          </a:prstGeom>
          <a:solidFill>
            <a:srgbClr val="FFFFFF"/>
          </a:solidFill>
          <a:ln w="12700">
            <a:solidFill>
              <a:srgbClr val="D6E4F7"/>
            </a:solidFill>
            <a:prstDash val="solid"/>
          </a:ln>
          <a:effectLst>
            <a:outerShdw blurRad="101600" dist="38100" dir="8100000" algn="bl" rotWithShape="0">
              <a:srgbClr val="000000">
                <a:alpha val="12000"/>
              </a:srgbClr>
            </a:outerShdw>
          </a:effectLst>
        </p:spPr>
      </p:sp>
      <p:sp>
        <p:nvSpPr>
          <p:cNvPr id="7" name="Shape 5"/>
          <p:cNvSpPr/>
          <p:nvPr/>
        </p:nvSpPr>
        <p:spPr>
          <a:xfrm>
            <a:off x="365760" y="1463040"/>
            <a:ext cx="5364480" cy="670560"/>
          </a:xfrm>
          <a:prstGeom prst="rect">
            <a:avLst/>
          </a:prstGeom>
          <a:solidFill>
            <a:srgbClr val="1A2B5E"/>
          </a:solidFill>
          <a:ln w="12700">
            <a:solidFill>
              <a:srgbClr val="1A2B5E"/>
            </a:solidFill>
            <a:prstDash val="solid"/>
          </a:ln>
        </p:spPr>
      </p:sp>
      <p:sp>
        <p:nvSpPr>
          <p:cNvPr id="8" name="Text 6"/>
          <p:cNvSpPr/>
          <p:nvPr/>
        </p:nvSpPr>
        <p:spPr>
          <a:xfrm>
            <a:off x="463296" y="1463040"/>
            <a:ext cx="5169408" cy="670560"/>
          </a:xfrm>
          <a:prstGeom prst="rect">
            <a:avLst/>
          </a:prstGeom>
          <a:noFill/>
          <a:ln/>
        </p:spPr>
        <p:txBody>
          <a:bodyPr wrap="square" lIns="0" tIns="0" rIns="0" bIns="0" rtlCol="0" anchor="ctr"/>
          <a:lstStyle/>
          <a:p>
            <a:r>
              <a:rPr lang="en-US" sz="2200" b="1" dirty="0">
                <a:solidFill>
                  <a:srgbClr val="FFFFFF"/>
                </a:solidFill>
              </a:rPr>
              <a:t>⚖  CA's Legal Authority</a:t>
            </a:r>
            <a:endParaRPr lang="en-US" sz="2200" dirty="0"/>
          </a:p>
        </p:txBody>
      </p:sp>
      <p:sp>
        <p:nvSpPr>
          <p:cNvPr id="9" name="Shape 7"/>
          <p:cNvSpPr/>
          <p:nvPr/>
        </p:nvSpPr>
        <p:spPr>
          <a:xfrm>
            <a:off x="512064" y="2340864"/>
            <a:ext cx="219456" cy="219456"/>
          </a:xfrm>
          <a:prstGeom prst="ellipse">
            <a:avLst/>
          </a:prstGeom>
          <a:solidFill>
            <a:srgbClr val="1A2B5E"/>
          </a:solidFill>
          <a:ln w="12700">
            <a:solidFill>
              <a:srgbClr val="1A2B5E"/>
            </a:solidFill>
            <a:prstDash val="solid"/>
          </a:ln>
        </p:spPr>
      </p:sp>
      <p:sp>
        <p:nvSpPr>
          <p:cNvPr id="10" name="Text 8"/>
          <p:cNvSpPr/>
          <p:nvPr/>
        </p:nvSpPr>
        <p:spPr>
          <a:xfrm>
            <a:off x="829056" y="2292096"/>
            <a:ext cx="4754880" cy="609600"/>
          </a:xfrm>
          <a:prstGeom prst="rect">
            <a:avLst/>
          </a:prstGeom>
          <a:noFill/>
          <a:ln/>
        </p:spPr>
        <p:txBody>
          <a:bodyPr wrap="square" lIns="0" tIns="0" rIns="0" bIns="0" rtlCol="0" anchor="t"/>
          <a:lstStyle/>
          <a:p>
            <a:r>
              <a:rPr lang="en-US" sz="2200" dirty="0">
                <a:solidFill>
                  <a:srgbClr val="1A1A2E"/>
                </a:solidFill>
              </a:rPr>
              <a:t>Authorised Representative under Section 116 of CGST Act</a:t>
            </a:r>
            <a:endParaRPr lang="en-US" sz="2200" dirty="0"/>
          </a:p>
        </p:txBody>
      </p:sp>
      <p:sp>
        <p:nvSpPr>
          <p:cNvPr id="11" name="Shape 9"/>
          <p:cNvSpPr/>
          <p:nvPr/>
        </p:nvSpPr>
        <p:spPr>
          <a:xfrm>
            <a:off x="512064" y="3072384"/>
            <a:ext cx="219456" cy="219456"/>
          </a:xfrm>
          <a:prstGeom prst="ellipse">
            <a:avLst/>
          </a:prstGeom>
          <a:solidFill>
            <a:srgbClr val="1A2B5E"/>
          </a:solidFill>
          <a:ln w="12700">
            <a:solidFill>
              <a:srgbClr val="1A2B5E"/>
            </a:solidFill>
            <a:prstDash val="solid"/>
          </a:ln>
        </p:spPr>
      </p:sp>
      <p:sp>
        <p:nvSpPr>
          <p:cNvPr id="12" name="Text 10"/>
          <p:cNvSpPr/>
          <p:nvPr/>
        </p:nvSpPr>
        <p:spPr>
          <a:xfrm>
            <a:off x="829056" y="3023616"/>
            <a:ext cx="4754880" cy="609600"/>
          </a:xfrm>
          <a:prstGeom prst="rect">
            <a:avLst/>
          </a:prstGeom>
          <a:noFill/>
          <a:ln/>
        </p:spPr>
        <p:txBody>
          <a:bodyPr wrap="square" lIns="0" tIns="0" rIns="0" bIns="0" rtlCol="0" anchor="t"/>
          <a:lstStyle/>
          <a:p>
            <a:r>
              <a:rPr lang="en-US" sz="2200" dirty="0">
                <a:solidFill>
                  <a:srgbClr val="1A1A2E"/>
                </a:solidFill>
              </a:rPr>
              <a:t>Entitled to appear before GST Officers, Appellate Authority &amp; GSTAT</a:t>
            </a:r>
            <a:endParaRPr lang="en-US" sz="2200" dirty="0"/>
          </a:p>
        </p:txBody>
      </p:sp>
      <p:sp>
        <p:nvSpPr>
          <p:cNvPr id="13" name="Shape 11"/>
          <p:cNvSpPr/>
          <p:nvPr/>
        </p:nvSpPr>
        <p:spPr>
          <a:xfrm>
            <a:off x="512064" y="3803904"/>
            <a:ext cx="219456" cy="219456"/>
          </a:xfrm>
          <a:prstGeom prst="ellipse">
            <a:avLst/>
          </a:prstGeom>
          <a:solidFill>
            <a:srgbClr val="1A2B5E"/>
          </a:solidFill>
          <a:ln w="12700">
            <a:solidFill>
              <a:srgbClr val="1A2B5E"/>
            </a:solidFill>
            <a:prstDash val="solid"/>
          </a:ln>
        </p:spPr>
      </p:sp>
      <p:sp>
        <p:nvSpPr>
          <p:cNvPr id="14" name="Text 12"/>
          <p:cNvSpPr/>
          <p:nvPr/>
        </p:nvSpPr>
        <p:spPr>
          <a:xfrm>
            <a:off x="829056" y="3755136"/>
            <a:ext cx="4754880" cy="609600"/>
          </a:xfrm>
          <a:prstGeom prst="rect">
            <a:avLst/>
          </a:prstGeom>
          <a:noFill/>
          <a:ln/>
        </p:spPr>
        <p:txBody>
          <a:bodyPr wrap="square" lIns="0" tIns="0" rIns="0" bIns="0" rtlCol="0" anchor="t"/>
          <a:lstStyle/>
          <a:p>
            <a:r>
              <a:rPr lang="en-US" sz="2200" dirty="0">
                <a:solidFill>
                  <a:srgbClr val="1A1A2E"/>
                </a:solidFill>
              </a:rPr>
              <a:t>Must hold valid CA </a:t>
            </a:r>
            <a:r>
              <a:rPr lang="en-US" sz="2200" dirty="0" smtClean="0">
                <a:solidFill>
                  <a:srgbClr val="1A1A2E"/>
                </a:solidFill>
              </a:rPr>
              <a:t>membership and Certificate of Practice (COP)</a:t>
            </a:r>
            <a:endParaRPr lang="en-US" sz="2200" dirty="0"/>
          </a:p>
        </p:txBody>
      </p:sp>
      <p:sp>
        <p:nvSpPr>
          <p:cNvPr id="15" name="Shape 13"/>
          <p:cNvSpPr/>
          <p:nvPr/>
        </p:nvSpPr>
        <p:spPr>
          <a:xfrm>
            <a:off x="512064" y="4535424"/>
            <a:ext cx="219456" cy="219456"/>
          </a:xfrm>
          <a:prstGeom prst="ellipse">
            <a:avLst/>
          </a:prstGeom>
          <a:solidFill>
            <a:srgbClr val="1A2B5E"/>
          </a:solidFill>
          <a:ln w="12700">
            <a:solidFill>
              <a:srgbClr val="1A2B5E"/>
            </a:solidFill>
            <a:prstDash val="solid"/>
          </a:ln>
        </p:spPr>
      </p:sp>
      <p:sp>
        <p:nvSpPr>
          <p:cNvPr id="16" name="Text 14"/>
          <p:cNvSpPr/>
          <p:nvPr/>
        </p:nvSpPr>
        <p:spPr>
          <a:xfrm>
            <a:off x="829056" y="4486656"/>
            <a:ext cx="4754880" cy="609600"/>
          </a:xfrm>
          <a:prstGeom prst="rect">
            <a:avLst/>
          </a:prstGeom>
          <a:noFill/>
          <a:ln/>
        </p:spPr>
        <p:txBody>
          <a:bodyPr wrap="square" lIns="0" tIns="0" rIns="0" bIns="0" rtlCol="0" anchor="t"/>
          <a:lstStyle/>
          <a:p>
            <a:r>
              <a:rPr lang="en-US" sz="2200" dirty="0">
                <a:solidFill>
                  <a:srgbClr val="1A1A2E"/>
                </a:solidFill>
              </a:rPr>
              <a:t>Power of Attorney / Letter of Authorisation required for each matter</a:t>
            </a:r>
            <a:endParaRPr lang="en-US" sz="2200" dirty="0"/>
          </a:p>
        </p:txBody>
      </p:sp>
      <p:sp>
        <p:nvSpPr>
          <p:cNvPr id="17" name="Shape 15"/>
          <p:cNvSpPr/>
          <p:nvPr/>
        </p:nvSpPr>
        <p:spPr>
          <a:xfrm>
            <a:off x="512064" y="5266944"/>
            <a:ext cx="219456" cy="219456"/>
          </a:xfrm>
          <a:prstGeom prst="ellipse">
            <a:avLst/>
          </a:prstGeom>
          <a:solidFill>
            <a:srgbClr val="1A2B5E"/>
          </a:solidFill>
          <a:ln w="12700">
            <a:solidFill>
              <a:srgbClr val="1A2B5E"/>
            </a:solidFill>
            <a:prstDash val="solid"/>
          </a:ln>
        </p:spPr>
      </p:sp>
      <p:sp>
        <p:nvSpPr>
          <p:cNvPr id="18" name="Text 16"/>
          <p:cNvSpPr/>
          <p:nvPr/>
        </p:nvSpPr>
        <p:spPr>
          <a:xfrm>
            <a:off x="829056" y="5218176"/>
            <a:ext cx="4754880" cy="609600"/>
          </a:xfrm>
          <a:prstGeom prst="rect">
            <a:avLst/>
          </a:prstGeom>
          <a:noFill/>
          <a:ln/>
        </p:spPr>
        <p:txBody>
          <a:bodyPr wrap="square" lIns="0" tIns="0" rIns="0" bIns="0" rtlCol="0" anchor="t"/>
          <a:lstStyle/>
          <a:p>
            <a:r>
              <a:rPr lang="en-US" sz="2200" dirty="0">
                <a:solidFill>
                  <a:srgbClr val="1A1A2E"/>
                </a:solidFill>
              </a:rPr>
              <a:t>CA's signature on submissions carries professional accountability</a:t>
            </a:r>
            <a:endParaRPr lang="en-US" sz="2200" dirty="0"/>
          </a:p>
        </p:txBody>
      </p:sp>
      <p:sp>
        <p:nvSpPr>
          <p:cNvPr id="19" name="Shape 17"/>
          <p:cNvSpPr/>
          <p:nvPr/>
        </p:nvSpPr>
        <p:spPr>
          <a:xfrm>
            <a:off x="6096000" y="1463040"/>
            <a:ext cx="5669280" cy="4998720"/>
          </a:xfrm>
          <a:prstGeom prst="rect">
            <a:avLst/>
          </a:prstGeom>
          <a:solidFill>
            <a:srgbClr val="FFFFFF"/>
          </a:solidFill>
          <a:ln w="12700">
            <a:solidFill>
              <a:srgbClr val="D6E4F7"/>
            </a:solidFill>
            <a:prstDash val="solid"/>
          </a:ln>
          <a:effectLst>
            <a:outerShdw blurRad="101600" dist="38100" dir="8100000" algn="bl" rotWithShape="0">
              <a:srgbClr val="000000">
                <a:alpha val="12000"/>
              </a:srgbClr>
            </a:outerShdw>
          </a:effectLst>
        </p:spPr>
      </p:sp>
      <p:sp>
        <p:nvSpPr>
          <p:cNvPr id="20" name="Shape 18"/>
          <p:cNvSpPr/>
          <p:nvPr/>
        </p:nvSpPr>
        <p:spPr>
          <a:xfrm>
            <a:off x="6096000" y="1463040"/>
            <a:ext cx="5669280" cy="670560"/>
          </a:xfrm>
          <a:prstGeom prst="rect">
            <a:avLst/>
          </a:prstGeom>
          <a:solidFill>
            <a:srgbClr val="E07010"/>
          </a:solidFill>
          <a:ln w="12700">
            <a:solidFill>
              <a:srgbClr val="E07010"/>
            </a:solidFill>
            <a:prstDash val="solid"/>
          </a:ln>
        </p:spPr>
      </p:sp>
      <p:sp>
        <p:nvSpPr>
          <p:cNvPr id="21" name="Text 19"/>
          <p:cNvSpPr/>
          <p:nvPr/>
        </p:nvSpPr>
        <p:spPr>
          <a:xfrm>
            <a:off x="6193536" y="1463040"/>
            <a:ext cx="5474208" cy="670560"/>
          </a:xfrm>
          <a:prstGeom prst="rect">
            <a:avLst/>
          </a:prstGeom>
          <a:noFill/>
          <a:ln/>
        </p:spPr>
        <p:txBody>
          <a:bodyPr wrap="square" lIns="0" tIns="0" rIns="0" bIns="0" rtlCol="0" anchor="ctr"/>
          <a:lstStyle/>
          <a:p>
            <a:r>
              <a:rPr lang="en-US" sz="2200" b="1" dirty="0">
                <a:solidFill>
                  <a:srgbClr val="FFFFFF"/>
                </a:solidFill>
              </a:rPr>
              <a:t>🛡  Limits of Liability</a:t>
            </a:r>
            <a:endParaRPr lang="en-US" sz="2200" dirty="0"/>
          </a:p>
        </p:txBody>
      </p:sp>
      <p:sp>
        <p:nvSpPr>
          <p:cNvPr id="22" name="Shape 20"/>
          <p:cNvSpPr/>
          <p:nvPr/>
        </p:nvSpPr>
        <p:spPr>
          <a:xfrm>
            <a:off x="6242304" y="2340864"/>
            <a:ext cx="219456" cy="219456"/>
          </a:xfrm>
          <a:prstGeom prst="ellipse">
            <a:avLst/>
          </a:prstGeom>
          <a:solidFill>
            <a:srgbClr val="E07010"/>
          </a:solidFill>
          <a:ln w="12700">
            <a:solidFill>
              <a:srgbClr val="E07010"/>
            </a:solidFill>
            <a:prstDash val="solid"/>
          </a:ln>
        </p:spPr>
      </p:sp>
      <p:sp>
        <p:nvSpPr>
          <p:cNvPr id="23" name="Text 21"/>
          <p:cNvSpPr/>
          <p:nvPr/>
        </p:nvSpPr>
        <p:spPr>
          <a:xfrm>
            <a:off x="6559296" y="2292096"/>
            <a:ext cx="5059680" cy="609600"/>
          </a:xfrm>
          <a:prstGeom prst="rect">
            <a:avLst/>
          </a:prstGeom>
          <a:noFill/>
          <a:ln/>
        </p:spPr>
        <p:txBody>
          <a:bodyPr wrap="square" lIns="0" tIns="0" rIns="0" bIns="0" rtlCol="0" anchor="t"/>
          <a:lstStyle/>
          <a:p>
            <a:r>
              <a:rPr lang="en-US" sz="2200" dirty="0">
                <a:solidFill>
                  <a:srgbClr val="1A1A2E"/>
                </a:solidFill>
              </a:rPr>
              <a:t>CA is NOT liable for client's underlying tax default or fraud</a:t>
            </a:r>
            <a:endParaRPr lang="en-US" sz="2200" dirty="0"/>
          </a:p>
        </p:txBody>
      </p:sp>
      <p:sp>
        <p:nvSpPr>
          <p:cNvPr id="24" name="Shape 22"/>
          <p:cNvSpPr/>
          <p:nvPr/>
        </p:nvSpPr>
        <p:spPr>
          <a:xfrm>
            <a:off x="6242304" y="3072384"/>
            <a:ext cx="219456" cy="219456"/>
          </a:xfrm>
          <a:prstGeom prst="ellipse">
            <a:avLst/>
          </a:prstGeom>
          <a:solidFill>
            <a:srgbClr val="E07010"/>
          </a:solidFill>
          <a:ln w="12700">
            <a:solidFill>
              <a:srgbClr val="E07010"/>
            </a:solidFill>
            <a:prstDash val="solid"/>
          </a:ln>
        </p:spPr>
      </p:sp>
      <p:sp>
        <p:nvSpPr>
          <p:cNvPr id="25" name="Text 23"/>
          <p:cNvSpPr/>
          <p:nvPr/>
        </p:nvSpPr>
        <p:spPr>
          <a:xfrm>
            <a:off x="6559296" y="3023616"/>
            <a:ext cx="5059680" cy="609600"/>
          </a:xfrm>
          <a:prstGeom prst="rect">
            <a:avLst/>
          </a:prstGeom>
          <a:noFill/>
          <a:ln/>
        </p:spPr>
        <p:txBody>
          <a:bodyPr wrap="square" lIns="0" tIns="0" rIns="0" bIns="0" rtlCol="0" anchor="t"/>
          <a:lstStyle/>
          <a:p>
            <a:r>
              <a:rPr lang="en-US" sz="2200" dirty="0">
                <a:solidFill>
                  <a:srgbClr val="1A1A2E"/>
                </a:solidFill>
              </a:rPr>
              <a:t>Liability arises only from professional negligence or misconduct</a:t>
            </a:r>
            <a:endParaRPr lang="en-US" sz="2200" dirty="0"/>
          </a:p>
        </p:txBody>
      </p:sp>
      <p:sp>
        <p:nvSpPr>
          <p:cNvPr id="26" name="Shape 24"/>
          <p:cNvSpPr/>
          <p:nvPr/>
        </p:nvSpPr>
        <p:spPr>
          <a:xfrm>
            <a:off x="6242304" y="3803904"/>
            <a:ext cx="219456" cy="219456"/>
          </a:xfrm>
          <a:prstGeom prst="ellipse">
            <a:avLst/>
          </a:prstGeom>
          <a:solidFill>
            <a:srgbClr val="E07010"/>
          </a:solidFill>
          <a:ln w="12700">
            <a:solidFill>
              <a:srgbClr val="E07010"/>
            </a:solidFill>
            <a:prstDash val="solid"/>
          </a:ln>
        </p:spPr>
      </p:sp>
      <p:sp>
        <p:nvSpPr>
          <p:cNvPr id="27" name="Text 25"/>
          <p:cNvSpPr/>
          <p:nvPr/>
        </p:nvSpPr>
        <p:spPr>
          <a:xfrm>
            <a:off x="6559296" y="3755136"/>
            <a:ext cx="5059680" cy="609600"/>
          </a:xfrm>
          <a:prstGeom prst="rect">
            <a:avLst/>
          </a:prstGeom>
          <a:noFill/>
          <a:ln/>
        </p:spPr>
        <p:txBody>
          <a:bodyPr wrap="square" lIns="0" tIns="0" rIns="0" bIns="0" rtlCol="0" anchor="t"/>
          <a:lstStyle/>
          <a:p>
            <a:r>
              <a:rPr lang="en-US" sz="2200" dirty="0">
                <a:solidFill>
                  <a:srgbClr val="1A1A2E"/>
                </a:solidFill>
              </a:rPr>
              <a:t>Unauthorized statement / false submission = disciplinary action</a:t>
            </a:r>
            <a:endParaRPr lang="en-US" sz="2200" dirty="0"/>
          </a:p>
        </p:txBody>
      </p:sp>
      <p:sp>
        <p:nvSpPr>
          <p:cNvPr id="28" name="Shape 26"/>
          <p:cNvSpPr/>
          <p:nvPr/>
        </p:nvSpPr>
        <p:spPr>
          <a:xfrm>
            <a:off x="6242304" y="4535424"/>
            <a:ext cx="219456" cy="219456"/>
          </a:xfrm>
          <a:prstGeom prst="ellipse">
            <a:avLst/>
          </a:prstGeom>
          <a:solidFill>
            <a:srgbClr val="E07010"/>
          </a:solidFill>
          <a:ln w="12700">
            <a:solidFill>
              <a:srgbClr val="E07010"/>
            </a:solidFill>
            <a:prstDash val="solid"/>
          </a:ln>
        </p:spPr>
      </p:sp>
      <p:sp>
        <p:nvSpPr>
          <p:cNvPr id="29" name="Text 27"/>
          <p:cNvSpPr/>
          <p:nvPr/>
        </p:nvSpPr>
        <p:spPr>
          <a:xfrm>
            <a:off x="6559296" y="4486656"/>
            <a:ext cx="5059680" cy="609600"/>
          </a:xfrm>
          <a:prstGeom prst="rect">
            <a:avLst/>
          </a:prstGeom>
          <a:noFill/>
          <a:ln/>
        </p:spPr>
        <p:txBody>
          <a:bodyPr wrap="square" lIns="0" tIns="0" rIns="0" bIns="0" rtlCol="0" anchor="t"/>
          <a:lstStyle/>
          <a:p>
            <a:r>
              <a:rPr lang="en-US" sz="2200" dirty="0">
                <a:solidFill>
                  <a:srgbClr val="1A1A2E"/>
                </a:solidFill>
              </a:rPr>
              <a:t>CA cannot bind the taxpayer to admissions without authority</a:t>
            </a:r>
            <a:endParaRPr lang="en-US" sz="2200" dirty="0"/>
          </a:p>
        </p:txBody>
      </p:sp>
      <p:sp>
        <p:nvSpPr>
          <p:cNvPr id="30" name="Shape 28"/>
          <p:cNvSpPr/>
          <p:nvPr/>
        </p:nvSpPr>
        <p:spPr>
          <a:xfrm>
            <a:off x="6242304" y="5266944"/>
            <a:ext cx="219456" cy="219456"/>
          </a:xfrm>
          <a:prstGeom prst="ellipse">
            <a:avLst/>
          </a:prstGeom>
          <a:solidFill>
            <a:srgbClr val="E07010"/>
          </a:solidFill>
          <a:ln w="12700">
            <a:solidFill>
              <a:srgbClr val="E07010"/>
            </a:solidFill>
            <a:prstDash val="solid"/>
          </a:ln>
        </p:spPr>
      </p:sp>
      <p:sp>
        <p:nvSpPr>
          <p:cNvPr id="31" name="Text 29"/>
          <p:cNvSpPr/>
          <p:nvPr/>
        </p:nvSpPr>
        <p:spPr>
          <a:xfrm>
            <a:off x="6559296" y="5218176"/>
            <a:ext cx="5059680" cy="609600"/>
          </a:xfrm>
          <a:prstGeom prst="rect">
            <a:avLst/>
          </a:prstGeom>
          <a:noFill/>
          <a:ln/>
        </p:spPr>
        <p:txBody>
          <a:bodyPr wrap="square" lIns="0" tIns="0" rIns="0" bIns="0" rtlCol="0" anchor="t"/>
          <a:lstStyle/>
          <a:p>
            <a:r>
              <a:rPr lang="en-US" sz="2200" dirty="0">
                <a:solidFill>
                  <a:srgbClr val="1A1A2E"/>
                </a:solidFill>
              </a:rPr>
              <a:t>ICAI Code of Ethics governs – client's position ≠ CA's personal stance</a:t>
            </a:r>
            <a:endParaRPr lang="en-US" sz="2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3"/>
          <p:cNvSpPr/>
          <p:nvPr/>
        </p:nvSpPr>
        <p:spPr>
          <a:xfrm>
            <a:off x="792480" y="219456"/>
            <a:ext cx="10363200" cy="853440"/>
          </a:xfrm>
          <a:prstGeom prst="rect">
            <a:avLst/>
          </a:prstGeom>
          <a:noFill/>
          <a:ln/>
        </p:spPr>
        <p:txBody>
          <a:bodyPr wrap="square" lIns="0" tIns="0" rIns="0" bIns="0" rtlCol="0" anchor="ctr"/>
          <a:lstStyle/>
          <a:p>
            <a:r>
              <a:rPr lang="en-US" sz="2933" b="1" dirty="0">
                <a:solidFill>
                  <a:srgbClr val="FFFFFF"/>
                </a:solidFill>
              </a:rPr>
              <a:t>Authorship &amp; Answerability to Positions Taken</a:t>
            </a:r>
            <a:endParaRPr lang="en-US" sz="2933" dirty="0"/>
          </a:p>
        </p:txBody>
      </p:sp>
      <p:sp>
        <p:nvSpPr>
          <p:cNvPr id="6" name="Shape 4"/>
          <p:cNvSpPr/>
          <p:nvPr/>
        </p:nvSpPr>
        <p:spPr>
          <a:xfrm>
            <a:off x="365760" y="1325157"/>
            <a:ext cx="11460480" cy="707136"/>
          </a:xfrm>
          <a:prstGeom prst="rect">
            <a:avLst/>
          </a:prstGeom>
          <a:solidFill>
            <a:srgbClr val="1A2B5E">
              <a:alpha val="10000"/>
            </a:srgbClr>
          </a:solidFill>
          <a:ln w="12700">
            <a:solidFill>
              <a:srgbClr val="D6E4F7"/>
            </a:solidFill>
            <a:prstDash val="solid"/>
          </a:ln>
        </p:spPr>
      </p:sp>
      <p:sp>
        <p:nvSpPr>
          <p:cNvPr id="7" name="Text 5"/>
          <p:cNvSpPr/>
          <p:nvPr/>
        </p:nvSpPr>
        <p:spPr>
          <a:xfrm>
            <a:off x="548640" y="1335027"/>
            <a:ext cx="11094720" cy="658368"/>
          </a:xfrm>
          <a:prstGeom prst="rect">
            <a:avLst/>
          </a:prstGeom>
          <a:noFill/>
          <a:ln/>
        </p:spPr>
        <p:txBody>
          <a:bodyPr wrap="square" lIns="0" tIns="0" rIns="0" bIns="0" rtlCol="0" anchor="ctr"/>
          <a:lstStyle/>
          <a:p>
            <a:r>
              <a:rPr lang="en-US" sz="2400" i="1" dirty="0">
                <a:solidFill>
                  <a:srgbClr val="1A2B5E"/>
                </a:solidFill>
              </a:rPr>
              <a:t>Every position in a reply/appeal is attributed to the CA. Authorship carries professional and ethical weight.</a:t>
            </a:r>
            <a:endParaRPr lang="en-US" sz="2400" dirty="0"/>
          </a:p>
        </p:txBody>
      </p:sp>
      <p:sp>
        <p:nvSpPr>
          <p:cNvPr id="8" name="Shape 6"/>
          <p:cNvSpPr/>
          <p:nvPr/>
        </p:nvSpPr>
        <p:spPr>
          <a:xfrm>
            <a:off x="365760" y="2377440"/>
            <a:ext cx="2048256" cy="1036320"/>
          </a:xfrm>
          <a:prstGeom prst="rect">
            <a:avLst/>
          </a:prstGeom>
          <a:solidFill>
            <a:srgbClr val="1A2B5E"/>
          </a:solidFill>
          <a:ln w="12700">
            <a:solidFill>
              <a:srgbClr val="1A2B5E"/>
            </a:solidFill>
            <a:prstDash val="solid"/>
          </a:ln>
          <a:effectLst>
            <a:outerShdw blurRad="101600" dist="38100" dir="8100000" algn="bl" rotWithShape="0">
              <a:srgbClr val="000000">
                <a:alpha val="12000"/>
              </a:srgbClr>
            </a:outerShdw>
          </a:effectLst>
        </p:spPr>
      </p:sp>
      <p:sp>
        <p:nvSpPr>
          <p:cNvPr id="9" name="Text 7"/>
          <p:cNvSpPr/>
          <p:nvPr/>
        </p:nvSpPr>
        <p:spPr>
          <a:xfrm>
            <a:off x="365760" y="2377440"/>
            <a:ext cx="2048256" cy="1036320"/>
          </a:xfrm>
          <a:prstGeom prst="rect">
            <a:avLst/>
          </a:prstGeom>
          <a:noFill/>
          <a:ln/>
        </p:spPr>
        <p:txBody>
          <a:bodyPr wrap="square" lIns="0" tIns="0" rIns="0" bIns="0" rtlCol="0" anchor="ctr"/>
          <a:lstStyle/>
          <a:p>
            <a:pPr algn="ctr"/>
            <a:r>
              <a:rPr lang="en-US" sz="2200" b="1" dirty="0">
                <a:solidFill>
                  <a:srgbClr val="FFFFFF"/>
                </a:solidFill>
              </a:rPr>
              <a:t>Draft</a:t>
            </a:r>
            <a:endParaRPr lang="en-US" sz="2200" dirty="0"/>
          </a:p>
          <a:p>
            <a:pPr algn="ctr"/>
            <a:r>
              <a:rPr lang="en-US" sz="2200" b="1" dirty="0">
                <a:solidFill>
                  <a:srgbClr val="FFFFFF"/>
                </a:solidFill>
              </a:rPr>
              <a:t>Reply/Appeal</a:t>
            </a:r>
            <a:endParaRPr lang="en-US" sz="2200" dirty="0"/>
          </a:p>
        </p:txBody>
      </p:sp>
      <p:sp>
        <p:nvSpPr>
          <p:cNvPr id="10" name="Shape 8"/>
          <p:cNvSpPr/>
          <p:nvPr/>
        </p:nvSpPr>
        <p:spPr>
          <a:xfrm>
            <a:off x="2414016" y="2804160"/>
            <a:ext cx="268224" cy="182880"/>
          </a:xfrm>
          <a:prstGeom prst="rect">
            <a:avLst/>
          </a:prstGeom>
          <a:solidFill>
            <a:srgbClr val="E8A020"/>
          </a:solidFill>
          <a:ln w="12700">
            <a:solidFill>
              <a:srgbClr val="E8A020"/>
            </a:solidFill>
            <a:prstDash val="solid"/>
          </a:ln>
        </p:spPr>
      </p:sp>
      <p:sp>
        <p:nvSpPr>
          <p:cNvPr id="11" name="Shape 9"/>
          <p:cNvSpPr/>
          <p:nvPr/>
        </p:nvSpPr>
        <p:spPr>
          <a:xfrm>
            <a:off x="2682240" y="2377440"/>
            <a:ext cx="2048256" cy="1036320"/>
          </a:xfrm>
          <a:prstGeom prst="rect">
            <a:avLst/>
          </a:prstGeom>
          <a:solidFill>
            <a:srgbClr val="1E5F8E"/>
          </a:solidFill>
          <a:ln w="12700">
            <a:solidFill>
              <a:srgbClr val="1E5F8E"/>
            </a:solidFill>
            <a:prstDash val="solid"/>
          </a:ln>
          <a:effectLst>
            <a:outerShdw blurRad="101600" dist="38100" dir="8100000" algn="bl" rotWithShape="0">
              <a:srgbClr val="000000">
                <a:alpha val="12000"/>
              </a:srgbClr>
            </a:outerShdw>
          </a:effectLst>
        </p:spPr>
      </p:sp>
      <p:sp>
        <p:nvSpPr>
          <p:cNvPr id="12" name="Text 10"/>
          <p:cNvSpPr/>
          <p:nvPr/>
        </p:nvSpPr>
        <p:spPr>
          <a:xfrm>
            <a:off x="2682240" y="2377440"/>
            <a:ext cx="2048256" cy="1036320"/>
          </a:xfrm>
          <a:prstGeom prst="rect">
            <a:avLst/>
          </a:prstGeom>
          <a:noFill/>
          <a:ln/>
        </p:spPr>
        <p:txBody>
          <a:bodyPr wrap="square" lIns="0" tIns="0" rIns="0" bIns="0" rtlCol="0" anchor="ctr"/>
          <a:lstStyle/>
          <a:p>
            <a:pPr algn="ctr"/>
            <a:r>
              <a:rPr lang="en-US" sz="2200" b="1" dirty="0">
                <a:solidFill>
                  <a:srgbClr val="FFFFFF"/>
                </a:solidFill>
              </a:rPr>
              <a:t>CA Reviews</a:t>
            </a:r>
            <a:endParaRPr lang="en-US" sz="2200" dirty="0"/>
          </a:p>
          <a:p>
            <a:pPr algn="ctr"/>
            <a:r>
              <a:rPr lang="en-US" sz="2200" b="1" dirty="0">
                <a:solidFill>
                  <a:srgbClr val="FFFFFF"/>
                </a:solidFill>
              </a:rPr>
              <a:t>&amp; Signs</a:t>
            </a:r>
            <a:endParaRPr lang="en-US" sz="2200" dirty="0"/>
          </a:p>
        </p:txBody>
      </p:sp>
      <p:sp>
        <p:nvSpPr>
          <p:cNvPr id="13" name="Shape 11"/>
          <p:cNvSpPr/>
          <p:nvPr/>
        </p:nvSpPr>
        <p:spPr>
          <a:xfrm>
            <a:off x="4730496" y="2804160"/>
            <a:ext cx="268224" cy="182880"/>
          </a:xfrm>
          <a:prstGeom prst="rect">
            <a:avLst/>
          </a:prstGeom>
          <a:solidFill>
            <a:srgbClr val="E8A020"/>
          </a:solidFill>
          <a:ln w="12700">
            <a:solidFill>
              <a:srgbClr val="E8A020"/>
            </a:solidFill>
            <a:prstDash val="solid"/>
          </a:ln>
        </p:spPr>
      </p:sp>
      <p:sp>
        <p:nvSpPr>
          <p:cNvPr id="14" name="Shape 12"/>
          <p:cNvSpPr/>
          <p:nvPr/>
        </p:nvSpPr>
        <p:spPr>
          <a:xfrm>
            <a:off x="4998720" y="2377440"/>
            <a:ext cx="2048256" cy="1036320"/>
          </a:xfrm>
          <a:prstGeom prst="rect">
            <a:avLst/>
          </a:prstGeom>
          <a:solidFill>
            <a:srgbClr val="E07010"/>
          </a:solidFill>
          <a:ln w="12700">
            <a:solidFill>
              <a:srgbClr val="E07010"/>
            </a:solidFill>
            <a:prstDash val="solid"/>
          </a:ln>
          <a:effectLst>
            <a:outerShdw blurRad="101600" dist="38100" dir="8100000" algn="bl" rotWithShape="0">
              <a:srgbClr val="000000">
                <a:alpha val="12000"/>
              </a:srgbClr>
            </a:outerShdw>
          </a:effectLst>
        </p:spPr>
      </p:sp>
      <p:sp>
        <p:nvSpPr>
          <p:cNvPr id="15" name="Text 13"/>
          <p:cNvSpPr/>
          <p:nvPr/>
        </p:nvSpPr>
        <p:spPr>
          <a:xfrm>
            <a:off x="4998720" y="2377440"/>
            <a:ext cx="2048256" cy="1036320"/>
          </a:xfrm>
          <a:prstGeom prst="rect">
            <a:avLst/>
          </a:prstGeom>
          <a:noFill/>
          <a:ln/>
        </p:spPr>
        <p:txBody>
          <a:bodyPr wrap="square" lIns="0" tIns="0" rIns="0" bIns="0" rtlCol="0" anchor="ctr"/>
          <a:lstStyle/>
          <a:p>
            <a:pPr algn="ctr"/>
            <a:r>
              <a:rPr lang="en-US" sz="2200" b="1" dirty="0">
                <a:solidFill>
                  <a:srgbClr val="FFFFFF"/>
                </a:solidFill>
              </a:rPr>
              <a:t>Submitted</a:t>
            </a:r>
            <a:endParaRPr lang="en-US" sz="2200" dirty="0"/>
          </a:p>
          <a:p>
            <a:pPr algn="ctr"/>
            <a:r>
              <a:rPr lang="en-US" sz="2200" b="1" dirty="0">
                <a:solidFill>
                  <a:srgbClr val="FFFFFF"/>
                </a:solidFill>
              </a:rPr>
              <a:t>to Dept.</a:t>
            </a:r>
            <a:endParaRPr lang="en-US" sz="2200" dirty="0"/>
          </a:p>
        </p:txBody>
      </p:sp>
      <p:sp>
        <p:nvSpPr>
          <p:cNvPr id="16" name="Shape 14"/>
          <p:cNvSpPr/>
          <p:nvPr/>
        </p:nvSpPr>
        <p:spPr>
          <a:xfrm>
            <a:off x="7046976" y="2804160"/>
            <a:ext cx="268224" cy="182880"/>
          </a:xfrm>
          <a:prstGeom prst="rect">
            <a:avLst/>
          </a:prstGeom>
          <a:solidFill>
            <a:srgbClr val="E8A020"/>
          </a:solidFill>
          <a:ln w="12700">
            <a:solidFill>
              <a:srgbClr val="E8A020"/>
            </a:solidFill>
            <a:prstDash val="solid"/>
          </a:ln>
        </p:spPr>
      </p:sp>
      <p:sp>
        <p:nvSpPr>
          <p:cNvPr id="17" name="Shape 15"/>
          <p:cNvSpPr/>
          <p:nvPr/>
        </p:nvSpPr>
        <p:spPr>
          <a:xfrm>
            <a:off x="7315200" y="2377440"/>
            <a:ext cx="2048256" cy="1036320"/>
          </a:xfrm>
          <a:prstGeom prst="rect">
            <a:avLst/>
          </a:prstGeom>
          <a:solidFill>
            <a:srgbClr val="B85000"/>
          </a:solidFill>
          <a:ln w="12700">
            <a:solidFill>
              <a:srgbClr val="B85000"/>
            </a:solidFill>
            <a:prstDash val="solid"/>
          </a:ln>
          <a:effectLst>
            <a:outerShdw blurRad="101600" dist="38100" dir="8100000" algn="bl" rotWithShape="0">
              <a:srgbClr val="000000">
                <a:alpha val="12000"/>
              </a:srgbClr>
            </a:outerShdw>
          </a:effectLst>
        </p:spPr>
      </p:sp>
      <p:sp>
        <p:nvSpPr>
          <p:cNvPr id="18" name="Text 16"/>
          <p:cNvSpPr/>
          <p:nvPr/>
        </p:nvSpPr>
        <p:spPr>
          <a:xfrm>
            <a:off x="7315200" y="2377440"/>
            <a:ext cx="2048256" cy="1036320"/>
          </a:xfrm>
          <a:prstGeom prst="rect">
            <a:avLst/>
          </a:prstGeom>
          <a:noFill/>
          <a:ln/>
        </p:spPr>
        <p:txBody>
          <a:bodyPr wrap="square" lIns="0" tIns="0" rIns="0" bIns="0" rtlCol="0" anchor="ctr"/>
          <a:lstStyle/>
          <a:p>
            <a:pPr algn="ctr"/>
            <a:r>
              <a:rPr lang="en-US" sz="2200" b="1" dirty="0">
                <a:solidFill>
                  <a:srgbClr val="FFFFFF"/>
                </a:solidFill>
              </a:rPr>
              <a:t>CA is Bound</a:t>
            </a:r>
            <a:endParaRPr lang="en-US" sz="2200" dirty="0"/>
          </a:p>
          <a:p>
            <a:pPr algn="ctr"/>
            <a:r>
              <a:rPr lang="en-US" sz="2200" b="1" dirty="0">
                <a:solidFill>
                  <a:srgbClr val="FFFFFF"/>
                </a:solidFill>
              </a:rPr>
              <a:t>by Position</a:t>
            </a:r>
            <a:endParaRPr lang="en-US" sz="2200" dirty="0"/>
          </a:p>
        </p:txBody>
      </p:sp>
      <p:sp>
        <p:nvSpPr>
          <p:cNvPr id="19" name="Shape 17"/>
          <p:cNvSpPr/>
          <p:nvPr/>
        </p:nvSpPr>
        <p:spPr>
          <a:xfrm>
            <a:off x="9363456" y="2804160"/>
            <a:ext cx="268224" cy="182880"/>
          </a:xfrm>
          <a:prstGeom prst="rect">
            <a:avLst/>
          </a:prstGeom>
          <a:solidFill>
            <a:srgbClr val="E8A020"/>
          </a:solidFill>
          <a:ln w="12700">
            <a:solidFill>
              <a:srgbClr val="E8A020"/>
            </a:solidFill>
            <a:prstDash val="solid"/>
          </a:ln>
        </p:spPr>
      </p:sp>
      <p:sp>
        <p:nvSpPr>
          <p:cNvPr id="20" name="Shape 18"/>
          <p:cNvSpPr/>
          <p:nvPr/>
        </p:nvSpPr>
        <p:spPr>
          <a:xfrm>
            <a:off x="9631680" y="2377440"/>
            <a:ext cx="2048256" cy="1036320"/>
          </a:xfrm>
          <a:prstGeom prst="rect">
            <a:avLst/>
          </a:prstGeom>
          <a:solidFill>
            <a:srgbClr val="8B0000"/>
          </a:solidFill>
          <a:ln w="12700">
            <a:solidFill>
              <a:srgbClr val="8B0000"/>
            </a:solidFill>
            <a:prstDash val="solid"/>
          </a:ln>
          <a:effectLst>
            <a:outerShdw blurRad="101600" dist="38100" dir="8100000" algn="bl" rotWithShape="0">
              <a:srgbClr val="000000">
                <a:alpha val="12000"/>
              </a:srgbClr>
            </a:outerShdw>
          </a:effectLst>
        </p:spPr>
      </p:sp>
      <p:sp>
        <p:nvSpPr>
          <p:cNvPr id="21" name="Text 19"/>
          <p:cNvSpPr/>
          <p:nvPr/>
        </p:nvSpPr>
        <p:spPr>
          <a:xfrm>
            <a:off x="9631680" y="2377440"/>
            <a:ext cx="2048256" cy="1036320"/>
          </a:xfrm>
          <a:prstGeom prst="rect">
            <a:avLst/>
          </a:prstGeom>
          <a:noFill/>
          <a:ln/>
        </p:spPr>
        <p:txBody>
          <a:bodyPr wrap="square" lIns="0" tIns="0" rIns="0" bIns="0" rtlCol="0" anchor="ctr"/>
          <a:lstStyle/>
          <a:p>
            <a:pPr algn="ctr"/>
            <a:r>
              <a:rPr lang="en-US" sz="2200" b="1" dirty="0">
                <a:solidFill>
                  <a:srgbClr val="FFFFFF"/>
                </a:solidFill>
              </a:rPr>
              <a:t>Appeals &amp;</a:t>
            </a:r>
            <a:endParaRPr lang="en-US" sz="2200" dirty="0"/>
          </a:p>
          <a:p>
            <a:pPr algn="ctr"/>
            <a:r>
              <a:rPr lang="en-US" sz="2200" b="1" dirty="0">
                <a:solidFill>
                  <a:srgbClr val="FFFFFF"/>
                </a:solidFill>
              </a:rPr>
              <a:t>Consequences</a:t>
            </a:r>
            <a:endParaRPr lang="en-US" sz="2200" dirty="0"/>
          </a:p>
        </p:txBody>
      </p:sp>
      <p:sp>
        <p:nvSpPr>
          <p:cNvPr id="22" name="Text 20"/>
          <p:cNvSpPr/>
          <p:nvPr/>
        </p:nvSpPr>
        <p:spPr>
          <a:xfrm>
            <a:off x="365760" y="3657600"/>
            <a:ext cx="11460480" cy="463296"/>
          </a:xfrm>
          <a:prstGeom prst="rect">
            <a:avLst/>
          </a:prstGeom>
          <a:noFill/>
          <a:ln/>
        </p:spPr>
        <p:txBody>
          <a:bodyPr wrap="square" lIns="0" tIns="0" rIns="0" bIns="0" rtlCol="0" anchor="ctr"/>
          <a:lstStyle/>
          <a:p>
            <a:r>
              <a:rPr lang="en-US" sz="2200" b="1" dirty="0">
                <a:solidFill>
                  <a:srgbClr val="1A2B5E"/>
                </a:solidFill>
              </a:rPr>
              <a:t>Key Responsibilities of the Author-CA</a:t>
            </a:r>
            <a:endParaRPr lang="en-US" sz="2200" dirty="0"/>
          </a:p>
        </p:txBody>
      </p:sp>
      <p:sp>
        <p:nvSpPr>
          <p:cNvPr id="23" name="Shape 21"/>
          <p:cNvSpPr/>
          <p:nvPr/>
        </p:nvSpPr>
        <p:spPr>
          <a:xfrm>
            <a:off x="365760" y="4112190"/>
            <a:ext cx="5608320" cy="633984"/>
          </a:xfrm>
          <a:prstGeom prst="rect">
            <a:avLst/>
          </a:prstGeom>
          <a:solidFill>
            <a:srgbClr val="FFFFFF"/>
          </a:solidFill>
          <a:ln w="12700">
            <a:solidFill>
              <a:srgbClr val="D6E4F7"/>
            </a:solidFill>
            <a:prstDash val="solid"/>
          </a:ln>
        </p:spPr>
      </p:sp>
      <p:sp>
        <p:nvSpPr>
          <p:cNvPr id="24" name="Text 22"/>
          <p:cNvSpPr/>
          <p:nvPr/>
        </p:nvSpPr>
        <p:spPr>
          <a:xfrm>
            <a:off x="512064" y="4104933"/>
            <a:ext cx="5364480" cy="633984"/>
          </a:xfrm>
          <a:prstGeom prst="rect">
            <a:avLst/>
          </a:prstGeom>
          <a:noFill/>
          <a:ln/>
        </p:spPr>
        <p:txBody>
          <a:bodyPr wrap="square" lIns="0" tIns="0" rIns="0" bIns="0" rtlCol="0" anchor="ctr"/>
          <a:lstStyle/>
          <a:p>
            <a:r>
              <a:rPr lang="en-US" sz="2200" b="1" dirty="0">
                <a:solidFill>
                  <a:srgbClr val="1A2B5E"/>
                </a:solidFill>
              </a:rPr>
              <a:t>Accuracy: </a:t>
            </a:r>
            <a:r>
              <a:rPr lang="en-US" sz="2200" dirty="0">
                <a:solidFill>
                  <a:srgbClr val="1A1A2E"/>
                </a:solidFill>
              </a:rPr>
              <a:t>Factual statements must be verified against records before submission</a:t>
            </a:r>
            <a:endParaRPr lang="en-US" sz="2200" dirty="0"/>
          </a:p>
        </p:txBody>
      </p:sp>
      <p:sp>
        <p:nvSpPr>
          <p:cNvPr id="25" name="Shape 23"/>
          <p:cNvSpPr/>
          <p:nvPr/>
        </p:nvSpPr>
        <p:spPr>
          <a:xfrm>
            <a:off x="6278880" y="4112189"/>
            <a:ext cx="5608320" cy="633984"/>
          </a:xfrm>
          <a:prstGeom prst="rect">
            <a:avLst/>
          </a:prstGeom>
          <a:solidFill>
            <a:srgbClr val="FFFFFF"/>
          </a:solidFill>
          <a:ln w="12700">
            <a:solidFill>
              <a:srgbClr val="D6E4F7"/>
            </a:solidFill>
            <a:prstDash val="solid"/>
          </a:ln>
        </p:spPr>
      </p:sp>
      <p:sp>
        <p:nvSpPr>
          <p:cNvPr id="26" name="Text 24"/>
          <p:cNvSpPr/>
          <p:nvPr/>
        </p:nvSpPr>
        <p:spPr>
          <a:xfrm>
            <a:off x="6425184" y="4126700"/>
            <a:ext cx="5364480" cy="633984"/>
          </a:xfrm>
          <a:prstGeom prst="rect">
            <a:avLst/>
          </a:prstGeom>
          <a:noFill/>
          <a:ln/>
        </p:spPr>
        <p:txBody>
          <a:bodyPr wrap="square" lIns="0" tIns="0" rIns="0" bIns="0" rtlCol="0" anchor="ctr"/>
          <a:lstStyle/>
          <a:p>
            <a:r>
              <a:rPr lang="en-US" sz="2200" b="1" dirty="0">
                <a:solidFill>
                  <a:srgbClr val="1A2B5E"/>
                </a:solidFill>
              </a:rPr>
              <a:t>Consistency: </a:t>
            </a:r>
            <a:r>
              <a:rPr lang="en-US" sz="2200" dirty="0">
                <a:solidFill>
                  <a:srgbClr val="1A1A2E"/>
                </a:solidFill>
              </a:rPr>
              <a:t>Positions across SCN reply and appeal must be consistent and defensible</a:t>
            </a:r>
            <a:endParaRPr lang="en-US" sz="2200" dirty="0"/>
          </a:p>
        </p:txBody>
      </p:sp>
      <p:sp>
        <p:nvSpPr>
          <p:cNvPr id="27" name="Shape 25"/>
          <p:cNvSpPr/>
          <p:nvPr/>
        </p:nvSpPr>
        <p:spPr>
          <a:xfrm>
            <a:off x="414528" y="4991462"/>
            <a:ext cx="5608320" cy="1031673"/>
          </a:xfrm>
          <a:prstGeom prst="rect">
            <a:avLst/>
          </a:prstGeom>
          <a:solidFill>
            <a:srgbClr val="FFFFFF"/>
          </a:solidFill>
          <a:ln w="12700">
            <a:solidFill>
              <a:srgbClr val="D6E4F7"/>
            </a:solidFill>
            <a:prstDash val="solid"/>
          </a:ln>
        </p:spPr>
      </p:sp>
      <p:sp>
        <p:nvSpPr>
          <p:cNvPr id="28" name="Text 26"/>
          <p:cNvSpPr/>
          <p:nvPr/>
        </p:nvSpPr>
        <p:spPr>
          <a:xfrm>
            <a:off x="512064" y="4998720"/>
            <a:ext cx="5364480" cy="951848"/>
          </a:xfrm>
          <a:prstGeom prst="rect">
            <a:avLst/>
          </a:prstGeom>
          <a:noFill/>
          <a:ln/>
        </p:spPr>
        <p:txBody>
          <a:bodyPr wrap="square" lIns="0" tIns="0" rIns="0" bIns="0" rtlCol="0" anchor="ctr"/>
          <a:lstStyle/>
          <a:p>
            <a:r>
              <a:rPr lang="en-US" sz="2200" b="1" dirty="0">
                <a:solidFill>
                  <a:srgbClr val="1A2B5E"/>
                </a:solidFill>
              </a:rPr>
              <a:t>No Overstatement: </a:t>
            </a:r>
            <a:r>
              <a:rPr lang="en-US" sz="2200" dirty="0">
                <a:solidFill>
                  <a:srgbClr val="1A1A2E"/>
                </a:solidFill>
              </a:rPr>
              <a:t>Avoid admissions or concessions not explicitly authorized by the client</a:t>
            </a:r>
            <a:endParaRPr lang="en-US" sz="2200" dirty="0"/>
          </a:p>
        </p:txBody>
      </p:sp>
      <p:sp>
        <p:nvSpPr>
          <p:cNvPr id="29" name="Shape 27"/>
          <p:cNvSpPr/>
          <p:nvPr/>
        </p:nvSpPr>
        <p:spPr>
          <a:xfrm>
            <a:off x="6278880" y="4998720"/>
            <a:ext cx="5608320" cy="633984"/>
          </a:xfrm>
          <a:prstGeom prst="rect">
            <a:avLst/>
          </a:prstGeom>
          <a:solidFill>
            <a:srgbClr val="FFFFFF"/>
          </a:solidFill>
          <a:ln w="12700">
            <a:solidFill>
              <a:srgbClr val="D6E4F7"/>
            </a:solidFill>
            <a:prstDash val="solid"/>
          </a:ln>
        </p:spPr>
      </p:sp>
      <p:sp>
        <p:nvSpPr>
          <p:cNvPr id="30" name="Text 28"/>
          <p:cNvSpPr/>
          <p:nvPr/>
        </p:nvSpPr>
        <p:spPr>
          <a:xfrm>
            <a:off x="6425184" y="4998720"/>
            <a:ext cx="5364480" cy="633984"/>
          </a:xfrm>
          <a:prstGeom prst="rect">
            <a:avLst/>
          </a:prstGeom>
          <a:noFill/>
          <a:ln/>
        </p:spPr>
        <p:txBody>
          <a:bodyPr wrap="square" lIns="0" tIns="0" rIns="0" bIns="0" rtlCol="0" anchor="ctr"/>
          <a:lstStyle/>
          <a:p>
            <a:r>
              <a:rPr lang="en-US" sz="2200" b="1" dirty="0">
                <a:solidFill>
                  <a:srgbClr val="1A2B5E"/>
                </a:solidFill>
              </a:rPr>
              <a:t>Documentation: </a:t>
            </a:r>
            <a:r>
              <a:rPr lang="en-US" sz="2200" dirty="0">
                <a:solidFill>
                  <a:srgbClr val="1A1A2E"/>
                </a:solidFill>
              </a:rPr>
              <a:t>Retain evidence and working papers supporting every claim made</a:t>
            </a:r>
            <a:endParaRPr lang="en-US" sz="2200" dirty="0"/>
          </a:p>
        </p:txBody>
      </p:sp>
      <p:sp>
        <p:nvSpPr>
          <p:cNvPr id="31" name="Shape 29"/>
          <p:cNvSpPr/>
          <p:nvPr/>
        </p:nvSpPr>
        <p:spPr>
          <a:xfrm>
            <a:off x="365760" y="6102676"/>
            <a:ext cx="11460480" cy="633984"/>
          </a:xfrm>
          <a:prstGeom prst="rect">
            <a:avLst/>
          </a:prstGeom>
          <a:solidFill>
            <a:srgbClr val="E8A020">
              <a:alpha val="15000"/>
            </a:srgbClr>
          </a:solidFill>
          <a:ln w="12700">
            <a:solidFill>
              <a:srgbClr val="E8A020"/>
            </a:solidFill>
            <a:prstDash val="solid"/>
          </a:ln>
        </p:spPr>
      </p:sp>
      <p:sp>
        <p:nvSpPr>
          <p:cNvPr id="32" name="Text 30"/>
          <p:cNvSpPr/>
          <p:nvPr/>
        </p:nvSpPr>
        <p:spPr>
          <a:xfrm>
            <a:off x="548640" y="6081194"/>
            <a:ext cx="11094720" cy="633984"/>
          </a:xfrm>
          <a:prstGeom prst="rect">
            <a:avLst/>
          </a:prstGeom>
          <a:noFill/>
          <a:ln/>
        </p:spPr>
        <p:txBody>
          <a:bodyPr wrap="square" lIns="0" tIns="0" rIns="0" bIns="0" rtlCol="0" anchor="ctr"/>
          <a:lstStyle/>
          <a:p>
            <a:r>
              <a:rPr lang="en-US" sz="2200" b="1" dirty="0">
                <a:solidFill>
                  <a:srgbClr val="1A2B5E"/>
                </a:solidFill>
              </a:rPr>
              <a:t>Recusal Duty: </a:t>
            </a:r>
            <a:r>
              <a:rPr lang="en-US" sz="2200" dirty="0">
                <a:solidFill>
                  <a:srgbClr val="1A1A2E"/>
                </a:solidFill>
              </a:rPr>
              <a:t>Withdraw when professional judgment is compromised or conflict arises</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3"/>
          <p:cNvSpPr/>
          <p:nvPr/>
        </p:nvSpPr>
        <p:spPr>
          <a:xfrm>
            <a:off x="792480" y="219456"/>
            <a:ext cx="10363200" cy="853440"/>
          </a:xfrm>
          <a:prstGeom prst="rect">
            <a:avLst/>
          </a:prstGeom>
          <a:noFill/>
          <a:ln/>
        </p:spPr>
        <p:txBody>
          <a:bodyPr wrap="square" lIns="0" tIns="0" rIns="0" bIns="0" rtlCol="0" anchor="ctr"/>
          <a:lstStyle/>
          <a:p>
            <a:r>
              <a:rPr lang="en-US" sz="3200" b="1" dirty="0">
                <a:solidFill>
                  <a:srgbClr val="FFFFFF"/>
                </a:solidFill>
              </a:rPr>
              <a:t>Correspondence with Tax Authorities</a:t>
            </a:r>
            <a:endParaRPr lang="en-US" sz="3200" dirty="0"/>
          </a:p>
        </p:txBody>
      </p:sp>
      <p:sp>
        <p:nvSpPr>
          <p:cNvPr id="6" name="Shape 4"/>
          <p:cNvSpPr/>
          <p:nvPr/>
        </p:nvSpPr>
        <p:spPr>
          <a:xfrm>
            <a:off x="365759" y="1480166"/>
            <a:ext cx="5635897" cy="2457849"/>
          </a:xfrm>
          <a:prstGeom prst="rect">
            <a:avLst/>
          </a:prstGeom>
          <a:solidFill>
            <a:srgbClr val="FFFFFF"/>
          </a:solidFill>
          <a:ln w="12700">
            <a:solidFill>
              <a:srgbClr val="D6E4F7"/>
            </a:solidFill>
            <a:prstDash val="solid"/>
          </a:ln>
          <a:effectLst>
            <a:outerShdw blurRad="101600" dist="38100" dir="8100000" algn="bl" rotWithShape="0">
              <a:srgbClr val="000000">
                <a:alpha val="12000"/>
              </a:srgbClr>
            </a:outerShdw>
          </a:effectLst>
        </p:spPr>
      </p:sp>
      <p:sp>
        <p:nvSpPr>
          <p:cNvPr id="7" name="Shape 5"/>
          <p:cNvSpPr/>
          <p:nvPr/>
        </p:nvSpPr>
        <p:spPr>
          <a:xfrm>
            <a:off x="365760" y="1487424"/>
            <a:ext cx="5547360" cy="585216"/>
          </a:xfrm>
          <a:prstGeom prst="rect">
            <a:avLst/>
          </a:prstGeom>
          <a:solidFill>
            <a:srgbClr val="1A2B5E"/>
          </a:solidFill>
          <a:ln w="12700">
            <a:solidFill>
              <a:srgbClr val="1A2B5E"/>
            </a:solidFill>
            <a:prstDash val="solid"/>
          </a:ln>
        </p:spPr>
      </p:sp>
      <p:sp>
        <p:nvSpPr>
          <p:cNvPr id="8" name="Text 6"/>
          <p:cNvSpPr/>
          <p:nvPr/>
        </p:nvSpPr>
        <p:spPr>
          <a:xfrm>
            <a:off x="463296" y="1487424"/>
            <a:ext cx="5352288" cy="585216"/>
          </a:xfrm>
          <a:prstGeom prst="rect">
            <a:avLst/>
          </a:prstGeom>
          <a:noFill/>
          <a:ln/>
        </p:spPr>
        <p:txBody>
          <a:bodyPr wrap="square" lIns="0" tIns="0" rIns="0" bIns="0" rtlCol="0" anchor="ctr"/>
          <a:lstStyle/>
          <a:p>
            <a:r>
              <a:rPr lang="en-US" sz="2100" b="1" dirty="0">
                <a:solidFill>
                  <a:srgbClr val="FFFFFF"/>
                </a:solidFill>
              </a:rPr>
              <a:t>Original Material Submission by Taxpayer</a:t>
            </a:r>
            <a:endParaRPr lang="en-US" sz="2100" dirty="0"/>
          </a:p>
        </p:txBody>
      </p:sp>
      <p:sp>
        <p:nvSpPr>
          <p:cNvPr id="9" name="Shape 7"/>
          <p:cNvSpPr/>
          <p:nvPr/>
        </p:nvSpPr>
        <p:spPr>
          <a:xfrm>
            <a:off x="548640" y="2218944"/>
            <a:ext cx="73152" cy="268224"/>
          </a:xfrm>
          <a:prstGeom prst="rect">
            <a:avLst/>
          </a:prstGeom>
          <a:solidFill>
            <a:srgbClr val="1A2B5E"/>
          </a:solidFill>
          <a:ln w="12700">
            <a:solidFill>
              <a:srgbClr val="1A2B5E"/>
            </a:solidFill>
            <a:prstDash val="solid"/>
          </a:ln>
        </p:spPr>
      </p:sp>
      <p:sp>
        <p:nvSpPr>
          <p:cNvPr id="10" name="Text 8"/>
          <p:cNvSpPr/>
          <p:nvPr/>
        </p:nvSpPr>
        <p:spPr>
          <a:xfrm>
            <a:off x="731520" y="2088027"/>
            <a:ext cx="4998720" cy="463296"/>
          </a:xfrm>
          <a:prstGeom prst="rect">
            <a:avLst/>
          </a:prstGeom>
          <a:noFill/>
          <a:ln/>
        </p:spPr>
        <p:txBody>
          <a:bodyPr wrap="square" lIns="0" tIns="0" rIns="0" bIns="0" rtlCol="0" anchor="t"/>
          <a:lstStyle/>
          <a:p>
            <a:r>
              <a:rPr lang="en-US" sz="2100" dirty="0">
                <a:solidFill>
                  <a:srgbClr val="1A1A2E"/>
                </a:solidFill>
              </a:rPr>
              <a:t>CA assists but taxpayer submits original documents</a:t>
            </a:r>
            <a:endParaRPr lang="en-US" sz="2100" dirty="0"/>
          </a:p>
        </p:txBody>
      </p:sp>
      <p:sp>
        <p:nvSpPr>
          <p:cNvPr id="11" name="Shape 9"/>
          <p:cNvSpPr/>
          <p:nvPr/>
        </p:nvSpPr>
        <p:spPr>
          <a:xfrm>
            <a:off x="548640" y="2789064"/>
            <a:ext cx="73152" cy="268224"/>
          </a:xfrm>
          <a:prstGeom prst="rect">
            <a:avLst/>
          </a:prstGeom>
          <a:solidFill>
            <a:srgbClr val="1A2B5E"/>
          </a:solidFill>
          <a:ln w="12700">
            <a:solidFill>
              <a:srgbClr val="1A2B5E"/>
            </a:solidFill>
            <a:prstDash val="solid"/>
          </a:ln>
        </p:spPr>
      </p:sp>
      <p:sp>
        <p:nvSpPr>
          <p:cNvPr id="12" name="Text 10"/>
          <p:cNvSpPr/>
          <p:nvPr/>
        </p:nvSpPr>
        <p:spPr>
          <a:xfrm>
            <a:off x="731520" y="2759745"/>
            <a:ext cx="5270136" cy="463296"/>
          </a:xfrm>
          <a:prstGeom prst="rect">
            <a:avLst/>
          </a:prstGeom>
          <a:noFill/>
          <a:ln/>
        </p:spPr>
        <p:txBody>
          <a:bodyPr wrap="square" lIns="0" tIns="0" rIns="0" bIns="0" rtlCol="0" anchor="t"/>
          <a:lstStyle/>
          <a:p>
            <a:r>
              <a:rPr lang="en-US" sz="2100" dirty="0">
                <a:solidFill>
                  <a:srgbClr val="1A1A2E"/>
                </a:solidFill>
              </a:rPr>
              <a:t>CA's cover letter vs. taxpayer's own affirmation</a:t>
            </a:r>
            <a:endParaRPr lang="en-US" sz="2100" dirty="0"/>
          </a:p>
        </p:txBody>
      </p:sp>
      <p:sp>
        <p:nvSpPr>
          <p:cNvPr id="13" name="Shape 11"/>
          <p:cNvSpPr/>
          <p:nvPr/>
        </p:nvSpPr>
        <p:spPr>
          <a:xfrm>
            <a:off x="548640" y="3417241"/>
            <a:ext cx="73152" cy="268224"/>
          </a:xfrm>
          <a:prstGeom prst="rect">
            <a:avLst/>
          </a:prstGeom>
          <a:solidFill>
            <a:srgbClr val="1A2B5E"/>
          </a:solidFill>
          <a:ln w="12700">
            <a:solidFill>
              <a:srgbClr val="1A2B5E"/>
            </a:solidFill>
            <a:prstDash val="solid"/>
          </a:ln>
        </p:spPr>
      </p:sp>
      <p:sp>
        <p:nvSpPr>
          <p:cNvPr id="14" name="Text 12"/>
          <p:cNvSpPr/>
          <p:nvPr/>
        </p:nvSpPr>
        <p:spPr>
          <a:xfrm>
            <a:off x="731520" y="3279066"/>
            <a:ext cx="4998720" cy="463296"/>
          </a:xfrm>
          <a:prstGeom prst="rect">
            <a:avLst/>
          </a:prstGeom>
          <a:noFill/>
          <a:ln/>
        </p:spPr>
        <p:txBody>
          <a:bodyPr wrap="square" lIns="0" tIns="0" rIns="0" bIns="0" rtlCol="0" anchor="t"/>
          <a:lstStyle/>
          <a:p>
            <a:r>
              <a:rPr lang="en-US" sz="2100" dirty="0">
                <a:solidFill>
                  <a:srgbClr val="1A1A2E"/>
                </a:solidFill>
              </a:rPr>
              <a:t>Ensure no contradiction between CA's position and taxpayer's statement</a:t>
            </a:r>
            <a:endParaRPr lang="en-US" sz="2100" dirty="0"/>
          </a:p>
        </p:txBody>
      </p:sp>
      <p:sp>
        <p:nvSpPr>
          <p:cNvPr id="15" name="Shape 13"/>
          <p:cNvSpPr/>
          <p:nvPr/>
        </p:nvSpPr>
        <p:spPr>
          <a:xfrm>
            <a:off x="6278880" y="1487424"/>
            <a:ext cx="5547360" cy="2377440"/>
          </a:xfrm>
          <a:prstGeom prst="rect">
            <a:avLst/>
          </a:prstGeom>
          <a:solidFill>
            <a:srgbClr val="FFFFFF"/>
          </a:solidFill>
          <a:ln w="12700">
            <a:solidFill>
              <a:srgbClr val="D6E4F7"/>
            </a:solidFill>
            <a:prstDash val="solid"/>
          </a:ln>
          <a:effectLst>
            <a:outerShdw blurRad="101600" dist="38100" dir="8100000" algn="bl" rotWithShape="0">
              <a:srgbClr val="000000">
                <a:alpha val="12000"/>
              </a:srgbClr>
            </a:outerShdw>
          </a:effectLst>
        </p:spPr>
      </p:sp>
      <p:sp>
        <p:nvSpPr>
          <p:cNvPr id="16" name="Shape 14"/>
          <p:cNvSpPr/>
          <p:nvPr/>
        </p:nvSpPr>
        <p:spPr>
          <a:xfrm>
            <a:off x="6278880" y="1487424"/>
            <a:ext cx="5547360" cy="585216"/>
          </a:xfrm>
          <a:prstGeom prst="rect">
            <a:avLst/>
          </a:prstGeom>
          <a:solidFill>
            <a:srgbClr val="1E5F8E"/>
          </a:solidFill>
          <a:ln w="12700">
            <a:solidFill>
              <a:srgbClr val="1E5F8E"/>
            </a:solidFill>
            <a:prstDash val="solid"/>
          </a:ln>
        </p:spPr>
      </p:sp>
      <p:sp>
        <p:nvSpPr>
          <p:cNvPr id="17" name="Text 15"/>
          <p:cNvSpPr/>
          <p:nvPr/>
        </p:nvSpPr>
        <p:spPr>
          <a:xfrm>
            <a:off x="6376416" y="1487424"/>
            <a:ext cx="5352288" cy="585216"/>
          </a:xfrm>
          <a:prstGeom prst="rect">
            <a:avLst/>
          </a:prstGeom>
          <a:noFill/>
          <a:ln/>
        </p:spPr>
        <p:txBody>
          <a:bodyPr wrap="square" lIns="0" tIns="0" rIns="0" bIns="0" rtlCol="0" anchor="ctr"/>
          <a:lstStyle/>
          <a:p>
            <a:r>
              <a:rPr lang="en-US" sz="2100" b="1" dirty="0">
                <a:solidFill>
                  <a:srgbClr val="FFFFFF"/>
                </a:solidFill>
              </a:rPr>
              <a:t>Affirmation of Facts &amp; Self-Assessment</a:t>
            </a:r>
            <a:endParaRPr lang="en-US" sz="2100" dirty="0"/>
          </a:p>
        </p:txBody>
      </p:sp>
      <p:sp>
        <p:nvSpPr>
          <p:cNvPr id="18" name="Shape 16"/>
          <p:cNvSpPr/>
          <p:nvPr/>
        </p:nvSpPr>
        <p:spPr>
          <a:xfrm>
            <a:off x="6461760" y="2218944"/>
            <a:ext cx="73152" cy="268224"/>
          </a:xfrm>
          <a:prstGeom prst="rect">
            <a:avLst/>
          </a:prstGeom>
          <a:solidFill>
            <a:srgbClr val="1E5F8E"/>
          </a:solidFill>
          <a:ln w="12700">
            <a:solidFill>
              <a:srgbClr val="1E5F8E"/>
            </a:solidFill>
            <a:prstDash val="solid"/>
          </a:ln>
        </p:spPr>
      </p:sp>
      <p:sp>
        <p:nvSpPr>
          <p:cNvPr id="19" name="Text 17"/>
          <p:cNvSpPr/>
          <p:nvPr/>
        </p:nvSpPr>
        <p:spPr>
          <a:xfrm>
            <a:off x="6644640" y="2088027"/>
            <a:ext cx="4998720" cy="463296"/>
          </a:xfrm>
          <a:prstGeom prst="rect">
            <a:avLst/>
          </a:prstGeom>
          <a:noFill/>
          <a:ln/>
        </p:spPr>
        <p:txBody>
          <a:bodyPr wrap="square" lIns="0" tIns="0" rIns="0" bIns="0" rtlCol="0" anchor="t"/>
          <a:lstStyle/>
          <a:p>
            <a:r>
              <a:rPr lang="en-US" sz="2100" dirty="0">
                <a:solidFill>
                  <a:srgbClr val="1A1A2E"/>
                </a:solidFill>
              </a:rPr>
              <a:t>Taxpayer affirms correctness of returns under Section 44</a:t>
            </a:r>
            <a:endParaRPr lang="en-US" sz="2100" dirty="0"/>
          </a:p>
        </p:txBody>
      </p:sp>
      <p:sp>
        <p:nvSpPr>
          <p:cNvPr id="20" name="Shape 18"/>
          <p:cNvSpPr/>
          <p:nvPr/>
        </p:nvSpPr>
        <p:spPr>
          <a:xfrm>
            <a:off x="6461760" y="2818092"/>
            <a:ext cx="73152" cy="268224"/>
          </a:xfrm>
          <a:prstGeom prst="rect">
            <a:avLst/>
          </a:prstGeom>
          <a:solidFill>
            <a:srgbClr val="1E5F8E"/>
          </a:solidFill>
          <a:ln w="12700">
            <a:solidFill>
              <a:srgbClr val="1E5F8E"/>
            </a:solidFill>
            <a:prstDash val="solid"/>
          </a:ln>
        </p:spPr>
      </p:sp>
      <p:sp>
        <p:nvSpPr>
          <p:cNvPr id="21" name="Text 19"/>
          <p:cNvSpPr/>
          <p:nvPr/>
        </p:nvSpPr>
        <p:spPr>
          <a:xfrm>
            <a:off x="6644640" y="2694432"/>
            <a:ext cx="5352288" cy="463296"/>
          </a:xfrm>
          <a:prstGeom prst="rect">
            <a:avLst/>
          </a:prstGeom>
          <a:noFill/>
          <a:ln/>
        </p:spPr>
        <p:txBody>
          <a:bodyPr wrap="square" lIns="0" tIns="0" rIns="0" bIns="0" rtlCol="0" anchor="t"/>
          <a:lstStyle/>
          <a:p>
            <a:r>
              <a:rPr lang="en-US" sz="2100" dirty="0">
                <a:solidFill>
                  <a:srgbClr val="1A1A2E"/>
                </a:solidFill>
              </a:rPr>
              <a:t>CA should not override client's self-assessment unless </a:t>
            </a:r>
            <a:r>
              <a:rPr lang="en-US" sz="2100" dirty="0" smtClean="0">
                <a:solidFill>
                  <a:srgbClr val="1A1A2E"/>
                </a:solidFill>
              </a:rPr>
              <a:t>instructed in </a:t>
            </a:r>
            <a:r>
              <a:rPr lang="en-US" sz="2100" dirty="0" err="1" smtClean="0">
                <a:solidFill>
                  <a:srgbClr val="1A1A2E"/>
                </a:solidFill>
              </a:rPr>
              <a:t>writting</a:t>
            </a:r>
            <a:endParaRPr lang="en-US" sz="2100" dirty="0"/>
          </a:p>
        </p:txBody>
      </p:sp>
      <p:sp>
        <p:nvSpPr>
          <p:cNvPr id="22" name="Shape 20"/>
          <p:cNvSpPr/>
          <p:nvPr/>
        </p:nvSpPr>
        <p:spPr>
          <a:xfrm>
            <a:off x="6461760" y="3380955"/>
            <a:ext cx="73152" cy="268224"/>
          </a:xfrm>
          <a:prstGeom prst="rect">
            <a:avLst/>
          </a:prstGeom>
          <a:solidFill>
            <a:srgbClr val="1E5F8E"/>
          </a:solidFill>
          <a:ln w="12700">
            <a:solidFill>
              <a:srgbClr val="1E5F8E"/>
            </a:solidFill>
            <a:prstDash val="solid"/>
          </a:ln>
        </p:spPr>
      </p:sp>
      <p:sp>
        <p:nvSpPr>
          <p:cNvPr id="23" name="Text 21"/>
          <p:cNvSpPr/>
          <p:nvPr/>
        </p:nvSpPr>
        <p:spPr>
          <a:xfrm>
            <a:off x="6644640" y="3266685"/>
            <a:ext cx="4998720" cy="463296"/>
          </a:xfrm>
          <a:prstGeom prst="rect">
            <a:avLst/>
          </a:prstGeom>
          <a:noFill/>
          <a:ln/>
        </p:spPr>
        <p:txBody>
          <a:bodyPr wrap="square" lIns="0" tIns="0" rIns="0" bIns="0" rtlCol="0" anchor="t"/>
          <a:lstStyle/>
          <a:p>
            <a:r>
              <a:rPr lang="en-US" sz="2100" dirty="0">
                <a:solidFill>
                  <a:srgbClr val="1A1A2E"/>
                </a:solidFill>
              </a:rPr>
              <a:t>Distinguish facts affirmed vs. legal positions argued</a:t>
            </a:r>
            <a:endParaRPr lang="en-US" sz="2100" dirty="0"/>
          </a:p>
        </p:txBody>
      </p:sp>
      <p:sp>
        <p:nvSpPr>
          <p:cNvPr id="24" name="Shape 22"/>
          <p:cNvSpPr/>
          <p:nvPr/>
        </p:nvSpPr>
        <p:spPr>
          <a:xfrm>
            <a:off x="365760" y="4047744"/>
            <a:ext cx="5547360" cy="2377440"/>
          </a:xfrm>
          <a:prstGeom prst="rect">
            <a:avLst/>
          </a:prstGeom>
          <a:solidFill>
            <a:srgbClr val="FFFFFF"/>
          </a:solidFill>
          <a:ln w="12700">
            <a:solidFill>
              <a:srgbClr val="D6E4F7"/>
            </a:solidFill>
            <a:prstDash val="solid"/>
          </a:ln>
          <a:effectLst>
            <a:outerShdw blurRad="101600" dist="38100" dir="8100000" algn="bl" rotWithShape="0">
              <a:srgbClr val="000000">
                <a:alpha val="12000"/>
              </a:srgbClr>
            </a:outerShdw>
          </a:effectLst>
        </p:spPr>
      </p:sp>
      <p:sp>
        <p:nvSpPr>
          <p:cNvPr id="25" name="Shape 23"/>
          <p:cNvSpPr/>
          <p:nvPr/>
        </p:nvSpPr>
        <p:spPr>
          <a:xfrm>
            <a:off x="365760" y="4047744"/>
            <a:ext cx="5547360" cy="585216"/>
          </a:xfrm>
          <a:prstGeom prst="rect">
            <a:avLst/>
          </a:prstGeom>
          <a:solidFill>
            <a:srgbClr val="E07010"/>
          </a:solidFill>
          <a:ln w="12700">
            <a:solidFill>
              <a:srgbClr val="E07010"/>
            </a:solidFill>
            <a:prstDash val="solid"/>
          </a:ln>
        </p:spPr>
      </p:sp>
      <p:sp>
        <p:nvSpPr>
          <p:cNvPr id="26" name="Text 24"/>
          <p:cNvSpPr/>
          <p:nvPr/>
        </p:nvSpPr>
        <p:spPr>
          <a:xfrm>
            <a:off x="463296" y="4047744"/>
            <a:ext cx="5352288" cy="585216"/>
          </a:xfrm>
          <a:prstGeom prst="rect">
            <a:avLst/>
          </a:prstGeom>
          <a:noFill/>
          <a:ln/>
        </p:spPr>
        <p:txBody>
          <a:bodyPr wrap="square" lIns="0" tIns="0" rIns="0" bIns="0" rtlCol="0" anchor="ctr"/>
          <a:lstStyle/>
          <a:p>
            <a:r>
              <a:rPr lang="en-US" sz="2100" b="1" dirty="0">
                <a:solidFill>
                  <a:srgbClr val="FFFFFF"/>
                </a:solidFill>
              </a:rPr>
              <a:t>Response to Departmental Material</a:t>
            </a:r>
            <a:endParaRPr lang="en-US" sz="2100" dirty="0"/>
          </a:p>
        </p:txBody>
      </p:sp>
      <p:sp>
        <p:nvSpPr>
          <p:cNvPr id="27" name="Shape 25"/>
          <p:cNvSpPr/>
          <p:nvPr/>
        </p:nvSpPr>
        <p:spPr>
          <a:xfrm>
            <a:off x="548640" y="4713527"/>
            <a:ext cx="73152" cy="268224"/>
          </a:xfrm>
          <a:prstGeom prst="rect">
            <a:avLst/>
          </a:prstGeom>
          <a:solidFill>
            <a:srgbClr val="E07010"/>
          </a:solidFill>
          <a:ln w="12700">
            <a:solidFill>
              <a:srgbClr val="E07010"/>
            </a:solidFill>
            <a:prstDash val="solid"/>
          </a:ln>
        </p:spPr>
      </p:sp>
      <p:sp>
        <p:nvSpPr>
          <p:cNvPr id="28" name="Text 26"/>
          <p:cNvSpPr/>
          <p:nvPr/>
        </p:nvSpPr>
        <p:spPr>
          <a:xfrm>
            <a:off x="731520" y="4611208"/>
            <a:ext cx="5108448" cy="463296"/>
          </a:xfrm>
          <a:prstGeom prst="rect">
            <a:avLst/>
          </a:prstGeom>
          <a:noFill/>
          <a:ln/>
        </p:spPr>
        <p:txBody>
          <a:bodyPr wrap="square" lIns="0" tIns="0" rIns="0" bIns="0" rtlCol="0" anchor="t"/>
          <a:lstStyle/>
          <a:p>
            <a:r>
              <a:rPr lang="en-US" sz="2100" dirty="0">
                <a:solidFill>
                  <a:srgbClr val="1A1A2E"/>
                </a:solidFill>
              </a:rPr>
              <a:t>Carefully analyse intelligence / investigation reports </a:t>
            </a:r>
            <a:r>
              <a:rPr lang="en-US" sz="2100" dirty="0" smtClean="0">
                <a:solidFill>
                  <a:srgbClr val="1A1A2E"/>
                </a:solidFill>
              </a:rPr>
              <a:t>cited including Statements</a:t>
            </a:r>
            <a:endParaRPr lang="en-US" sz="2100" dirty="0"/>
          </a:p>
        </p:txBody>
      </p:sp>
      <p:sp>
        <p:nvSpPr>
          <p:cNvPr id="29" name="Shape 27"/>
          <p:cNvSpPr/>
          <p:nvPr/>
        </p:nvSpPr>
        <p:spPr>
          <a:xfrm>
            <a:off x="548640" y="5243516"/>
            <a:ext cx="73152" cy="268224"/>
          </a:xfrm>
          <a:prstGeom prst="rect">
            <a:avLst/>
          </a:prstGeom>
          <a:solidFill>
            <a:srgbClr val="E07010"/>
          </a:solidFill>
          <a:ln w="12700">
            <a:solidFill>
              <a:srgbClr val="E07010"/>
            </a:solidFill>
            <a:prstDash val="solid"/>
          </a:ln>
        </p:spPr>
      </p:sp>
      <p:sp>
        <p:nvSpPr>
          <p:cNvPr id="30" name="Text 28"/>
          <p:cNvSpPr/>
          <p:nvPr/>
        </p:nvSpPr>
        <p:spPr>
          <a:xfrm>
            <a:off x="731520" y="5218896"/>
            <a:ext cx="5181600" cy="463296"/>
          </a:xfrm>
          <a:prstGeom prst="rect">
            <a:avLst/>
          </a:prstGeom>
          <a:noFill/>
          <a:ln/>
        </p:spPr>
        <p:txBody>
          <a:bodyPr wrap="square" lIns="0" tIns="0" rIns="0" bIns="0" rtlCol="0" anchor="t"/>
          <a:lstStyle/>
          <a:p>
            <a:r>
              <a:rPr lang="en-US" sz="2100" dirty="0">
                <a:solidFill>
                  <a:srgbClr val="1A1A2E"/>
                </a:solidFill>
              </a:rPr>
              <a:t>Counter departmental material with evidence &amp; case law</a:t>
            </a:r>
            <a:endParaRPr lang="en-US" sz="2100" dirty="0"/>
          </a:p>
        </p:txBody>
      </p:sp>
      <p:sp>
        <p:nvSpPr>
          <p:cNvPr id="31" name="Shape 29"/>
          <p:cNvSpPr/>
          <p:nvPr/>
        </p:nvSpPr>
        <p:spPr>
          <a:xfrm>
            <a:off x="548640" y="5833276"/>
            <a:ext cx="73152" cy="268224"/>
          </a:xfrm>
          <a:prstGeom prst="rect">
            <a:avLst/>
          </a:prstGeom>
          <a:solidFill>
            <a:srgbClr val="E07010"/>
          </a:solidFill>
          <a:ln w="12700">
            <a:solidFill>
              <a:srgbClr val="E07010"/>
            </a:solidFill>
            <a:prstDash val="solid"/>
          </a:ln>
        </p:spPr>
      </p:sp>
      <p:sp>
        <p:nvSpPr>
          <p:cNvPr id="32" name="Text 30"/>
          <p:cNvSpPr/>
          <p:nvPr/>
        </p:nvSpPr>
        <p:spPr>
          <a:xfrm>
            <a:off x="731520" y="5754864"/>
            <a:ext cx="4998720" cy="463296"/>
          </a:xfrm>
          <a:prstGeom prst="rect">
            <a:avLst/>
          </a:prstGeom>
          <a:noFill/>
          <a:ln/>
        </p:spPr>
        <p:txBody>
          <a:bodyPr wrap="square" lIns="0" tIns="0" rIns="0" bIns="0" rtlCol="0" anchor="t"/>
          <a:lstStyle/>
          <a:p>
            <a:r>
              <a:rPr lang="en-US" sz="2100" dirty="0">
                <a:solidFill>
                  <a:srgbClr val="1A1A2E"/>
                </a:solidFill>
              </a:rPr>
              <a:t>Request copies of relied-upon documents proactively</a:t>
            </a:r>
            <a:endParaRPr lang="en-US" sz="2100" dirty="0"/>
          </a:p>
        </p:txBody>
      </p:sp>
      <p:sp>
        <p:nvSpPr>
          <p:cNvPr id="33" name="Shape 31"/>
          <p:cNvSpPr/>
          <p:nvPr/>
        </p:nvSpPr>
        <p:spPr>
          <a:xfrm>
            <a:off x="6278880" y="4047744"/>
            <a:ext cx="5547360" cy="2377440"/>
          </a:xfrm>
          <a:prstGeom prst="rect">
            <a:avLst/>
          </a:prstGeom>
          <a:solidFill>
            <a:srgbClr val="FFFFFF"/>
          </a:solidFill>
          <a:ln w="12700">
            <a:solidFill>
              <a:srgbClr val="D6E4F7"/>
            </a:solidFill>
            <a:prstDash val="solid"/>
          </a:ln>
          <a:effectLst>
            <a:outerShdw blurRad="101600" dist="38100" dir="8100000" algn="bl" rotWithShape="0">
              <a:srgbClr val="000000">
                <a:alpha val="12000"/>
              </a:srgbClr>
            </a:outerShdw>
          </a:effectLst>
        </p:spPr>
      </p:sp>
      <p:sp>
        <p:nvSpPr>
          <p:cNvPr id="34" name="Shape 32"/>
          <p:cNvSpPr/>
          <p:nvPr/>
        </p:nvSpPr>
        <p:spPr>
          <a:xfrm>
            <a:off x="6278880" y="4047744"/>
            <a:ext cx="5547360" cy="585216"/>
          </a:xfrm>
          <a:prstGeom prst="rect">
            <a:avLst/>
          </a:prstGeom>
          <a:solidFill>
            <a:srgbClr val="8B0000"/>
          </a:solidFill>
          <a:ln w="12700">
            <a:solidFill>
              <a:srgbClr val="8B0000"/>
            </a:solidFill>
            <a:prstDash val="solid"/>
          </a:ln>
        </p:spPr>
      </p:sp>
      <p:sp>
        <p:nvSpPr>
          <p:cNvPr id="35" name="Text 33"/>
          <p:cNvSpPr/>
          <p:nvPr/>
        </p:nvSpPr>
        <p:spPr>
          <a:xfrm>
            <a:off x="6376416" y="4047744"/>
            <a:ext cx="5352288" cy="585216"/>
          </a:xfrm>
          <a:prstGeom prst="rect">
            <a:avLst/>
          </a:prstGeom>
          <a:noFill/>
          <a:ln/>
        </p:spPr>
        <p:txBody>
          <a:bodyPr wrap="square" lIns="0" tIns="0" rIns="0" bIns="0" rtlCol="0" anchor="ctr"/>
          <a:lstStyle/>
          <a:p>
            <a:r>
              <a:rPr lang="en-US" sz="2100" b="1" dirty="0">
                <a:solidFill>
                  <a:srgbClr val="FFFFFF"/>
                </a:solidFill>
              </a:rPr>
              <a:t>Common Errors Due to Overenthusiasm</a:t>
            </a:r>
            <a:endParaRPr lang="en-US" sz="2100" dirty="0"/>
          </a:p>
        </p:txBody>
      </p:sp>
      <p:sp>
        <p:nvSpPr>
          <p:cNvPr id="36" name="Shape 34"/>
          <p:cNvSpPr/>
          <p:nvPr/>
        </p:nvSpPr>
        <p:spPr>
          <a:xfrm>
            <a:off x="6461760" y="4779264"/>
            <a:ext cx="73152" cy="268224"/>
          </a:xfrm>
          <a:prstGeom prst="rect">
            <a:avLst/>
          </a:prstGeom>
          <a:solidFill>
            <a:srgbClr val="8B0000"/>
          </a:solidFill>
          <a:ln w="12700">
            <a:solidFill>
              <a:srgbClr val="8B0000"/>
            </a:solidFill>
            <a:prstDash val="solid"/>
          </a:ln>
        </p:spPr>
      </p:sp>
      <p:sp>
        <p:nvSpPr>
          <p:cNvPr id="37" name="Text 35"/>
          <p:cNvSpPr/>
          <p:nvPr/>
        </p:nvSpPr>
        <p:spPr>
          <a:xfrm>
            <a:off x="6644640" y="4742688"/>
            <a:ext cx="4998720" cy="463296"/>
          </a:xfrm>
          <a:prstGeom prst="rect">
            <a:avLst/>
          </a:prstGeom>
          <a:noFill/>
          <a:ln/>
        </p:spPr>
        <p:txBody>
          <a:bodyPr wrap="square" lIns="0" tIns="0" rIns="0" bIns="0" rtlCol="0" anchor="t"/>
          <a:lstStyle/>
          <a:p>
            <a:r>
              <a:rPr lang="en-US" sz="2100" dirty="0">
                <a:solidFill>
                  <a:srgbClr val="1A1A2E"/>
                </a:solidFill>
              </a:rPr>
              <a:t>Volunteering information not asked → widens scope of enquiry</a:t>
            </a:r>
            <a:endParaRPr lang="en-US" sz="2100" dirty="0"/>
          </a:p>
        </p:txBody>
      </p:sp>
      <p:sp>
        <p:nvSpPr>
          <p:cNvPr id="38" name="Shape 36"/>
          <p:cNvSpPr/>
          <p:nvPr/>
        </p:nvSpPr>
        <p:spPr>
          <a:xfrm>
            <a:off x="6461760" y="5333160"/>
            <a:ext cx="73152" cy="268224"/>
          </a:xfrm>
          <a:prstGeom prst="rect">
            <a:avLst/>
          </a:prstGeom>
          <a:solidFill>
            <a:srgbClr val="8B0000"/>
          </a:solidFill>
          <a:ln w="12700">
            <a:solidFill>
              <a:srgbClr val="8B0000"/>
            </a:solidFill>
            <a:prstDash val="solid"/>
          </a:ln>
        </p:spPr>
      </p:sp>
      <p:sp>
        <p:nvSpPr>
          <p:cNvPr id="39" name="Text 37"/>
          <p:cNvSpPr/>
          <p:nvPr/>
        </p:nvSpPr>
        <p:spPr>
          <a:xfrm>
            <a:off x="6644640" y="5302560"/>
            <a:ext cx="4998720" cy="463296"/>
          </a:xfrm>
          <a:prstGeom prst="rect">
            <a:avLst/>
          </a:prstGeom>
          <a:noFill/>
          <a:ln/>
        </p:spPr>
        <p:txBody>
          <a:bodyPr wrap="square" lIns="0" tIns="0" rIns="0" bIns="0" rtlCol="0" anchor="t"/>
          <a:lstStyle/>
          <a:p>
            <a:r>
              <a:rPr lang="en-US" sz="2100" dirty="0">
                <a:solidFill>
                  <a:srgbClr val="1A1A2E"/>
                </a:solidFill>
              </a:rPr>
              <a:t>Making admissions not authorized by client</a:t>
            </a:r>
            <a:endParaRPr lang="en-US" sz="2100" dirty="0"/>
          </a:p>
        </p:txBody>
      </p:sp>
      <p:sp>
        <p:nvSpPr>
          <p:cNvPr id="40" name="Shape 38"/>
          <p:cNvSpPr/>
          <p:nvPr/>
        </p:nvSpPr>
        <p:spPr>
          <a:xfrm>
            <a:off x="6461760" y="5881084"/>
            <a:ext cx="73152" cy="268224"/>
          </a:xfrm>
          <a:prstGeom prst="rect">
            <a:avLst/>
          </a:prstGeom>
          <a:solidFill>
            <a:srgbClr val="8B0000"/>
          </a:solidFill>
          <a:ln w="12700">
            <a:solidFill>
              <a:srgbClr val="8B0000"/>
            </a:solidFill>
            <a:prstDash val="solid"/>
          </a:ln>
        </p:spPr>
      </p:sp>
      <p:sp>
        <p:nvSpPr>
          <p:cNvPr id="41" name="Text 39"/>
          <p:cNvSpPr/>
          <p:nvPr/>
        </p:nvSpPr>
        <p:spPr>
          <a:xfrm>
            <a:off x="6644640" y="5766816"/>
            <a:ext cx="4998720" cy="463296"/>
          </a:xfrm>
          <a:prstGeom prst="rect">
            <a:avLst/>
          </a:prstGeom>
          <a:noFill/>
          <a:ln/>
        </p:spPr>
        <p:txBody>
          <a:bodyPr wrap="square" lIns="0" tIns="0" rIns="0" bIns="0" rtlCol="0" anchor="t"/>
          <a:lstStyle/>
          <a:p>
            <a:r>
              <a:rPr lang="en-US" sz="2100" dirty="0">
                <a:solidFill>
                  <a:srgbClr val="1A1A2E"/>
                </a:solidFill>
              </a:rPr>
              <a:t>Filing contradictory replies in related proceedings</a:t>
            </a:r>
            <a:endParaRPr lang="en-US" sz="2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23" grpId="0" animBg="1"/>
      <p:bldP spid="26" grpId="0" animBg="1"/>
      <p:bldP spid="28" grpId="0" animBg="1"/>
      <p:bldP spid="30" grpId="0" animBg="1"/>
      <p:bldP spid="32" grpId="0" animBg="1"/>
      <p:bldP spid="37" grpId="0" animBg="1"/>
      <p:bldP spid="39" grpId="0" animBg="1"/>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3"/>
          <p:cNvSpPr/>
          <p:nvPr/>
        </p:nvSpPr>
        <p:spPr>
          <a:xfrm>
            <a:off x="792480" y="219456"/>
            <a:ext cx="10363200" cy="853440"/>
          </a:xfrm>
          <a:prstGeom prst="rect">
            <a:avLst/>
          </a:prstGeom>
          <a:noFill/>
          <a:ln/>
        </p:spPr>
        <p:txBody>
          <a:bodyPr wrap="square" lIns="0" tIns="0" rIns="0" bIns="0" rtlCol="0" anchor="ctr"/>
          <a:lstStyle/>
          <a:p>
            <a:r>
              <a:rPr lang="en-US" sz="3200" b="1" dirty="0">
                <a:solidFill>
                  <a:srgbClr val="FFFFFF"/>
                </a:solidFill>
              </a:rPr>
              <a:t>Conflict of Interest &amp; Mid-Way Ethics</a:t>
            </a:r>
            <a:endParaRPr lang="en-US" sz="3200" dirty="0"/>
          </a:p>
        </p:txBody>
      </p:sp>
      <p:sp>
        <p:nvSpPr>
          <p:cNvPr id="6" name="Shape 4"/>
          <p:cNvSpPr/>
          <p:nvPr/>
        </p:nvSpPr>
        <p:spPr>
          <a:xfrm>
            <a:off x="365760" y="1380744"/>
            <a:ext cx="11460480" cy="1240536"/>
          </a:xfrm>
          <a:prstGeom prst="rect">
            <a:avLst/>
          </a:prstGeom>
          <a:solidFill>
            <a:srgbClr val="FFFFFF"/>
          </a:solidFill>
          <a:ln w="12700">
            <a:solidFill>
              <a:srgbClr val="D6E4F7"/>
            </a:solidFill>
            <a:prstDash val="solid"/>
          </a:ln>
          <a:effectLst>
            <a:outerShdw blurRad="101600" dist="38100" dir="8100000" algn="bl" rotWithShape="0">
              <a:srgbClr val="000000">
                <a:alpha val="12000"/>
              </a:srgbClr>
            </a:outerShdw>
          </a:effectLst>
        </p:spPr>
      </p:sp>
      <p:sp>
        <p:nvSpPr>
          <p:cNvPr id="7" name="Shape 5"/>
          <p:cNvSpPr/>
          <p:nvPr/>
        </p:nvSpPr>
        <p:spPr>
          <a:xfrm>
            <a:off x="365760" y="1524000"/>
            <a:ext cx="914400" cy="1097280"/>
          </a:xfrm>
          <a:prstGeom prst="rect">
            <a:avLst/>
          </a:prstGeom>
          <a:solidFill>
            <a:srgbClr val="1A2B5E"/>
          </a:solidFill>
          <a:ln w="12700">
            <a:solidFill>
              <a:srgbClr val="1A2B5E"/>
            </a:solidFill>
            <a:prstDash val="solid"/>
          </a:ln>
        </p:spPr>
      </p:sp>
      <p:sp>
        <p:nvSpPr>
          <p:cNvPr id="8" name="Text 6"/>
          <p:cNvSpPr/>
          <p:nvPr/>
        </p:nvSpPr>
        <p:spPr>
          <a:xfrm>
            <a:off x="365760" y="1524000"/>
            <a:ext cx="914400" cy="1097280"/>
          </a:xfrm>
          <a:prstGeom prst="rect">
            <a:avLst/>
          </a:prstGeom>
          <a:noFill/>
          <a:ln/>
        </p:spPr>
        <p:txBody>
          <a:bodyPr wrap="square" lIns="0" tIns="0" rIns="0" bIns="0" rtlCol="0" anchor="ctr"/>
          <a:lstStyle/>
          <a:p>
            <a:pPr algn="ctr"/>
            <a:r>
              <a:rPr lang="en-US" sz="2933" dirty="0">
                <a:solidFill>
                  <a:srgbClr val="000000"/>
                </a:solidFill>
              </a:rPr>
              <a:t>⚠</a:t>
            </a:r>
            <a:endParaRPr lang="en-US" sz="2933" dirty="0"/>
          </a:p>
        </p:txBody>
      </p:sp>
      <p:sp>
        <p:nvSpPr>
          <p:cNvPr id="9" name="Text 7"/>
          <p:cNvSpPr/>
          <p:nvPr/>
        </p:nvSpPr>
        <p:spPr>
          <a:xfrm>
            <a:off x="1402080" y="1493520"/>
            <a:ext cx="2804160" cy="463296"/>
          </a:xfrm>
          <a:prstGeom prst="rect">
            <a:avLst/>
          </a:prstGeom>
          <a:noFill/>
          <a:ln/>
        </p:spPr>
        <p:txBody>
          <a:bodyPr wrap="square" lIns="0" tIns="0" rIns="0" bIns="0" rtlCol="0" anchor="ctr"/>
          <a:lstStyle/>
          <a:p>
            <a:r>
              <a:rPr lang="en-US" sz="2400" b="1" dirty="0">
                <a:solidFill>
                  <a:srgbClr val="1A2B5E"/>
                </a:solidFill>
              </a:rPr>
              <a:t>Mid-Way Acceptance</a:t>
            </a:r>
            <a:endParaRPr lang="en-US" sz="2400" dirty="0"/>
          </a:p>
        </p:txBody>
      </p:sp>
      <p:sp>
        <p:nvSpPr>
          <p:cNvPr id="10" name="Text 8"/>
          <p:cNvSpPr/>
          <p:nvPr/>
        </p:nvSpPr>
        <p:spPr>
          <a:xfrm>
            <a:off x="1402080" y="1975104"/>
            <a:ext cx="10180320" cy="582168"/>
          </a:xfrm>
          <a:prstGeom prst="rect">
            <a:avLst/>
          </a:prstGeom>
          <a:noFill/>
          <a:ln/>
        </p:spPr>
        <p:txBody>
          <a:bodyPr wrap="square" lIns="0" tIns="0" rIns="0" bIns="0" rtlCol="0" anchor="ctr"/>
          <a:lstStyle/>
          <a:p>
            <a:r>
              <a:rPr lang="en-US" sz="2400" dirty="0">
                <a:solidFill>
                  <a:srgbClr val="1A1A2E"/>
                </a:solidFill>
              </a:rPr>
              <a:t>CA takes up case after prior CA filed contradictory reply. Must review all past submissions before proceeding.</a:t>
            </a:r>
            <a:endParaRPr lang="en-US" sz="2400" dirty="0"/>
          </a:p>
        </p:txBody>
      </p:sp>
      <p:sp>
        <p:nvSpPr>
          <p:cNvPr id="11" name="Shape 9"/>
          <p:cNvSpPr/>
          <p:nvPr/>
        </p:nvSpPr>
        <p:spPr>
          <a:xfrm>
            <a:off x="1402080" y="1917192"/>
            <a:ext cx="10180320" cy="24384"/>
          </a:xfrm>
          <a:prstGeom prst="rect">
            <a:avLst/>
          </a:prstGeom>
          <a:solidFill>
            <a:srgbClr val="D6E4F7"/>
          </a:solidFill>
          <a:ln w="12700">
            <a:solidFill>
              <a:srgbClr val="D6E4F7"/>
            </a:solidFill>
            <a:prstDash val="solid"/>
          </a:ln>
        </p:spPr>
      </p:sp>
      <p:sp>
        <p:nvSpPr>
          <p:cNvPr id="12" name="Shape 10"/>
          <p:cNvSpPr/>
          <p:nvPr/>
        </p:nvSpPr>
        <p:spPr>
          <a:xfrm>
            <a:off x="365760" y="2767584"/>
            <a:ext cx="11460480" cy="1155192"/>
          </a:xfrm>
          <a:prstGeom prst="rect">
            <a:avLst/>
          </a:prstGeom>
          <a:solidFill>
            <a:srgbClr val="FFFFFF"/>
          </a:solidFill>
          <a:ln w="12700">
            <a:solidFill>
              <a:srgbClr val="D6E4F7"/>
            </a:solidFill>
            <a:prstDash val="solid"/>
          </a:ln>
          <a:effectLst>
            <a:outerShdw blurRad="101600" dist="38100" dir="8100000" algn="bl" rotWithShape="0">
              <a:srgbClr val="000000">
                <a:alpha val="12000"/>
              </a:srgbClr>
            </a:outerShdw>
          </a:effectLst>
        </p:spPr>
      </p:sp>
      <p:sp>
        <p:nvSpPr>
          <p:cNvPr id="13" name="Shape 11"/>
          <p:cNvSpPr/>
          <p:nvPr/>
        </p:nvSpPr>
        <p:spPr>
          <a:xfrm>
            <a:off x="365760" y="2767584"/>
            <a:ext cx="914400" cy="1097280"/>
          </a:xfrm>
          <a:prstGeom prst="rect">
            <a:avLst/>
          </a:prstGeom>
          <a:solidFill>
            <a:srgbClr val="1E5F8E"/>
          </a:solidFill>
          <a:ln w="12700">
            <a:solidFill>
              <a:srgbClr val="1E5F8E"/>
            </a:solidFill>
            <a:prstDash val="solid"/>
          </a:ln>
        </p:spPr>
      </p:sp>
      <p:sp>
        <p:nvSpPr>
          <p:cNvPr id="14" name="Text 12"/>
          <p:cNvSpPr/>
          <p:nvPr/>
        </p:nvSpPr>
        <p:spPr>
          <a:xfrm>
            <a:off x="365760" y="2767584"/>
            <a:ext cx="914400" cy="1097280"/>
          </a:xfrm>
          <a:prstGeom prst="rect">
            <a:avLst/>
          </a:prstGeom>
          <a:noFill/>
          <a:ln/>
        </p:spPr>
        <p:txBody>
          <a:bodyPr wrap="square" lIns="0" tIns="0" rIns="0" bIns="0" rtlCol="0" anchor="ctr"/>
          <a:lstStyle/>
          <a:p>
            <a:pPr algn="ctr"/>
            <a:r>
              <a:rPr lang="en-US" sz="2933" dirty="0">
                <a:solidFill>
                  <a:srgbClr val="000000"/>
                </a:solidFill>
              </a:rPr>
              <a:t>🔄</a:t>
            </a:r>
            <a:endParaRPr lang="en-US" sz="2933" dirty="0"/>
          </a:p>
        </p:txBody>
      </p:sp>
      <p:sp>
        <p:nvSpPr>
          <p:cNvPr id="15" name="Text 13"/>
          <p:cNvSpPr/>
          <p:nvPr/>
        </p:nvSpPr>
        <p:spPr>
          <a:xfrm>
            <a:off x="1402080" y="2782824"/>
            <a:ext cx="3700272" cy="463296"/>
          </a:xfrm>
          <a:prstGeom prst="rect">
            <a:avLst/>
          </a:prstGeom>
          <a:noFill/>
          <a:ln/>
        </p:spPr>
        <p:txBody>
          <a:bodyPr wrap="square" lIns="0" tIns="0" rIns="0" bIns="0" rtlCol="0" anchor="ctr"/>
          <a:lstStyle/>
          <a:p>
            <a:r>
              <a:rPr lang="en-US" sz="2400" b="1" dirty="0">
                <a:solidFill>
                  <a:srgbClr val="1E5F8E"/>
                </a:solidFill>
              </a:rPr>
              <a:t>Transfer of Engagement</a:t>
            </a:r>
            <a:endParaRPr lang="en-US" sz="2400" dirty="0"/>
          </a:p>
        </p:txBody>
      </p:sp>
      <p:sp>
        <p:nvSpPr>
          <p:cNvPr id="16" name="Text 14"/>
          <p:cNvSpPr/>
          <p:nvPr/>
        </p:nvSpPr>
        <p:spPr>
          <a:xfrm>
            <a:off x="1402080" y="3316224"/>
            <a:ext cx="10180320" cy="545592"/>
          </a:xfrm>
          <a:prstGeom prst="rect">
            <a:avLst/>
          </a:prstGeom>
          <a:noFill/>
          <a:ln/>
        </p:spPr>
        <p:txBody>
          <a:bodyPr wrap="square" lIns="0" tIns="0" rIns="0" bIns="0" rtlCol="0" anchor="ctr"/>
          <a:lstStyle/>
          <a:p>
            <a:r>
              <a:rPr lang="en-US" sz="2400" dirty="0">
                <a:solidFill>
                  <a:srgbClr val="1A1A2E"/>
                </a:solidFill>
              </a:rPr>
              <a:t>Engagement transferred from another CA — who owns previous positions? Due diligence on prior work is mandatory.</a:t>
            </a:r>
            <a:endParaRPr lang="en-US" sz="2400" dirty="0"/>
          </a:p>
        </p:txBody>
      </p:sp>
      <p:sp>
        <p:nvSpPr>
          <p:cNvPr id="17" name="Shape 15"/>
          <p:cNvSpPr/>
          <p:nvPr/>
        </p:nvSpPr>
        <p:spPr>
          <a:xfrm>
            <a:off x="1402080" y="3252216"/>
            <a:ext cx="10180320" cy="24384"/>
          </a:xfrm>
          <a:prstGeom prst="rect">
            <a:avLst/>
          </a:prstGeom>
          <a:solidFill>
            <a:srgbClr val="D6E4F7"/>
          </a:solidFill>
          <a:ln w="12700">
            <a:solidFill>
              <a:srgbClr val="D6E4F7"/>
            </a:solidFill>
            <a:prstDash val="solid"/>
          </a:ln>
        </p:spPr>
      </p:sp>
      <p:sp>
        <p:nvSpPr>
          <p:cNvPr id="18" name="Shape 16"/>
          <p:cNvSpPr/>
          <p:nvPr/>
        </p:nvSpPr>
        <p:spPr>
          <a:xfrm>
            <a:off x="365760" y="4011168"/>
            <a:ext cx="11460480" cy="1097280"/>
          </a:xfrm>
          <a:prstGeom prst="rect">
            <a:avLst/>
          </a:prstGeom>
          <a:solidFill>
            <a:srgbClr val="FFFFFF"/>
          </a:solidFill>
          <a:ln w="12700">
            <a:solidFill>
              <a:srgbClr val="D6E4F7"/>
            </a:solidFill>
            <a:prstDash val="solid"/>
          </a:ln>
          <a:effectLst>
            <a:outerShdw blurRad="101600" dist="38100" dir="8100000" algn="bl" rotWithShape="0">
              <a:srgbClr val="000000">
                <a:alpha val="12000"/>
              </a:srgbClr>
            </a:outerShdw>
          </a:effectLst>
        </p:spPr>
      </p:sp>
      <p:sp>
        <p:nvSpPr>
          <p:cNvPr id="19" name="Shape 17"/>
          <p:cNvSpPr/>
          <p:nvPr/>
        </p:nvSpPr>
        <p:spPr>
          <a:xfrm>
            <a:off x="365760" y="4011168"/>
            <a:ext cx="914400" cy="1097280"/>
          </a:xfrm>
          <a:prstGeom prst="rect">
            <a:avLst/>
          </a:prstGeom>
          <a:solidFill>
            <a:srgbClr val="E07010"/>
          </a:solidFill>
          <a:ln w="12700">
            <a:solidFill>
              <a:srgbClr val="E07010"/>
            </a:solidFill>
            <a:prstDash val="solid"/>
          </a:ln>
        </p:spPr>
      </p:sp>
      <p:sp>
        <p:nvSpPr>
          <p:cNvPr id="20" name="Text 18"/>
          <p:cNvSpPr/>
          <p:nvPr/>
        </p:nvSpPr>
        <p:spPr>
          <a:xfrm>
            <a:off x="365760" y="4011168"/>
            <a:ext cx="914400" cy="1097280"/>
          </a:xfrm>
          <a:prstGeom prst="rect">
            <a:avLst/>
          </a:prstGeom>
          <a:noFill/>
          <a:ln/>
        </p:spPr>
        <p:txBody>
          <a:bodyPr wrap="square" lIns="0" tIns="0" rIns="0" bIns="0" rtlCol="0" anchor="ctr"/>
          <a:lstStyle/>
          <a:p>
            <a:pPr algn="ctr"/>
            <a:r>
              <a:rPr lang="en-US" sz="2933" dirty="0">
                <a:solidFill>
                  <a:srgbClr val="000000"/>
                </a:solidFill>
              </a:rPr>
              <a:t>⛔</a:t>
            </a:r>
            <a:endParaRPr lang="en-US" sz="2933" dirty="0"/>
          </a:p>
        </p:txBody>
      </p:sp>
      <p:sp>
        <p:nvSpPr>
          <p:cNvPr id="21" name="Text 19"/>
          <p:cNvSpPr/>
          <p:nvPr/>
        </p:nvSpPr>
        <p:spPr>
          <a:xfrm>
            <a:off x="1402080" y="4072128"/>
            <a:ext cx="4194048" cy="463296"/>
          </a:xfrm>
          <a:prstGeom prst="rect">
            <a:avLst/>
          </a:prstGeom>
          <a:noFill/>
          <a:ln/>
        </p:spPr>
        <p:txBody>
          <a:bodyPr wrap="square" lIns="0" tIns="0" rIns="0" bIns="0" rtlCol="0" anchor="ctr"/>
          <a:lstStyle/>
          <a:p>
            <a:r>
              <a:rPr lang="en-US" sz="2400" b="1" dirty="0">
                <a:solidFill>
                  <a:srgbClr val="E07010"/>
                </a:solidFill>
              </a:rPr>
              <a:t>Recusal for Ethical Conflicts</a:t>
            </a:r>
            <a:endParaRPr lang="en-US" sz="2400" dirty="0"/>
          </a:p>
        </p:txBody>
      </p:sp>
      <p:sp>
        <p:nvSpPr>
          <p:cNvPr id="22" name="Text 20"/>
          <p:cNvSpPr/>
          <p:nvPr/>
        </p:nvSpPr>
        <p:spPr>
          <a:xfrm>
            <a:off x="1402080" y="4559808"/>
            <a:ext cx="10180320" cy="463296"/>
          </a:xfrm>
          <a:prstGeom prst="rect">
            <a:avLst/>
          </a:prstGeom>
          <a:noFill/>
          <a:ln/>
        </p:spPr>
        <p:txBody>
          <a:bodyPr wrap="square" lIns="0" tIns="0" rIns="0" bIns="0" rtlCol="0" anchor="ctr"/>
          <a:lstStyle/>
          <a:p>
            <a:r>
              <a:rPr lang="en-US" sz="2400" dirty="0">
                <a:solidFill>
                  <a:srgbClr val="1A1A2E"/>
                </a:solidFill>
              </a:rPr>
              <a:t>CA must withdraw when representing conflicting clients, personal interest in matter, or pressure to suppress facts.</a:t>
            </a:r>
            <a:endParaRPr lang="en-US" sz="2400" dirty="0"/>
          </a:p>
        </p:txBody>
      </p:sp>
      <p:sp>
        <p:nvSpPr>
          <p:cNvPr id="23" name="Shape 21"/>
          <p:cNvSpPr/>
          <p:nvPr/>
        </p:nvSpPr>
        <p:spPr>
          <a:xfrm>
            <a:off x="1402080" y="4523232"/>
            <a:ext cx="10180320" cy="24384"/>
          </a:xfrm>
          <a:prstGeom prst="rect">
            <a:avLst/>
          </a:prstGeom>
          <a:solidFill>
            <a:srgbClr val="D6E4F7"/>
          </a:solidFill>
          <a:ln w="12700">
            <a:solidFill>
              <a:srgbClr val="D6E4F7"/>
            </a:solidFill>
            <a:prstDash val="solid"/>
          </a:ln>
        </p:spPr>
      </p:sp>
      <p:sp>
        <p:nvSpPr>
          <p:cNvPr id="24" name="Shape 22"/>
          <p:cNvSpPr/>
          <p:nvPr/>
        </p:nvSpPr>
        <p:spPr>
          <a:xfrm>
            <a:off x="365760" y="5254752"/>
            <a:ext cx="11460480" cy="1246632"/>
          </a:xfrm>
          <a:prstGeom prst="rect">
            <a:avLst/>
          </a:prstGeom>
          <a:solidFill>
            <a:srgbClr val="FFFFFF"/>
          </a:solidFill>
          <a:ln w="12700">
            <a:solidFill>
              <a:srgbClr val="D6E4F7"/>
            </a:solidFill>
            <a:prstDash val="solid"/>
          </a:ln>
          <a:effectLst>
            <a:outerShdw blurRad="101600" dist="38100" dir="8100000" algn="bl" rotWithShape="0">
              <a:srgbClr val="000000">
                <a:alpha val="12000"/>
              </a:srgbClr>
            </a:outerShdw>
          </a:effectLst>
        </p:spPr>
      </p:sp>
      <p:sp>
        <p:nvSpPr>
          <p:cNvPr id="25" name="Shape 23"/>
          <p:cNvSpPr/>
          <p:nvPr/>
        </p:nvSpPr>
        <p:spPr>
          <a:xfrm>
            <a:off x="365760" y="5254752"/>
            <a:ext cx="914400" cy="1097280"/>
          </a:xfrm>
          <a:prstGeom prst="rect">
            <a:avLst/>
          </a:prstGeom>
          <a:solidFill>
            <a:srgbClr val="8B0000"/>
          </a:solidFill>
          <a:ln w="12700">
            <a:solidFill>
              <a:srgbClr val="8B0000"/>
            </a:solidFill>
            <a:prstDash val="solid"/>
          </a:ln>
        </p:spPr>
      </p:sp>
      <p:sp>
        <p:nvSpPr>
          <p:cNvPr id="26" name="Text 24"/>
          <p:cNvSpPr/>
          <p:nvPr/>
        </p:nvSpPr>
        <p:spPr>
          <a:xfrm>
            <a:off x="365760" y="5254752"/>
            <a:ext cx="914400" cy="1097280"/>
          </a:xfrm>
          <a:prstGeom prst="rect">
            <a:avLst/>
          </a:prstGeom>
          <a:noFill/>
          <a:ln/>
        </p:spPr>
        <p:txBody>
          <a:bodyPr wrap="square" lIns="0" tIns="0" rIns="0" bIns="0" rtlCol="0" anchor="ctr"/>
          <a:lstStyle/>
          <a:p>
            <a:pPr algn="ctr"/>
            <a:r>
              <a:rPr lang="en-US" sz="2933" dirty="0">
                <a:solidFill>
                  <a:srgbClr val="000000"/>
                </a:solidFill>
              </a:rPr>
              <a:t>📝</a:t>
            </a:r>
            <a:endParaRPr lang="en-US" sz="2933" dirty="0"/>
          </a:p>
        </p:txBody>
      </p:sp>
      <p:sp>
        <p:nvSpPr>
          <p:cNvPr id="27" name="Text 25"/>
          <p:cNvSpPr/>
          <p:nvPr/>
        </p:nvSpPr>
        <p:spPr>
          <a:xfrm>
            <a:off x="1402080" y="5315712"/>
            <a:ext cx="3892296" cy="463296"/>
          </a:xfrm>
          <a:prstGeom prst="rect">
            <a:avLst/>
          </a:prstGeom>
          <a:noFill/>
          <a:ln/>
        </p:spPr>
        <p:txBody>
          <a:bodyPr wrap="square" lIns="0" tIns="0" rIns="0" bIns="0" rtlCol="0" anchor="ctr"/>
          <a:lstStyle/>
          <a:p>
            <a:r>
              <a:rPr lang="en-US" sz="2400" b="1" dirty="0">
                <a:solidFill>
                  <a:srgbClr val="8B0000"/>
                </a:solidFill>
              </a:rPr>
              <a:t>Unauthorized Statements</a:t>
            </a:r>
            <a:endParaRPr lang="en-US" sz="2400" dirty="0"/>
          </a:p>
        </p:txBody>
      </p:sp>
      <p:sp>
        <p:nvSpPr>
          <p:cNvPr id="28" name="Text 26"/>
          <p:cNvSpPr/>
          <p:nvPr/>
        </p:nvSpPr>
        <p:spPr>
          <a:xfrm>
            <a:off x="1402080" y="5803392"/>
            <a:ext cx="10180320" cy="548640"/>
          </a:xfrm>
          <a:prstGeom prst="rect">
            <a:avLst/>
          </a:prstGeom>
          <a:noFill/>
          <a:ln/>
        </p:spPr>
        <p:txBody>
          <a:bodyPr wrap="square" lIns="0" tIns="0" rIns="0" bIns="0" rtlCol="0" anchor="ctr"/>
          <a:lstStyle/>
          <a:p>
            <a:r>
              <a:rPr lang="en-US" sz="2400" dirty="0">
                <a:solidFill>
                  <a:srgbClr val="1A1A2E"/>
                </a:solidFill>
              </a:rPr>
              <a:t>Any admission, concession, or statement made without express client authority is professionally actionable.</a:t>
            </a:r>
            <a:endParaRPr lang="en-US" sz="2400" dirty="0"/>
          </a:p>
        </p:txBody>
      </p:sp>
      <p:sp>
        <p:nvSpPr>
          <p:cNvPr id="29" name="Shape 27"/>
          <p:cNvSpPr/>
          <p:nvPr/>
        </p:nvSpPr>
        <p:spPr>
          <a:xfrm>
            <a:off x="1402080" y="5766816"/>
            <a:ext cx="10180320" cy="24384"/>
          </a:xfrm>
          <a:prstGeom prst="rect">
            <a:avLst/>
          </a:prstGeom>
          <a:solidFill>
            <a:srgbClr val="D6E4F7"/>
          </a:solidFill>
          <a:ln w="12700">
            <a:solidFill>
              <a:srgbClr val="D6E4F7"/>
            </a:solidFill>
            <a:prstDash val="solid"/>
          </a:ln>
        </p:spPr>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3"/>
          <p:cNvSpPr/>
          <p:nvPr/>
        </p:nvSpPr>
        <p:spPr>
          <a:xfrm>
            <a:off x="792480" y="219456"/>
            <a:ext cx="10363200" cy="853440"/>
          </a:xfrm>
          <a:prstGeom prst="rect">
            <a:avLst/>
          </a:prstGeom>
          <a:noFill/>
          <a:ln/>
        </p:spPr>
        <p:txBody>
          <a:bodyPr wrap="square" lIns="0" tIns="0" rIns="0" bIns="0" rtlCol="0" anchor="ctr"/>
          <a:lstStyle/>
          <a:p>
            <a:r>
              <a:rPr lang="en-US" sz="3200" b="1" dirty="0">
                <a:solidFill>
                  <a:srgbClr val="FFFFFF"/>
                </a:solidFill>
              </a:rPr>
              <a:t>Professional Conduct of the CA</a:t>
            </a:r>
            <a:endParaRPr lang="en-US" sz="3200" dirty="0"/>
          </a:p>
        </p:txBody>
      </p:sp>
      <p:sp>
        <p:nvSpPr>
          <p:cNvPr id="6" name="Shape 4"/>
          <p:cNvSpPr/>
          <p:nvPr/>
        </p:nvSpPr>
        <p:spPr>
          <a:xfrm>
            <a:off x="365760" y="1487424"/>
            <a:ext cx="5547360" cy="2377440"/>
          </a:xfrm>
          <a:prstGeom prst="rect">
            <a:avLst/>
          </a:prstGeom>
          <a:solidFill>
            <a:srgbClr val="FFFFFF"/>
          </a:solidFill>
          <a:ln w="12700">
            <a:solidFill>
              <a:srgbClr val="D6E4F7"/>
            </a:solidFill>
            <a:prstDash val="solid"/>
          </a:ln>
          <a:effectLst>
            <a:outerShdw blurRad="101600" dist="38100" dir="8100000" algn="bl" rotWithShape="0">
              <a:srgbClr val="000000">
                <a:alpha val="12000"/>
              </a:srgbClr>
            </a:outerShdw>
          </a:effectLst>
        </p:spPr>
      </p:sp>
      <p:sp>
        <p:nvSpPr>
          <p:cNvPr id="7" name="Shape 5"/>
          <p:cNvSpPr/>
          <p:nvPr/>
        </p:nvSpPr>
        <p:spPr>
          <a:xfrm>
            <a:off x="585216" y="1706880"/>
            <a:ext cx="670560" cy="670560"/>
          </a:xfrm>
          <a:prstGeom prst="ellipse">
            <a:avLst/>
          </a:prstGeom>
          <a:solidFill>
            <a:srgbClr val="1A2B5E"/>
          </a:solidFill>
          <a:ln w="12700">
            <a:solidFill>
              <a:srgbClr val="1A2B5E"/>
            </a:solidFill>
            <a:prstDash val="solid"/>
          </a:ln>
        </p:spPr>
      </p:sp>
      <p:sp>
        <p:nvSpPr>
          <p:cNvPr id="8" name="Text 6"/>
          <p:cNvSpPr/>
          <p:nvPr/>
        </p:nvSpPr>
        <p:spPr>
          <a:xfrm>
            <a:off x="585216" y="1706880"/>
            <a:ext cx="670560" cy="670560"/>
          </a:xfrm>
          <a:prstGeom prst="rect">
            <a:avLst/>
          </a:prstGeom>
          <a:noFill/>
          <a:ln/>
        </p:spPr>
        <p:txBody>
          <a:bodyPr wrap="square" lIns="0" tIns="0" rIns="0" bIns="0" rtlCol="0" anchor="ctr"/>
          <a:lstStyle/>
          <a:p>
            <a:pPr algn="ctr"/>
            <a:r>
              <a:rPr lang="en-US" sz="2200" dirty="0">
                <a:solidFill>
                  <a:srgbClr val="000000"/>
                </a:solidFill>
              </a:rPr>
              <a:t>⚖</a:t>
            </a:r>
            <a:endParaRPr lang="en-US" sz="2200" dirty="0"/>
          </a:p>
        </p:txBody>
      </p:sp>
      <p:sp>
        <p:nvSpPr>
          <p:cNvPr id="9" name="Text 7"/>
          <p:cNvSpPr/>
          <p:nvPr/>
        </p:nvSpPr>
        <p:spPr>
          <a:xfrm>
            <a:off x="1402080" y="1731264"/>
            <a:ext cx="4328160" cy="609600"/>
          </a:xfrm>
          <a:prstGeom prst="rect">
            <a:avLst/>
          </a:prstGeom>
          <a:noFill/>
          <a:ln/>
        </p:spPr>
        <p:txBody>
          <a:bodyPr wrap="square" lIns="0" tIns="0" rIns="0" bIns="0" rtlCol="0" anchor="ctr"/>
          <a:lstStyle/>
          <a:p>
            <a:r>
              <a:rPr lang="en-US" sz="2200" b="1" dirty="0">
                <a:solidFill>
                  <a:srgbClr val="1A2B5E"/>
                </a:solidFill>
              </a:rPr>
              <a:t>Present Alternatives, Let Client Decide</a:t>
            </a:r>
            <a:endParaRPr lang="en-US" sz="2200" dirty="0"/>
          </a:p>
        </p:txBody>
      </p:sp>
      <p:sp>
        <p:nvSpPr>
          <p:cNvPr id="10" name="Shape 8"/>
          <p:cNvSpPr/>
          <p:nvPr/>
        </p:nvSpPr>
        <p:spPr>
          <a:xfrm>
            <a:off x="548640" y="2462784"/>
            <a:ext cx="5181600" cy="24384"/>
          </a:xfrm>
          <a:prstGeom prst="rect">
            <a:avLst/>
          </a:prstGeom>
          <a:solidFill>
            <a:srgbClr val="D6E4F7"/>
          </a:solidFill>
          <a:ln w="12700">
            <a:solidFill>
              <a:srgbClr val="D6E4F7"/>
            </a:solidFill>
            <a:prstDash val="solid"/>
          </a:ln>
        </p:spPr>
      </p:sp>
      <p:sp>
        <p:nvSpPr>
          <p:cNvPr id="11" name="Text 9"/>
          <p:cNvSpPr/>
          <p:nvPr/>
        </p:nvSpPr>
        <p:spPr>
          <a:xfrm>
            <a:off x="548640" y="2560320"/>
            <a:ext cx="5181600" cy="1219200"/>
          </a:xfrm>
          <a:prstGeom prst="rect">
            <a:avLst/>
          </a:prstGeom>
          <a:noFill/>
          <a:ln/>
        </p:spPr>
        <p:txBody>
          <a:bodyPr wrap="square" lIns="0" tIns="0" rIns="0" bIns="0" rtlCol="0" anchor="t"/>
          <a:lstStyle/>
          <a:p>
            <a:r>
              <a:rPr lang="en-US" sz="2200" dirty="0">
                <a:solidFill>
                  <a:srgbClr val="1A1A2E"/>
                </a:solidFill>
              </a:rPr>
              <a:t>CA's role is to present legal options with pros and cons. The position to adopt remains the taxpayer's prerogative — not the CA's.</a:t>
            </a:r>
            <a:endParaRPr lang="en-US" sz="2200" dirty="0"/>
          </a:p>
        </p:txBody>
      </p:sp>
      <p:sp>
        <p:nvSpPr>
          <p:cNvPr id="12" name="Shape 10"/>
          <p:cNvSpPr/>
          <p:nvPr/>
        </p:nvSpPr>
        <p:spPr>
          <a:xfrm>
            <a:off x="6278880" y="1487424"/>
            <a:ext cx="5547360" cy="2377440"/>
          </a:xfrm>
          <a:prstGeom prst="rect">
            <a:avLst/>
          </a:prstGeom>
          <a:solidFill>
            <a:srgbClr val="FFFFFF"/>
          </a:solidFill>
          <a:ln w="12700">
            <a:solidFill>
              <a:srgbClr val="D6E4F7"/>
            </a:solidFill>
            <a:prstDash val="solid"/>
          </a:ln>
          <a:effectLst>
            <a:outerShdw blurRad="101600" dist="38100" dir="8100000" algn="bl" rotWithShape="0">
              <a:srgbClr val="000000">
                <a:alpha val="12000"/>
              </a:srgbClr>
            </a:outerShdw>
          </a:effectLst>
        </p:spPr>
      </p:sp>
      <p:sp>
        <p:nvSpPr>
          <p:cNvPr id="13" name="Shape 11"/>
          <p:cNvSpPr/>
          <p:nvPr/>
        </p:nvSpPr>
        <p:spPr>
          <a:xfrm>
            <a:off x="6498336" y="1706880"/>
            <a:ext cx="670560" cy="670560"/>
          </a:xfrm>
          <a:prstGeom prst="ellipse">
            <a:avLst/>
          </a:prstGeom>
          <a:solidFill>
            <a:srgbClr val="1A2B5E"/>
          </a:solidFill>
          <a:ln w="12700">
            <a:solidFill>
              <a:srgbClr val="1A2B5E"/>
            </a:solidFill>
            <a:prstDash val="solid"/>
          </a:ln>
        </p:spPr>
      </p:sp>
      <p:sp>
        <p:nvSpPr>
          <p:cNvPr id="14" name="Text 12"/>
          <p:cNvSpPr/>
          <p:nvPr/>
        </p:nvSpPr>
        <p:spPr>
          <a:xfrm>
            <a:off x="6498336" y="1706880"/>
            <a:ext cx="670560" cy="670560"/>
          </a:xfrm>
          <a:prstGeom prst="rect">
            <a:avLst/>
          </a:prstGeom>
          <a:noFill/>
          <a:ln/>
        </p:spPr>
        <p:txBody>
          <a:bodyPr wrap="square" lIns="0" tIns="0" rIns="0" bIns="0" rtlCol="0" anchor="ctr"/>
          <a:lstStyle/>
          <a:p>
            <a:pPr algn="ctr"/>
            <a:r>
              <a:rPr lang="en-US" sz="2200" dirty="0">
                <a:solidFill>
                  <a:srgbClr val="000000"/>
                </a:solidFill>
              </a:rPr>
              <a:t>📋</a:t>
            </a:r>
            <a:endParaRPr lang="en-US" sz="2200" dirty="0"/>
          </a:p>
        </p:txBody>
      </p:sp>
      <p:sp>
        <p:nvSpPr>
          <p:cNvPr id="15" name="Text 13"/>
          <p:cNvSpPr/>
          <p:nvPr/>
        </p:nvSpPr>
        <p:spPr>
          <a:xfrm>
            <a:off x="7315200" y="1731264"/>
            <a:ext cx="4328160" cy="609600"/>
          </a:xfrm>
          <a:prstGeom prst="rect">
            <a:avLst/>
          </a:prstGeom>
          <a:noFill/>
          <a:ln/>
        </p:spPr>
        <p:txBody>
          <a:bodyPr wrap="square" lIns="0" tIns="0" rIns="0" bIns="0" rtlCol="0" anchor="ctr"/>
          <a:lstStyle/>
          <a:p>
            <a:r>
              <a:rPr lang="en-US" sz="2200" b="1" dirty="0">
                <a:solidFill>
                  <a:srgbClr val="1A2B5E"/>
                </a:solidFill>
              </a:rPr>
              <a:t>Instructed but Not Under Dictation</a:t>
            </a:r>
            <a:endParaRPr lang="en-US" sz="2200" dirty="0"/>
          </a:p>
        </p:txBody>
      </p:sp>
      <p:sp>
        <p:nvSpPr>
          <p:cNvPr id="16" name="Shape 14"/>
          <p:cNvSpPr/>
          <p:nvPr/>
        </p:nvSpPr>
        <p:spPr>
          <a:xfrm>
            <a:off x="6461760" y="2462784"/>
            <a:ext cx="5181600" cy="24384"/>
          </a:xfrm>
          <a:prstGeom prst="rect">
            <a:avLst/>
          </a:prstGeom>
          <a:solidFill>
            <a:srgbClr val="D6E4F7"/>
          </a:solidFill>
          <a:ln w="12700">
            <a:solidFill>
              <a:srgbClr val="D6E4F7"/>
            </a:solidFill>
            <a:prstDash val="solid"/>
          </a:ln>
        </p:spPr>
      </p:sp>
      <p:sp>
        <p:nvSpPr>
          <p:cNvPr id="17" name="Text 15"/>
          <p:cNvSpPr/>
          <p:nvPr/>
        </p:nvSpPr>
        <p:spPr>
          <a:xfrm>
            <a:off x="6461760" y="2560320"/>
            <a:ext cx="5181600" cy="1219200"/>
          </a:xfrm>
          <a:prstGeom prst="rect">
            <a:avLst/>
          </a:prstGeom>
          <a:noFill/>
          <a:ln/>
        </p:spPr>
        <p:txBody>
          <a:bodyPr wrap="square" lIns="0" tIns="0" rIns="0" bIns="0" rtlCol="0" anchor="t"/>
          <a:lstStyle/>
          <a:p>
            <a:r>
              <a:rPr lang="en-US" sz="2200" dirty="0">
                <a:solidFill>
                  <a:srgbClr val="1A1A2E"/>
                </a:solidFill>
              </a:rPr>
              <a:t>Act on client instructions but exercise independent professional judgment. A CA cannot be a mouthpiece for fraudulent claims.</a:t>
            </a:r>
            <a:endParaRPr lang="en-US" sz="2200" dirty="0"/>
          </a:p>
        </p:txBody>
      </p:sp>
      <p:sp>
        <p:nvSpPr>
          <p:cNvPr id="18" name="Shape 16"/>
          <p:cNvSpPr/>
          <p:nvPr/>
        </p:nvSpPr>
        <p:spPr>
          <a:xfrm>
            <a:off x="365760" y="4023360"/>
            <a:ext cx="5547360" cy="2377440"/>
          </a:xfrm>
          <a:prstGeom prst="rect">
            <a:avLst/>
          </a:prstGeom>
          <a:solidFill>
            <a:srgbClr val="FFFFFF"/>
          </a:solidFill>
          <a:ln w="12700">
            <a:solidFill>
              <a:srgbClr val="D6E4F7"/>
            </a:solidFill>
            <a:prstDash val="solid"/>
          </a:ln>
          <a:effectLst>
            <a:outerShdw blurRad="101600" dist="38100" dir="8100000" algn="bl" rotWithShape="0">
              <a:srgbClr val="000000">
                <a:alpha val="12000"/>
              </a:srgbClr>
            </a:outerShdw>
          </a:effectLst>
        </p:spPr>
      </p:sp>
      <p:sp>
        <p:nvSpPr>
          <p:cNvPr id="19" name="Shape 17"/>
          <p:cNvSpPr/>
          <p:nvPr/>
        </p:nvSpPr>
        <p:spPr>
          <a:xfrm>
            <a:off x="585216" y="4242816"/>
            <a:ext cx="670560" cy="670560"/>
          </a:xfrm>
          <a:prstGeom prst="ellipse">
            <a:avLst/>
          </a:prstGeom>
          <a:solidFill>
            <a:srgbClr val="1A2B5E"/>
          </a:solidFill>
          <a:ln w="12700">
            <a:solidFill>
              <a:srgbClr val="1A2B5E"/>
            </a:solidFill>
            <a:prstDash val="solid"/>
          </a:ln>
        </p:spPr>
      </p:sp>
      <p:sp>
        <p:nvSpPr>
          <p:cNvPr id="20" name="Text 18"/>
          <p:cNvSpPr/>
          <p:nvPr/>
        </p:nvSpPr>
        <p:spPr>
          <a:xfrm>
            <a:off x="585216" y="4242816"/>
            <a:ext cx="670560" cy="670560"/>
          </a:xfrm>
          <a:prstGeom prst="rect">
            <a:avLst/>
          </a:prstGeom>
          <a:noFill/>
          <a:ln/>
        </p:spPr>
        <p:txBody>
          <a:bodyPr wrap="square" lIns="0" tIns="0" rIns="0" bIns="0" rtlCol="0" anchor="ctr"/>
          <a:lstStyle/>
          <a:p>
            <a:pPr algn="ctr"/>
            <a:r>
              <a:rPr lang="en-US" sz="2200" dirty="0">
                <a:solidFill>
                  <a:srgbClr val="000000"/>
                </a:solidFill>
              </a:rPr>
              <a:t>✅</a:t>
            </a:r>
            <a:endParaRPr lang="en-US" sz="2200" dirty="0"/>
          </a:p>
        </p:txBody>
      </p:sp>
      <p:sp>
        <p:nvSpPr>
          <p:cNvPr id="21" name="Text 19"/>
          <p:cNvSpPr/>
          <p:nvPr/>
        </p:nvSpPr>
        <p:spPr>
          <a:xfrm>
            <a:off x="1402080" y="4267200"/>
            <a:ext cx="4328160" cy="609600"/>
          </a:xfrm>
          <a:prstGeom prst="rect">
            <a:avLst/>
          </a:prstGeom>
          <a:noFill/>
          <a:ln/>
        </p:spPr>
        <p:txBody>
          <a:bodyPr wrap="square" lIns="0" tIns="0" rIns="0" bIns="0" rtlCol="0" anchor="ctr"/>
          <a:lstStyle/>
          <a:p>
            <a:r>
              <a:rPr lang="en-US" sz="2200" b="1" dirty="0">
                <a:solidFill>
                  <a:srgbClr val="1A2B5E"/>
                </a:solidFill>
              </a:rPr>
              <a:t>Accepting Bona Fide Dues</a:t>
            </a:r>
            <a:endParaRPr lang="en-US" sz="2200" dirty="0"/>
          </a:p>
        </p:txBody>
      </p:sp>
      <p:sp>
        <p:nvSpPr>
          <p:cNvPr id="22" name="Shape 20"/>
          <p:cNvSpPr/>
          <p:nvPr/>
        </p:nvSpPr>
        <p:spPr>
          <a:xfrm>
            <a:off x="548640" y="4998720"/>
            <a:ext cx="5181600" cy="24384"/>
          </a:xfrm>
          <a:prstGeom prst="rect">
            <a:avLst/>
          </a:prstGeom>
          <a:solidFill>
            <a:srgbClr val="D6E4F7"/>
          </a:solidFill>
          <a:ln w="12700">
            <a:solidFill>
              <a:srgbClr val="D6E4F7"/>
            </a:solidFill>
            <a:prstDash val="solid"/>
          </a:ln>
        </p:spPr>
      </p:sp>
      <p:sp>
        <p:nvSpPr>
          <p:cNvPr id="23" name="Text 21"/>
          <p:cNvSpPr/>
          <p:nvPr/>
        </p:nvSpPr>
        <p:spPr>
          <a:xfrm>
            <a:off x="548640" y="5096256"/>
            <a:ext cx="5181600" cy="1219200"/>
          </a:xfrm>
          <a:prstGeom prst="rect">
            <a:avLst/>
          </a:prstGeom>
          <a:noFill/>
          <a:ln/>
        </p:spPr>
        <p:txBody>
          <a:bodyPr wrap="square" lIns="0" tIns="0" rIns="0" bIns="0" rtlCol="0" anchor="t"/>
          <a:lstStyle/>
          <a:p>
            <a:r>
              <a:rPr lang="en-US" sz="2200" dirty="0">
                <a:solidFill>
                  <a:srgbClr val="1A1A2E"/>
                </a:solidFill>
              </a:rPr>
              <a:t>Guide clients to accept genuine tax liabilities arising from errors in self-assessment. Prolonged frivolous litigation causes harm.</a:t>
            </a:r>
            <a:endParaRPr lang="en-US" sz="2200" dirty="0"/>
          </a:p>
        </p:txBody>
      </p:sp>
      <p:sp>
        <p:nvSpPr>
          <p:cNvPr id="24" name="Shape 22"/>
          <p:cNvSpPr/>
          <p:nvPr/>
        </p:nvSpPr>
        <p:spPr>
          <a:xfrm>
            <a:off x="6278880" y="4023360"/>
            <a:ext cx="5547360" cy="2377440"/>
          </a:xfrm>
          <a:prstGeom prst="rect">
            <a:avLst/>
          </a:prstGeom>
          <a:solidFill>
            <a:srgbClr val="FFFFFF"/>
          </a:solidFill>
          <a:ln w="12700">
            <a:solidFill>
              <a:srgbClr val="D6E4F7"/>
            </a:solidFill>
            <a:prstDash val="solid"/>
          </a:ln>
          <a:effectLst>
            <a:outerShdw blurRad="101600" dist="38100" dir="8100000" algn="bl" rotWithShape="0">
              <a:srgbClr val="000000">
                <a:alpha val="12000"/>
              </a:srgbClr>
            </a:outerShdw>
          </a:effectLst>
        </p:spPr>
      </p:sp>
      <p:sp>
        <p:nvSpPr>
          <p:cNvPr id="25" name="Shape 23"/>
          <p:cNvSpPr/>
          <p:nvPr/>
        </p:nvSpPr>
        <p:spPr>
          <a:xfrm>
            <a:off x="6498336" y="4242816"/>
            <a:ext cx="670560" cy="670560"/>
          </a:xfrm>
          <a:prstGeom prst="ellipse">
            <a:avLst/>
          </a:prstGeom>
          <a:solidFill>
            <a:srgbClr val="1A2B5E"/>
          </a:solidFill>
          <a:ln w="12700">
            <a:solidFill>
              <a:srgbClr val="1A2B5E"/>
            </a:solidFill>
            <a:prstDash val="solid"/>
          </a:ln>
        </p:spPr>
      </p:sp>
      <p:sp>
        <p:nvSpPr>
          <p:cNvPr id="26" name="Text 24"/>
          <p:cNvSpPr/>
          <p:nvPr/>
        </p:nvSpPr>
        <p:spPr>
          <a:xfrm>
            <a:off x="6498336" y="4242816"/>
            <a:ext cx="670560" cy="670560"/>
          </a:xfrm>
          <a:prstGeom prst="rect">
            <a:avLst/>
          </a:prstGeom>
          <a:noFill/>
          <a:ln/>
        </p:spPr>
        <p:txBody>
          <a:bodyPr wrap="square" lIns="0" tIns="0" rIns="0" bIns="0" rtlCol="0" anchor="ctr"/>
          <a:lstStyle/>
          <a:p>
            <a:pPr algn="ctr"/>
            <a:r>
              <a:rPr lang="en-US" sz="2200" dirty="0">
                <a:solidFill>
                  <a:srgbClr val="000000"/>
                </a:solidFill>
              </a:rPr>
              <a:t>💰</a:t>
            </a:r>
            <a:endParaRPr lang="en-US" sz="2200" dirty="0"/>
          </a:p>
        </p:txBody>
      </p:sp>
      <p:sp>
        <p:nvSpPr>
          <p:cNvPr id="27" name="Text 25"/>
          <p:cNvSpPr/>
          <p:nvPr/>
        </p:nvSpPr>
        <p:spPr>
          <a:xfrm>
            <a:off x="7315200" y="4267200"/>
            <a:ext cx="4328160" cy="609600"/>
          </a:xfrm>
          <a:prstGeom prst="rect">
            <a:avLst/>
          </a:prstGeom>
          <a:noFill/>
          <a:ln/>
        </p:spPr>
        <p:txBody>
          <a:bodyPr wrap="square" lIns="0" tIns="0" rIns="0" bIns="0" rtlCol="0" anchor="ctr"/>
          <a:lstStyle/>
          <a:p>
            <a:r>
              <a:rPr lang="en-US" sz="2200" b="1" dirty="0">
                <a:solidFill>
                  <a:srgbClr val="1A2B5E"/>
                </a:solidFill>
              </a:rPr>
              <a:t>Fee Structuring in Litigation</a:t>
            </a:r>
            <a:endParaRPr lang="en-US" sz="2200" dirty="0"/>
          </a:p>
        </p:txBody>
      </p:sp>
      <p:sp>
        <p:nvSpPr>
          <p:cNvPr id="28" name="Shape 26"/>
          <p:cNvSpPr/>
          <p:nvPr/>
        </p:nvSpPr>
        <p:spPr>
          <a:xfrm>
            <a:off x="6461760" y="4998720"/>
            <a:ext cx="5181600" cy="24384"/>
          </a:xfrm>
          <a:prstGeom prst="rect">
            <a:avLst/>
          </a:prstGeom>
          <a:solidFill>
            <a:srgbClr val="D6E4F7"/>
          </a:solidFill>
          <a:ln w="12700">
            <a:solidFill>
              <a:srgbClr val="D6E4F7"/>
            </a:solidFill>
            <a:prstDash val="solid"/>
          </a:ln>
        </p:spPr>
      </p:sp>
      <p:sp>
        <p:nvSpPr>
          <p:cNvPr id="29" name="Text 27"/>
          <p:cNvSpPr/>
          <p:nvPr/>
        </p:nvSpPr>
        <p:spPr>
          <a:xfrm>
            <a:off x="6461760" y="5063126"/>
            <a:ext cx="5181600" cy="1219200"/>
          </a:xfrm>
          <a:prstGeom prst="rect">
            <a:avLst/>
          </a:prstGeom>
          <a:noFill/>
          <a:ln/>
        </p:spPr>
        <p:txBody>
          <a:bodyPr wrap="square" lIns="0" tIns="0" rIns="0" bIns="0" rtlCol="0" anchor="t"/>
          <a:lstStyle/>
          <a:p>
            <a:r>
              <a:rPr lang="en-US" sz="2200" dirty="0">
                <a:solidFill>
                  <a:srgbClr val="1A1A2E"/>
                </a:solidFill>
              </a:rPr>
              <a:t>Fees must be transparent and not contingent on outcome (prohibited under ICAI ethics). Success fees and kick-backs are impermissible.</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1" grpId="0" animBg="1"/>
      <p:bldP spid="23" grpId="0" animBg="1"/>
      <p:bldP spid="27" grpId="0" animBg="1"/>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CA Gadia Manish R</a:t>
            </a:r>
            <a:endParaRPr lang="en-US" dirty="0"/>
          </a:p>
        </p:txBody>
      </p:sp>
      <p:sp>
        <p:nvSpPr>
          <p:cNvPr id="5" name="Slide Number Placeholder 4"/>
          <p:cNvSpPr>
            <a:spLocks noGrp="1"/>
          </p:cNvSpPr>
          <p:nvPr>
            <p:ph type="sldNum" sz="quarter" idx="12"/>
          </p:nvPr>
        </p:nvSpPr>
        <p:spPr/>
        <p:txBody>
          <a:bodyPr/>
          <a:lstStyle/>
          <a:p>
            <a:pPr>
              <a:defRPr/>
            </a:pPr>
            <a:fld id="{11C26EEE-0C90-46C8-914F-8FF17E5BC42C}" type="slidenum">
              <a:rPr lang="en-US" altLang="en-US" smtClean="0"/>
              <a:pPr>
                <a:defRPr/>
              </a:pPr>
              <a:t>2</a:t>
            </a:fld>
            <a:endParaRPr lang="en-US" altLang="en-US"/>
          </a:p>
        </p:txBody>
      </p:sp>
      <p:sp>
        <p:nvSpPr>
          <p:cNvPr id="2" name="Date Placeholder 1"/>
          <p:cNvSpPr>
            <a:spLocks noGrp="1"/>
          </p:cNvSpPr>
          <p:nvPr>
            <p:ph type="dt" sz="half" idx="10"/>
          </p:nvPr>
        </p:nvSpPr>
        <p:spPr/>
        <p:txBody>
          <a:bodyPr/>
          <a:lstStyle/>
          <a:p>
            <a:pPr>
              <a:defRPr/>
            </a:pPr>
            <a:r>
              <a:rPr lang="en-US" smtClean="0"/>
              <a:t>15-5-2026</a:t>
            </a:r>
            <a:endParaRPr lang="en-US"/>
          </a:p>
        </p:txBody>
      </p:sp>
      <p:sp>
        <p:nvSpPr>
          <p:cNvPr id="3" name="AutoShape 2" descr="Can a CA appear During GST Summons Proceedings?">
            <a:extLst>
              <a:ext uri="{FF2B5EF4-FFF2-40B4-BE49-F238E27FC236}">
                <a16:creationId xmlns:a16="http://schemas.microsoft.com/office/drawing/2014/main" id="{888D2727-B25A-B9F4-7533-F81D8A0F7ED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8" name="Picture 7">
            <a:extLst>
              <a:ext uri="{FF2B5EF4-FFF2-40B4-BE49-F238E27FC236}">
                <a16:creationId xmlns:a16="http://schemas.microsoft.com/office/drawing/2014/main" id="{A88E3CB5-A45A-5726-20A7-74848732EB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3375"/>
            <a:ext cx="12192000" cy="7191375"/>
          </a:xfrm>
          <a:prstGeom prst="rect">
            <a:avLst/>
          </a:prstGeom>
        </p:spPr>
      </p:pic>
    </p:spTree>
    <p:extLst>
      <p:ext uri="{BB962C8B-B14F-4D97-AF65-F5344CB8AC3E}">
        <p14:creationId xmlns:p14="http://schemas.microsoft.com/office/powerpoint/2010/main" val="3947050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3"/>
          <p:cNvSpPr/>
          <p:nvPr/>
        </p:nvSpPr>
        <p:spPr>
          <a:xfrm>
            <a:off x="792480" y="219456"/>
            <a:ext cx="10363200" cy="853440"/>
          </a:xfrm>
          <a:prstGeom prst="rect">
            <a:avLst/>
          </a:prstGeom>
          <a:noFill/>
          <a:ln/>
        </p:spPr>
        <p:txBody>
          <a:bodyPr wrap="square" lIns="0" tIns="0" rIns="0" bIns="0" rtlCol="0" anchor="ctr"/>
          <a:lstStyle/>
          <a:p>
            <a:r>
              <a:rPr lang="en-US" sz="2933" b="1" dirty="0">
                <a:solidFill>
                  <a:srgbClr val="FFFFFF"/>
                </a:solidFill>
              </a:rPr>
              <a:t>Building the CA Litigation Professional Persona</a:t>
            </a:r>
            <a:endParaRPr lang="en-US" sz="2933" dirty="0"/>
          </a:p>
        </p:txBody>
      </p:sp>
      <p:sp>
        <p:nvSpPr>
          <p:cNvPr id="6" name="Shape 4"/>
          <p:cNvSpPr/>
          <p:nvPr/>
        </p:nvSpPr>
        <p:spPr>
          <a:xfrm>
            <a:off x="4389120" y="1853184"/>
            <a:ext cx="2926080" cy="1828800"/>
          </a:xfrm>
          <a:prstGeom prst="ellipse">
            <a:avLst/>
          </a:prstGeom>
          <a:solidFill>
            <a:srgbClr val="1A2B5E"/>
          </a:solidFill>
          <a:ln w="25400">
            <a:solidFill>
              <a:srgbClr val="E8A020"/>
            </a:solidFill>
            <a:prstDash val="solid"/>
          </a:ln>
          <a:effectLst>
            <a:outerShdw blurRad="101600" dist="38100" dir="8100000" algn="bl" rotWithShape="0">
              <a:srgbClr val="000000">
                <a:alpha val="12000"/>
              </a:srgbClr>
            </a:outerShdw>
          </a:effectLst>
        </p:spPr>
      </p:sp>
      <p:sp>
        <p:nvSpPr>
          <p:cNvPr id="7" name="Text 5"/>
          <p:cNvSpPr/>
          <p:nvPr/>
        </p:nvSpPr>
        <p:spPr>
          <a:xfrm>
            <a:off x="4415247" y="1847088"/>
            <a:ext cx="2926080" cy="1828800"/>
          </a:xfrm>
          <a:prstGeom prst="rect">
            <a:avLst/>
          </a:prstGeom>
          <a:noFill/>
          <a:ln/>
        </p:spPr>
        <p:txBody>
          <a:bodyPr wrap="square" lIns="0" tIns="0" rIns="0" bIns="0" rtlCol="0" anchor="ctr"/>
          <a:lstStyle/>
          <a:p>
            <a:pPr algn="ctr"/>
            <a:r>
              <a:rPr lang="en-US" sz="2800" b="1" dirty="0">
                <a:solidFill>
                  <a:srgbClr val="FFFFFF"/>
                </a:solidFill>
              </a:rPr>
              <a:t>The</a:t>
            </a:r>
            <a:endParaRPr lang="en-US" sz="2800" dirty="0"/>
          </a:p>
          <a:p>
            <a:pPr algn="ctr"/>
            <a:r>
              <a:rPr lang="en-US" sz="2800" b="1" dirty="0">
                <a:solidFill>
                  <a:srgbClr val="FFFFFF"/>
                </a:solidFill>
              </a:rPr>
              <a:t>Litigation</a:t>
            </a:r>
            <a:endParaRPr lang="en-US" sz="2800" dirty="0"/>
          </a:p>
          <a:p>
            <a:pPr algn="ctr"/>
            <a:r>
              <a:rPr lang="en-US" sz="2800" b="1" dirty="0">
                <a:solidFill>
                  <a:srgbClr val="FFFFFF"/>
                </a:solidFill>
              </a:rPr>
              <a:t>CA</a:t>
            </a:r>
            <a:endParaRPr lang="en-US" sz="2800" dirty="0"/>
          </a:p>
        </p:txBody>
      </p:sp>
      <p:sp>
        <p:nvSpPr>
          <p:cNvPr id="8" name="Shape 6"/>
          <p:cNvSpPr/>
          <p:nvPr/>
        </p:nvSpPr>
        <p:spPr>
          <a:xfrm>
            <a:off x="487680" y="1475232"/>
            <a:ext cx="2682240" cy="1036320"/>
          </a:xfrm>
          <a:prstGeom prst="rect">
            <a:avLst/>
          </a:prstGeom>
          <a:solidFill>
            <a:srgbClr val="1A2B5E"/>
          </a:solidFill>
          <a:ln w="12700">
            <a:solidFill>
              <a:srgbClr val="1A2B5E"/>
            </a:solidFill>
            <a:prstDash val="solid"/>
          </a:ln>
          <a:effectLst>
            <a:outerShdw blurRad="101600" dist="38100" dir="8100000" algn="bl" rotWithShape="0">
              <a:srgbClr val="000000">
                <a:alpha val="12000"/>
              </a:srgbClr>
            </a:outerShdw>
          </a:effectLst>
        </p:spPr>
      </p:sp>
      <p:sp>
        <p:nvSpPr>
          <p:cNvPr id="9" name="Text 7"/>
          <p:cNvSpPr/>
          <p:nvPr/>
        </p:nvSpPr>
        <p:spPr>
          <a:xfrm>
            <a:off x="487680" y="1456944"/>
            <a:ext cx="2682240" cy="1130808"/>
          </a:xfrm>
          <a:prstGeom prst="rect">
            <a:avLst/>
          </a:prstGeom>
          <a:noFill/>
          <a:ln/>
        </p:spPr>
        <p:txBody>
          <a:bodyPr wrap="square" lIns="0" tIns="0" rIns="0" bIns="0" rtlCol="0" anchor="ctr"/>
          <a:lstStyle/>
          <a:p>
            <a:pPr algn="ctr"/>
            <a:r>
              <a:rPr lang="en-US" sz="2400" b="1" dirty="0">
                <a:solidFill>
                  <a:srgbClr val="FFFFFF"/>
                </a:solidFill>
              </a:rPr>
              <a:t>Technical</a:t>
            </a:r>
            <a:endParaRPr lang="en-US" sz="2400" dirty="0"/>
          </a:p>
          <a:p>
            <a:pPr algn="ctr"/>
            <a:r>
              <a:rPr lang="en-US" sz="2400" b="1" dirty="0">
                <a:solidFill>
                  <a:srgbClr val="FFFFFF"/>
                </a:solidFill>
              </a:rPr>
              <a:t>Expertise</a:t>
            </a:r>
            <a:endParaRPr lang="en-US" sz="2400" dirty="0"/>
          </a:p>
        </p:txBody>
      </p:sp>
      <p:sp>
        <p:nvSpPr>
          <p:cNvPr id="10" name="Shape 8"/>
          <p:cNvSpPr/>
          <p:nvPr/>
        </p:nvSpPr>
        <p:spPr>
          <a:xfrm>
            <a:off x="9022080" y="1493520"/>
            <a:ext cx="2682240" cy="1130808"/>
          </a:xfrm>
          <a:prstGeom prst="rect">
            <a:avLst/>
          </a:prstGeom>
          <a:solidFill>
            <a:srgbClr val="E07010"/>
          </a:solidFill>
          <a:ln w="12700">
            <a:solidFill>
              <a:srgbClr val="E07010"/>
            </a:solidFill>
            <a:prstDash val="solid"/>
          </a:ln>
          <a:effectLst>
            <a:outerShdw blurRad="101600" dist="38100" dir="8100000" algn="bl" rotWithShape="0">
              <a:srgbClr val="000000">
                <a:alpha val="12000"/>
              </a:srgbClr>
            </a:outerShdw>
          </a:effectLst>
        </p:spPr>
      </p:sp>
      <p:sp>
        <p:nvSpPr>
          <p:cNvPr id="11" name="Text 9"/>
          <p:cNvSpPr/>
          <p:nvPr/>
        </p:nvSpPr>
        <p:spPr>
          <a:xfrm>
            <a:off x="9022080" y="1466088"/>
            <a:ext cx="2682240" cy="1036320"/>
          </a:xfrm>
          <a:prstGeom prst="rect">
            <a:avLst/>
          </a:prstGeom>
          <a:noFill/>
          <a:ln/>
        </p:spPr>
        <p:txBody>
          <a:bodyPr wrap="square" lIns="0" tIns="0" rIns="0" bIns="0" rtlCol="0" anchor="ctr"/>
          <a:lstStyle/>
          <a:p>
            <a:pPr algn="ctr"/>
            <a:r>
              <a:rPr lang="en-US" sz="2400" b="1" dirty="0">
                <a:solidFill>
                  <a:srgbClr val="FFFFFF"/>
                </a:solidFill>
              </a:rPr>
              <a:t>Ethical</a:t>
            </a:r>
            <a:endParaRPr lang="en-US" sz="2400" dirty="0"/>
          </a:p>
          <a:p>
            <a:pPr algn="ctr"/>
            <a:r>
              <a:rPr lang="en-US" sz="2400" b="1" dirty="0">
                <a:solidFill>
                  <a:srgbClr val="FFFFFF"/>
                </a:solidFill>
              </a:rPr>
              <a:t>Standing</a:t>
            </a:r>
            <a:endParaRPr lang="en-US" sz="2400" dirty="0"/>
          </a:p>
        </p:txBody>
      </p:sp>
      <p:sp>
        <p:nvSpPr>
          <p:cNvPr id="12" name="Shape 10"/>
          <p:cNvSpPr/>
          <p:nvPr/>
        </p:nvSpPr>
        <p:spPr>
          <a:xfrm>
            <a:off x="487680" y="4181856"/>
            <a:ext cx="2682240" cy="1036320"/>
          </a:xfrm>
          <a:prstGeom prst="rect">
            <a:avLst/>
          </a:prstGeom>
          <a:solidFill>
            <a:srgbClr val="1E5F8E"/>
          </a:solidFill>
          <a:ln w="12700">
            <a:solidFill>
              <a:srgbClr val="1E5F8E"/>
            </a:solidFill>
            <a:prstDash val="solid"/>
          </a:ln>
          <a:effectLst>
            <a:outerShdw blurRad="101600" dist="38100" dir="8100000" algn="bl" rotWithShape="0">
              <a:srgbClr val="000000">
                <a:alpha val="12000"/>
              </a:srgbClr>
            </a:outerShdw>
          </a:effectLst>
        </p:spPr>
      </p:sp>
      <p:sp>
        <p:nvSpPr>
          <p:cNvPr id="13" name="Text 11"/>
          <p:cNvSpPr/>
          <p:nvPr/>
        </p:nvSpPr>
        <p:spPr>
          <a:xfrm>
            <a:off x="487680" y="4035552"/>
            <a:ext cx="2682240" cy="1130808"/>
          </a:xfrm>
          <a:prstGeom prst="rect">
            <a:avLst/>
          </a:prstGeom>
          <a:noFill/>
          <a:ln/>
        </p:spPr>
        <p:txBody>
          <a:bodyPr wrap="square" lIns="0" tIns="0" rIns="0" bIns="0" rtlCol="0" anchor="ctr"/>
          <a:lstStyle/>
          <a:p>
            <a:pPr algn="ctr"/>
            <a:r>
              <a:rPr lang="en-US" sz="2400" b="1" dirty="0">
                <a:solidFill>
                  <a:srgbClr val="FFFFFF"/>
                </a:solidFill>
              </a:rPr>
              <a:t>Client</a:t>
            </a:r>
            <a:endParaRPr lang="en-US" sz="2400" dirty="0"/>
          </a:p>
          <a:p>
            <a:pPr algn="ctr"/>
            <a:r>
              <a:rPr lang="en-US" sz="2400" b="1" dirty="0">
                <a:solidFill>
                  <a:srgbClr val="FFFFFF"/>
                </a:solidFill>
              </a:rPr>
              <a:t>Communication</a:t>
            </a:r>
            <a:endParaRPr lang="en-US" sz="2400" dirty="0"/>
          </a:p>
        </p:txBody>
      </p:sp>
      <p:sp>
        <p:nvSpPr>
          <p:cNvPr id="14" name="Shape 12"/>
          <p:cNvSpPr/>
          <p:nvPr/>
        </p:nvSpPr>
        <p:spPr>
          <a:xfrm>
            <a:off x="9022080" y="4255008"/>
            <a:ext cx="2682240" cy="1036320"/>
          </a:xfrm>
          <a:prstGeom prst="rect">
            <a:avLst/>
          </a:prstGeom>
          <a:solidFill>
            <a:srgbClr val="1E5F8E"/>
          </a:solidFill>
          <a:ln w="12700">
            <a:solidFill>
              <a:srgbClr val="1E5F8E"/>
            </a:solidFill>
            <a:prstDash val="solid"/>
          </a:ln>
          <a:effectLst>
            <a:outerShdw blurRad="101600" dist="38100" dir="8100000" algn="bl" rotWithShape="0">
              <a:srgbClr val="000000">
                <a:alpha val="12000"/>
              </a:srgbClr>
            </a:outerShdw>
          </a:effectLst>
        </p:spPr>
      </p:sp>
      <p:sp>
        <p:nvSpPr>
          <p:cNvPr id="15" name="Text 13"/>
          <p:cNvSpPr/>
          <p:nvPr/>
        </p:nvSpPr>
        <p:spPr>
          <a:xfrm>
            <a:off x="9022080" y="4136136"/>
            <a:ext cx="2682240" cy="1130808"/>
          </a:xfrm>
          <a:prstGeom prst="rect">
            <a:avLst/>
          </a:prstGeom>
          <a:noFill/>
          <a:ln/>
        </p:spPr>
        <p:txBody>
          <a:bodyPr wrap="square" lIns="0" tIns="0" rIns="0" bIns="0" rtlCol="0" anchor="ctr"/>
          <a:lstStyle/>
          <a:p>
            <a:pPr algn="ctr"/>
            <a:r>
              <a:rPr lang="en-US" sz="2400" b="1" dirty="0">
                <a:solidFill>
                  <a:srgbClr val="FFFFFF"/>
                </a:solidFill>
              </a:rPr>
              <a:t>Courtroom</a:t>
            </a:r>
            <a:endParaRPr lang="en-US" sz="2400" dirty="0"/>
          </a:p>
          <a:p>
            <a:pPr algn="ctr"/>
            <a:r>
              <a:rPr lang="en-US" sz="2400" b="1" dirty="0">
                <a:solidFill>
                  <a:srgbClr val="FFFFFF"/>
                </a:solidFill>
              </a:rPr>
              <a:t>Composure</a:t>
            </a:r>
            <a:endParaRPr lang="en-US" sz="2400" dirty="0"/>
          </a:p>
        </p:txBody>
      </p:sp>
      <p:sp>
        <p:nvSpPr>
          <p:cNvPr id="16" name="Shape 14"/>
          <p:cNvSpPr/>
          <p:nvPr/>
        </p:nvSpPr>
        <p:spPr>
          <a:xfrm>
            <a:off x="3169921" y="1962912"/>
            <a:ext cx="1271452" cy="499872"/>
          </a:xfrm>
          <a:prstGeom prst="line">
            <a:avLst/>
          </a:prstGeom>
          <a:noFill/>
          <a:ln w="19050">
            <a:solidFill>
              <a:srgbClr val="E8A020"/>
            </a:solidFill>
            <a:prstDash val="solid"/>
          </a:ln>
        </p:spPr>
      </p:sp>
      <p:sp>
        <p:nvSpPr>
          <p:cNvPr id="17" name="Shape 15"/>
          <p:cNvSpPr/>
          <p:nvPr/>
        </p:nvSpPr>
        <p:spPr>
          <a:xfrm flipV="1">
            <a:off x="7315200" y="2023872"/>
            <a:ext cx="1706880" cy="438912"/>
          </a:xfrm>
          <a:prstGeom prst="line">
            <a:avLst/>
          </a:prstGeom>
          <a:noFill/>
          <a:ln w="19050">
            <a:solidFill>
              <a:srgbClr val="E8A020"/>
            </a:solidFill>
            <a:prstDash val="solid"/>
          </a:ln>
        </p:spPr>
      </p:sp>
      <p:sp>
        <p:nvSpPr>
          <p:cNvPr id="18" name="Shape 16"/>
          <p:cNvSpPr/>
          <p:nvPr/>
        </p:nvSpPr>
        <p:spPr>
          <a:xfrm flipV="1">
            <a:off x="3169920" y="3304032"/>
            <a:ext cx="1463040" cy="1219200"/>
          </a:xfrm>
          <a:prstGeom prst="line">
            <a:avLst/>
          </a:prstGeom>
          <a:noFill/>
          <a:ln w="19050">
            <a:solidFill>
              <a:srgbClr val="E8A020"/>
            </a:solidFill>
            <a:prstDash val="solid"/>
          </a:ln>
        </p:spPr>
      </p:sp>
      <p:sp>
        <p:nvSpPr>
          <p:cNvPr id="19" name="Shape 17"/>
          <p:cNvSpPr/>
          <p:nvPr/>
        </p:nvSpPr>
        <p:spPr>
          <a:xfrm>
            <a:off x="7154427" y="3279648"/>
            <a:ext cx="1867653" cy="1304544"/>
          </a:xfrm>
          <a:prstGeom prst="line">
            <a:avLst/>
          </a:prstGeom>
          <a:noFill/>
          <a:ln w="19050">
            <a:solidFill>
              <a:srgbClr val="E8A020"/>
            </a:solidFill>
            <a:prstDash val="solid"/>
          </a:ln>
        </p:spPr>
      </p:sp>
      <p:sp>
        <p:nvSpPr>
          <p:cNvPr id="20" name="Shape 18"/>
          <p:cNvSpPr/>
          <p:nvPr/>
        </p:nvSpPr>
        <p:spPr>
          <a:xfrm>
            <a:off x="365760" y="5504688"/>
            <a:ext cx="11460480" cy="1097280"/>
          </a:xfrm>
          <a:prstGeom prst="rect">
            <a:avLst/>
          </a:prstGeom>
          <a:solidFill>
            <a:srgbClr val="FFFFFF"/>
          </a:solidFill>
          <a:ln w="12700">
            <a:solidFill>
              <a:srgbClr val="D6E4F7"/>
            </a:solidFill>
            <a:prstDash val="solid"/>
          </a:ln>
          <a:effectLst>
            <a:outerShdw blurRad="101600" dist="38100" dir="8100000" algn="bl" rotWithShape="0">
              <a:srgbClr val="000000">
                <a:alpha val="12000"/>
              </a:srgbClr>
            </a:outerShdw>
          </a:effectLst>
        </p:spPr>
      </p:sp>
      <p:sp>
        <p:nvSpPr>
          <p:cNvPr id="21" name="Text 19"/>
          <p:cNvSpPr/>
          <p:nvPr/>
        </p:nvSpPr>
        <p:spPr>
          <a:xfrm>
            <a:off x="548640" y="5522976"/>
            <a:ext cx="11094720" cy="365760"/>
          </a:xfrm>
          <a:prstGeom prst="rect">
            <a:avLst/>
          </a:prstGeom>
          <a:noFill/>
          <a:ln/>
        </p:spPr>
        <p:txBody>
          <a:bodyPr wrap="square" lIns="0" tIns="0" rIns="0" bIns="0" rtlCol="0" anchor="ctr"/>
          <a:lstStyle/>
          <a:p>
            <a:r>
              <a:rPr lang="en-US" sz="2600" b="1" dirty="0">
                <a:solidFill>
                  <a:srgbClr val="1A2B5E"/>
                </a:solidFill>
              </a:rPr>
              <a:t>How a Compliance Practitioner Transforms Into a Litigation Professional:</a:t>
            </a:r>
            <a:endParaRPr lang="en-US" sz="2600" dirty="0"/>
          </a:p>
        </p:txBody>
      </p:sp>
      <p:sp>
        <p:nvSpPr>
          <p:cNvPr id="22" name="Text 20"/>
          <p:cNvSpPr/>
          <p:nvPr/>
        </p:nvSpPr>
        <p:spPr>
          <a:xfrm>
            <a:off x="548640" y="5913120"/>
            <a:ext cx="11094720" cy="679704"/>
          </a:xfrm>
          <a:prstGeom prst="rect">
            <a:avLst/>
          </a:prstGeom>
          <a:noFill/>
          <a:ln/>
        </p:spPr>
        <p:txBody>
          <a:bodyPr wrap="square" lIns="0" tIns="0" rIns="0" bIns="0" rtlCol="0" anchor="ctr"/>
          <a:lstStyle/>
          <a:p>
            <a:r>
              <a:rPr lang="en-US" sz="2400" dirty="0">
                <a:solidFill>
                  <a:srgbClr val="1A2B5E"/>
                </a:solidFill>
              </a:rPr>
              <a:t>Invest in structured training •  Build precedent library  •  Network with senior litigation CAs  •  Accept mentored matters initially</a:t>
            </a: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1"/>
          <p:cNvSpPr/>
          <p:nvPr/>
        </p:nvSpPr>
        <p:spPr>
          <a:xfrm>
            <a:off x="487680" y="219456"/>
            <a:ext cx="11216640" cy="853440"/>
          </a:xfrm>
          <a:prstGeom prst="rect">
            <a:avLst/>
          </a:prstGeom>
          <a:noFill/>
          <a:ln/>
        </p:spPr>
        <p:txBody>
          <a:bodyPr wrap="square" lIns="0" tIns="0" rIns="0" bIns="0" rtlCol="0" anchor="ctr"/>
          <a:lstStyle/>
          <a:p>
            <a:r>
              <a:rPr lang="en-US" sz="3200" b="1" dirty="0">
                <a:solidFill>
                  <a:srgbClr val="FFFFFF"/>
                </a:solidFill>
              </a:rPr>
              <a:t>Quick Reference: Do's and Don'ts for CA in GST Litigation</a:t>
            </a:r>
            <a:endParaRPr lang="en-US" sz="3200" dirty="0"/>
          </a:p>
        </p:txBody>
      </p:sp>
      <p:sp>
        <p:nvSpPr>
          <p:cNvPr id="4" name="Shape 2"/>
          <p:cNvSpPr/>
          <p:nvPr/>
        </p:nvSpPr>
        <p:spPr>
          <a:xfrm>
            <a:off x="365760" y="1438656"/>
            <a:ext cx="5486400" cy="633984"/>
          </a:xfrm>
          <a:prstGeom prst="rect">
            <a:avLst/>
          </a:prstGeom>
          <a:solidFill>
            <a:srgbClr val="1A6B3A"/>
          </a:solidFill>
          <a:ln w="12700">
            <a:solidFill>
              <a:srgbClr val="1A6B3A"/>
            </a:solidFill>
            <a:prstDash val="solid"/>
          </a:ln>
        </p:spPr>
      </p:sp>
      <p:sp>
        <p:nvSpPr>
          <p:cNvPr id="5" name="Text 3"/>
          <p:cNvSpPr/>
          <p:nvPr/>
        </p:nvSpPr>
        <p:spPr>
          <a:xfrm>
            <a:off x="365760" y="1438656"/>
            <a:ext cx="5486400" cy="633984"/>
          </a:xfrm>
          <a:prstGeom prst="rect">
            <a:avLst/>
          </a:prstGeom>
          <a:noFill/>
          <a:ln/>
        </p:spPr>
        <p:txBody>
          <a:bodyPr wrap="square" lIns="0" tIns="0" rIns="0" bIns="0" rtlCol="0" anchor="ctr"/>
          <a:lstStyle/>
          <a:p>
            <a:pPr algn="ctr"/>
            <a:r>
              <a:rPr lang="en-US" sz="2000" b="1" dirty="0">
                <a:solidFill>
                  <a:srgbClr val="FFFFFF"/>
                </a:solidFill>
              </a:rPr>
              <a:t>✅  DO's</a:t>
            </a:r>
            <a:endParaRPr lang="en-US" sz="2000" dirty="0"/>
          </a:p>
        </p:txBody>
      </p:sp>
      <p:sp>
        <p:nvSpPr>
          <p:cNvPr id="6" name="Shape 4"/>
          <p:cNvSpPr/>
          <p:nvPr/>
        </p:nvSpPr>
        <p:spPr>
          <a:xfrm>
            <a:off x="365760" y="2097024"/>
            <a:ext cx="5486400" cy="609600"/>
          </a:xfrm>
          <a:prstGeom prst="rect">
            <a:avLst/>
          </a:prstGeom>
          <a:solidFill>
            <a:srgbClr val="F0FBF4"/>
          </a:solidFill>
          <a:ln w="6350">
            <a:solidFill>
              <a:srgbClr val="C8E6C9"/>
            </a:solidFill>
            <a:prstDash val="solid"/>
          </a:ln>
        </p:spPr>
      </p:sp>
      <p:sp>
        <p:nvSpPr>
          <p:cNvPr id="7" name="Text 5"/>
          <p:cNvSpPr/>
          <p:nvPr/>
        </p:nvSpPr>
        <p:spPr>
          <a:xfrm>
            <a:off x="487680" y="2097024"/>
            <a:ext cx="5242560" cy="609600"/>
          </a:xfrm>
          <a:prstGeom prst="rect">
            <a:avLst/>
          </a:prstGeom>
          <a:noFill/>
          <a:ln/>
        </p:spPr>
        <p:txBody>
          <a:bodyPr wrap="square" lIns="0" tIns="0" rIns="0" bIns="0" rtlCol="0" anchor="ctr"/>
          <a:lstStyle/>
          <a:p>
            <a:r>
              <a:rPr lang="en-US" dirty="0">
                <a:solidFill>
                  <a:srgbClr val="1A3A2A"/>
                </a:solidFill>
              </a:rPr>
              <a:t>✔  Obtain proper written authority before every appearance</a:t>
            </a:r>
            <a:endParaRPr lang="en-US" dirty="0"/>
          </a:p>
        </p:txBody>
      </p:sp>
      <p:sp>
        <p:nvSpPr>
          <p:cNvPr id="8" name="Shape 6"/>
          <p:cNvSpPr/>
          <p:nvPr/>
        </p:nvSpPr>
        <p:spPr>
          <a:xfrm>
            <a:off x="365760" y="2743200"/>
            <a:ext cx="5486400" cy="609600"/>
          </a:xfrm>
          <a:prstGeom prst="rect">
            <a:avLst/>
          </a:prstGeom>
          <a:solidFill>
            <a:srgbClr val="E0F5E8"/>
          </a:solidFill>
          <a:ln w="6350">
            <a:solidFill>
              <a:srgbClr val="C8E6C9"/>
            </a:solidFill>
            <a:prstDash val="solid"/>
          </a:ln>
        </p:spPr>
      </p:sp>
      <p:sp>
        <p:nvSpPr>
          <p:cNvPr id="9" name="Text 7"/>
          <p:cNvSpPr/>
          <p:nvPr/>
        </p:nvSpPr>
        <p:spPr>
          <a:xfrm>
            <a:off x="487680" y="2743200"/>
            <a:ext cx="5242560" cy="609600"/>
          </a:xfrm>
          <a:prstGeom prst="rect">
            <a:avLst/>
          </a:prstGeom>
          <a:noFill/>
          <a:ln/>
        </p:spPr>
        <p:txBody>
          <a:bodyPr wrap="square" lIns="0" tIns="0" rIns="0" bIns="0" rtlCol="0" anchor="ctr"/>
          <a:lstStyle/>
          <a:p>
            <a:r>
              <a:rPr lang="en-US" dirty="0">
                <a:solidFill>
                  <a:srgbClr val="1A3A2A"/>
                </a:solidFill>
              </a:rPr>
              <a:t>✔  Verify all facts against documentary evidence</a:t>
            </a:r>
            <a:endParaRPr lang="en-US" dirty="0"/>
          </a:p>
        </p:txBody>
      </p:sp>
      <p:sp>
        <p:nvSpPr>
          <p:cNvPr id="10" name="Shape 8"/>
          <p:cNvSpPr/>
          <p:nvPr/>
        </p:nvSpPr>
        <p:spPr>
          <a:xfrm>
            <a:off x="365760" y="3389376"/>
            <a:ext cx="5486400" cy="609600"/>
          </a:xfrm>
          <a:prstGeom prst="rect">
            <a:avLst/>
          </a:prstGeom>
          <a:solidFill>
            <a:srgbClr val="F0FBF4"/>
          </a:solidFill>
          <a:ln w="6350">
            <a:solidFill>
              <a:srgbClr val="C8E6C9"/>
            </a:solidFill>
            <a:prstDash val="solid"/>
          </a:ln>
        </p:spPr>
      </p:sp>
      <p:sp>
        <p:nvSpPr>
          <p:cNvPr id="11" name="Text 9"/>
          <p:cNvSpPr/>
          <p:nvPr/>
        </p:nvSpPr>
        <p:spPr>
          <a:xfrm>
            <a:off x="487680" y="3389376"/>
            <a:ext cx="5242560" cy="609600"/>
          </a:xfrm>
          <a:prstGeom prst="rect">
            <a:avLst/>
          </a:prstGeom>
          <a:noFill/>
          <a:ln/>
        </p:spPr>
        <p:txBody>
          <a:bodyPr wrap="square" lIns="0" tIns="0" rIns="0" bIns="0" rtlCol="0" anchor="ctr"/>
          <a:lstStyle/>
          <a:p>
            <a:r>
              <a:rPr lang="en-US" dirty="0">
                <a:solidFill>
                  <a:srgbClr val="1A3A2A"/>
                </a:solidFill>
              </a:rPr>
              <a:t>✔  Maintain confidentiality of all client information</a:t>
            </a:r>
            <a:endParaRPr lang="en-US" dirty="0"/>
          </a:p>
        </p:txBody>
      </p:sp>
      <p:sp>
        <p:nvSpPr>
          <p:cNvPr id="12" name="Shape 10"/>
          <p:cNvSpPr/>
          <p:nvPr/>
        </p:nvSpPr>
        <p:spPr>
          <a:xfrm>
            <a:off x="365760" y="4035552"/>
            <a:ext cx="5486400" cy="609600"/>
          </a:xfrm>
          <a:prstGeom prst="rect">
            <a:avLst/>
          </a:prstGeom>
          <a:solidFill>
            <a:srgbClr val="E0F5E8"/>
          </a:solidFill>
          <a:ln w="6350">
            <a:solidFill>
              <a:srgbClr val="C8E6C9"/>
            </a:solidFill>
            <a:prstDash val="solid"/>
          </a:ln>
        </p:spPr>
      </p:sp>
      <p:sp>
        <p:nvSpPr>
          <p:cNvPr id="13" name="Text 11"/>
          <p:cNvSpPr/>
          <p:nvPr/>
        </p:nvSpPr>
        <p:spPr>
          <a:xfrm>
            <a:off x="487680" y="4035552"/>
            <a:ext cx="5242560" cy="609600"/>
          </a:xfrm>
          <a:prstGeom prst="rect">
            <a:avLst/>
          </a:prstGeom>
          <a:noFill/>
          <a:ln/>
        </p:spPr>
        <p:txBody>
          <a:bodyPr wrap="square" lIns="0" tIns="0" rIns="0" bIns="0" rtlCol="0" anchor="ctr"/>
          <a:lstStyle/>
          <a:p>
            <a:r>
              <a:rPr lang="en-US" dirty="0">
                <a:solidFill>
                  <a:srgbClr val="1A3A2A"/>
                </a:solidFill>
              </a:rPr>
              <a:t>✔  Keep the client informed of all submissions made</a:t>
            </a:r>
            <a:endParaRPr lang="en-US" dirty="0"/>
          </a:p>
        </p:txBody>
      </p:sp>
      <p:sp>
        <p:nvSpPr>
          <p:cNvPr id="14" name="Shape 12"/>
          <p:cNvSpPr/>
          <p:nvPr/>
        </p:nvSpPr>
        <p:spPr>
          <a:xfrm>
            <a:off x="365760" y="4681728"/>
            <a:ext cx="5486400" cy="609600"/>
          </a:xfrm>
          <a:prstGeom prst="rect">
            <a:avLst/>
          </a:prstGeom>
          <a:solidFill>
            <a:srgbClr val="F0FBF4"/>
          </a:solidFill>
          <a:ln w="6350">
            <a:solidFill>
              <a:srgbClr val="C8E6C9"/>
            </a:solidFill>
            <a:prstDash val="solid"/>
          </a:ln>
        </p:spPr>
      </p:sp>
      <p:sp>
        <p:nvSpPr>
          <p:cNvPr id="15" name="Text 13"/>
          <p:cNvSpPr/>
          <p:nvPr/>
        </p:nvSpPr>
        <p:spPr>
          <a:xfrm>
            <a:off x="487680" y="4681728"/>
            <a:ext cx="5242560" cy="609600"/>
          </a:xfrm>
          <a:prstGeom prst="rect">
            <a:avLst/>
          </a:prstGeom>
          <a:noFill/>
          <a:ln/>
        </p:spPr>
        <p:txBody>
          <a:bodyPr wrap="square" lIns="0" tIns="0" rIns="0" bIns="0" rtlCol="0" anchor="ctr"/>
          <a:lstStyle/>
          <a:p>
            <a:r>
              <a:rPr lang="en-US" dirty="0">
                <a:solidFill>
                  <a:srgbClr val="1A3A2A"/>
                </a:solidFill>
              </a:rPr>
              <a:t>✔  Raise preliminary objections timely (jurisdiction, limitation)</a:t>
            </a:r>
            <a:endParaRPr lang="en-US" dirty="0"/>
          </a:p>
        </p:txBody>
      </p:sp>
      <p:sp>
        <p:nvSpPr>
          <p:cNvPr id="16" name="Shape 14"/>
          <p:cNvSpPr/>
          <p:nvPr/>
        </p:nvSpPr>
        <p:spPr>
          <a:xfrm>
            <a:off x="365760" y="5327904"/>
            <a:ext cx="5486400" cy="609600"/>
          </a:xfrm>
          <a:prstGeom prst="rect">
            <a:avLst/>
          </a:prstGeom>
          <a:solidFill>
            <a:srgbClr val="E0F5E8"/>
          </a:solidFill>
          <a:ln w="6350">
            <a:solidFill>
              <a:srgbClr val="C8E6C9"/>
            </a:solidFill>
            <a:prstDash val="solid"/>
          </a:ln>
        </p:spPr>
      </p:sp>
      <p:sp>
        <p:nvSpPr>
          <p:cNvPr id="17" name="Text 15"/>
          <p:cNvSpPr/>
          <p:nvPr/>
        </p:nvSpPr>
        <p:spPr>
          <a:xfrm>
            <a:off x="487680" y="5327904"/>
            <a:ext cx="5242560" cy="609600"/>
          </a:xfrm>
          <a:prstGeom prst="rect">
            <a:avLst/>
          </a:prstGeom>
          <a:noFill/>
          <a:ln/>
        </p:spPr>
        <p:txBody>
          <a:bodyPr wrap="square" lIns="0" tIns="0" rIns="0" bIns="0" rtlCol="0" anchor="ctr"/>
          <a:lstStyle/>
          <a:p>
            <a:r>
              <a:rPr lang="en-US" dirty="0">
                <a:solidFill>
                  <a:srgbClr val="1A3A2A"/>
                </a:solidFill>
              </a:rPr>
              <a:t>✔  Use AI tools ethically for research assistance</a:t>
            </a:r>
            <a:endParaRPr lang="en-US" dirty="0"/>
          </a:p>
        </p:txBody>
      </p:sp>
      <p:sp>
        <p:nvSpPr>
          <p:cNvPr id="18" name="Shape 16"/>
          <p:cNvSpPr/>
          <p:nvPr/>
        </p:nvSpPr>
        <p:spPr>
          <a:xfrm>
            <a:off x="365760" y="5974080"/>
            <a:ext cx="5486400" cy="609600"/>
          </a:xfrm>
          <a:prstGeom prst="rect">
            <a:avLst/>
          </a:prstGeom>
          <a:solidFill>
            <a:srgbClr val="F0FBF4"/>
          </a:solidFill>
          <a:ln w="6350">
            <a:solidFill>
              <a:srgbClr val="C8E6C9"/>
            </a:solidFill>
            <a:prstDash val="solid"/>
          </a:ln>
        </p:spPr>
      </p:sp>
      <p:sp>
        <p:nvSpPr>
          <p:cNvPr id="19" name="Text 17"/>
          <p:cNvSpPr/>
          <p:nvPr/>
        </p:nvSpPr>
        <p:spPr>
          <a:xfrm>
            <a:off x="487680" y="5974080"/>
            <a:ext cx="5242560" cy="609600"/>
          </a:xfrm>
          <a:prstGeom prst="rect">
            <a:avLst/>
          </a:prstGeom>
          <a:noFill/>
          <a:ln/>
        </p:spPr>
        <p:txBody>
          <a:bodyPr wrap="square" lIns="0" tIns="0" rIns="0" bIns="0" rtlCol="0" anchor="ctr"/>
          <a:lstStyle/>
          <a:p>
            <a:r>
              <a:rPr lang="en-US" dirty="0">
                <a:solidFill>
                  <a:srgbClr val="1A3A2A"/>
                </a:solidFill>
              </a:rPr>
              <a:t>✔  Withdraw gracefully if ethics are compromised</a:t>
            </a:r>
            <a:endParaRPr lang="en-US" dirty="0"/>
          </a:p>
        </p:txBody>
      </p:sp>
      <p:sp>
        <p:nvSpPr>
          <p:cNvPr id="20" name="Shape 18"/>
          <p:cNvSpPr/>
          <p:nvPr/>
        </p:nvSpPr>
        <p:spPr>
          <a:xfrm>
            <a:off x="6339840" y="1438656"/>
            <a:ext cx="5486400" cy="633984"/>
          </a:xfrm>
          <a:prstGeom prst="rect">
            <a:avLst/>
          </a:prstGeom>
          <a:solidFill>
            <a:srgbClr val="8B0000"/>
          </a:solidFill>
          <a:ln w="12700">
            <a:solidFill>
              <a:srgbClr val="8B0000"/>
            </a:solidFill>
            <a:prstDash val="solid"/>
          </a:ln>
        </p:spPr>
      </p:sp>
      <p:sp>
        <p:nvSpPr>
          <p:cNvPr id="21" name="Text 19"/>
          <p:cNvSpPr/>
          <p:nvPr/>
        </p:nvSpPr>
        <p:spPr>
          <a:xfrm>
            <a:off x="6339840" y="1438656"/>
            <a:ext cx="5486400" cy="633984"/>
          </a:xfrm>
          <a:prstGeom prst="rect">
            <a:avLst/>
          </a:prstGeom>
          <a:noFill/>
          <a:ln/>
        </p:spPr>
        <p:txBody>
          <a:bodyPr wrap="square" lIns="0" tIns="0" rIns="0" bIns="0" rtlCol="0" anchor="ctr"/>
          <a:lstStyle/>
          <a:p>
            <a:pPr algn="ctr"/>
            <a:r>
              <a:rPr lang="en-US" sz="2000" b="1" dirty="0">
                <a:solidFill>
                  <a:srgbClr val="FFFFFF"/>
                </a:solidFill>
              </a:rPr>
              <a:t>❌  DON'Ts</a:t>
            </a:r>
            <a:endParaRPr lang="en-US" sz="2000" dirty="0"/>
          </a:p>
        </p:txBody>
      </p:sp>
      <p:sp>
        <p:nvSpPr>
          <p:cNvPr id="22" name="Shape 20"/>
          <p:cNvSpPr/>
          <p:nvPr/>
        </p:nvSpPr>
        <p:spPr>
          <a:xfrm>
            <a:off x="6339840" y="2097024"/>
            <a:ext cx="5486400" cy="609600"/>
          </a:xfrm>
          <a:prstGeom prst="rect">
            <a:avLst/>
          </a:prstGeom>
          <a:solidFill>
            <a:srgbClr val="FFF5F5"/>
          </a:solidFill>
          <a:ln w="6350">
            <a:solidFill>
              <a:srgbClr val="FFCDD2"/>
            </a:solidFill>
            <a:prstDash val="solid"/>
          </a:ln>
        </p:spPr>
      </p:sp>
      <p:sp>
        <p:nvSpPr>
          <p:cNvPr id="23" name="Text 21"/>
          <p:cNvSpPr/>
          <p:nvPr/>
        </p:nvSpPr>
        <p:spPr>
          <a:xfrm>
            <a:off x="6461760" y="2097024"/>
            <a:ext cx="5242560" cy="609600"/>
          </a:xfrm>
          <a:prstGeom prst="rect">
            <a:avLst/>
          </a:prstGeom>
          <a:noFill/>
          <a:ln/>
        </p:spPr>
        <p:txBody>
          <a:bodyPr wrap="square" lIns="0" tIns="0" rIns="0" bIns="0" rtlCol="0" anchor="ctr"/>
          <a:lstStyle/>
          <a:p>
            <a:r>
              <a:rPr lang="en-US" dirty="0">
                <a:solidFill>
                  <a:srgbClr val="5A0000"/>
                </a:solidFill>
              </a:rPr>
              <a:t>✗  Never make admissions without explicit client authority</a:t>
            </a:r>
            <a:endParaRPr lang="en-US" dirty="0"/>
          </a:p>
        </p:txBody>
      </p:sp>
      <p:sp>
        <p:nvSpPr>
          <p:cNvPr id="24" name="Shape 22"/>
          <p:cNvSpPr/>
          <p:nvPr/>
        </p:nvSpPr>
        <p:spPr>
          <a:xfrm>
            <a:off x="6339840" y="2743200"/>
            <a:ext cx="5486400" cy="609600"/>
          </a:xfrm>
          <a:prstGeom prst="rect">
            <a:avLst/>
          </a:prstGeom>
          <a:solidFill>
            <a:srgbClr val="FDE8E8"/>
          </a:solidFill>
          <a:ln w="6350">
            <a:solidFill>
              <a:srgbClr val="FFCDD2"/>
            </a:solidFill>
            <a:prstDash val="solid"/>
          </a:ln>
        </p:spPr>
      </p:sp>
      <p:sp>
        <p:nvSpPr>
          <p:cNvPr id="25" name="Text 23"/>
          <p:cNvSpPr/>
          <p:nvPr/>
        </p:nvSpPr>
        <p:spPr>
          <a:xfrm>
            <a:off x="6461760" y="2743200"/>
            <a:ext cx="5242560" cy="609600"/>
          </a:xfrm>
          <a:prstGeom prst="rect">
            <a:avLst/>
          </a:prstGeom>
          <a:noFill/>
          <a:ln/>
        </p:spPr>
        <p:txBody>
          <a:bodyPr wrap="square" lIns="0" tIns="0" rIns="0" bIns="0" rtlCol="0" anchor="ctr"/>
          <a:lstStyle/>
          <a:p>
            <a:r>
              <a:rPr lang="en-US" dirty="0">
                <a:solidFill>
                  <a:srgbClr val="5A0000"/>
                </a:solidFill>
              </a:rPr>
              <a:t>✗  Do not volunteer information beyond what is asked</a:t>
            </a:r>
            <a:endParaRPr lang="en-US" dirty="0"/>
          </a:p>
        </p:txBody>
      </p:sp>
      <p:sp>
        <p:nvSpPr>
          <p:cNvPr id="26" name="Shape 24"/>
          <p:cNvSpPr/>
          <p:nvPr/>
        </p:nvSpPr>
        <p:spPr>
          <a:xfrm>
            <a:off x="6339840" y="3389376"/>
            <a:ext cx="5486400" cy="609600"/>
          </a:xfrm>
          <a:prstGeom prst="rect">
            <a:avLst/>
          </a:prstGeom>
          <a:solidFill>
            <a:srgbClr val="FFF5F5"/>
          </a:solidFill>
          <a:ln w="6350">
            <a:solidFill>
              <a:srgbClr val="FFCDD2"/>
            </a:solidFill>
            <a:prstDash val="solid"/>
          </a:ln>
        </p:spPr>
      </p:sp>
      <p:sp>
        <p:nvSpPr>
          <p:cNvPr id="27" name="Text 25"/>
          <p:cNvSpPr/>
          <p:nvPr/>
        </p:nvSpPr>
        <p:spPr>
          <a:xfrm>
            <a:off x="6461760" y="3389376"/>
            <a:ext cx="5242560" cy="609600"/>
          </a:xfrm>
          <a:prstGeom prst="rect">
            <a:avLst/>
          </a:prstGeom>
          <a:noFill/>
          <a:ln/>
        </p:spPr>
        <p:txBody>
          <a:bodyPr wrap="square" lIns="0" tIns="0" rIns="0" bIns="0" rtlCol="0" anchor="ctr"/>
          <a:lstStyle/>
          <a:p>
            <a:r>
              <a:rPr lang="en-US" dirty="0">
                <a:solidFill>
                  <a:srgbClr val="5A0000"/>
                </a:solidFill>
              </a:rPr>
              <a:t>✗  Never represent conflicting clients in same matter</a:t>
            </a:r>
            <a:endParaRPr lang="en-US" dirty="0"/>
          </a:p>
        </p:txBody>
      </p:sp>
      <p:sp>
        <p:nvSpPr>
          <p:cNvPr id="28" name="Shape 26"/>
          <p:cNvSpPr/>
          <p:nvPr/>
        </p:nvSpPr>
        <p:spPr>
          <a:xfrm>
            <a:off x="6339840" y="4035552"/>
            <a:ext cx="5486400" cy="609600"/>
          </a:xfrm>
          <a:prstGeom prst="rect">
            <a:avLst/>
          </a:prstGeom>
          <a:solidFill>
            <a:srgbClr val="FDE8E8"/>
          </a:solidFill>
          <a:ln w="6350">
            <a:solidFill>
              <a:srgbClr val="FFCDD2"/>
            </a:solidFill>
            <a:prstDash val="solid"/>
          </a:ln>
        </p:spPr>
      </p:sp>
      <p:sp>
        <p:nvSpPr>
          <p:cNvPr id="29" name="Text 27"/>
          <p:cNvSpPr/>
          <p:nvPr/>
        </p:nvSpPr>
        <p:spPr>
          <a:xfrm>
            <a:off x="6461760" y="4035552"/>
            <a:ext cx="5242560" cy="609600"/>
          </a:xfrm>
          <a:prstGeom prst="rect">
            <a:avLst/>
          </a:prstGeom>
          <a:noFill/>
          <a:ln/>
        </p:spPr>
        <p:txBody>
          <a:bodyPr wrap="square" lIns="0" tIns="0" rIns="0" bIns="0" rtlCol="0" anchor="ctr"/>
          <a:lstStyle/>
          <a:p>
            <a:r>
              <a:rPr lang="en-US" dirty="0">
                <a:solidFill>
                  <a:srgbClr val="5A0000"/>
                </a:solidFill>
              </a:rPr>
              <a:t>✗  Do not accept contingency-based fees for litigation</a:t>
            </a:r>
            <a:endParaRPr lang="en-US" dirty="0"/>
          </a:p>
        </p:txBody>
      </p:sp>
      <p:sp>
        <p:nvSpPr>
          <p:cNvPr id="30" name="Shape 28"/>
          <p:cNvSpPr/>
          <p:nvPr/>
        </p:nvSpPr>
        <p:spPr>
          <a:xfrm>
            <a:off x="6339840" y="4681728"/>
            <a:ext cx="5486400" cy="609600"/>
          </a:xfrm>
          <a:prstGeom prst="rect">
            <a:avLst/>
          </a:prstGeom>
          <a:solidFill>
            <a:srgbClr val="FFF5F5"/>
          </a:solidFill>
          <a:ln w="6350">
            <a:solidFill>
              <a:srgbClr val="FFCDD2"/>
            </a:solidFill>
            <a:prstDash val="solid"/>
          </a:ln>
        </p:spPr>
      </p:sp>
      <p:sp>
        <p:nvSpPr>
          <p:cNvPr id="31" name="Text 29"/>
          <p:cNvSpPr/>
          <p:nvPr/>
        </p:nvSpPr>
        <p:spPr>
          <a:xfrm>
            <a:off x="6461760" y="4681728"/>
            <a:ext cx="5242560" cy="609600"/>
          </a:xfrm>
          <a:prstGeom prst="rect">
            <a:avLst/>
          </a:prstGeom>
          <a:noFill/>
          <a:ln/>
        </p:spPr>
        <p:txBody>
          <a:bodyPr wrap="square" lIns="0" tIns="0" rIns="0" bIns="0" rtlCol="0" anchor="ctr"/>
          <a:lstStyle/>
          <a:p>
            <a:r>
              <a:rPr lang="en-US" dirty="0">
                <a:solidFill>
                  <a:srgbClr val="5A0000"/>
                </a:solidFill>
              </a:rPr>
              <a:t>✗  Avoid filing contradictory replies in related matters</a:t>
            </a:r>
            <a:endParaRPr lang="en-US" dirty="0"/>
          </a:p>
        </p:txBody>
      </p:sp>
      <p:sp>
        <p:nvSpPr>
          <p:cNvPr id="32" name="Shape 30"/>
          <p:cNvSpPr/>
          <p:nvPr/>
        </p:nvSpPr>
        <p:spPr>
          <a:xfrm>
            <a:off x="6339840" y="5327904"/>
            <a:ext cx="5486400" cy="609600"/>
          </a:xfrm>
          <a:prstGeom prst="rect">
            <a:avLst/>
          </a:prstGeom>
          <a:solidFill>
            <a:srgbClr val="FDE8E8"/>
          </a:solidFill>
          <a:ln w="6350">
            <a:solidFill>
              <a:srgbClr val="FFCDD2"/>
            </a:solidFill>
            <a:prstDash val="solid"/>
          </a:ln>
        </p:spPr>
      </p:sp>
      <p:sp>
        <p:nvSpPr>
          <p:cNvPr id="33" name="Text 31"/>
          <p:cNvSpPr/>
          <p:nvPr/>
        </p:nvSpPr>
        <p:spPr>
          <a:xfrm>
            <a:off x="6461760" y="5327904"/>
            <a:ext cx="5242560" cy="609600"/>
          </a:xfrm>
          <a:prstGeom prst="rect">
            <a:avLst/>
          </a:prstGeom>
          <a:noFill/>
          <a:ln/>
        </p:spPr>
        <p:txBody>
          <a:bodyPr wrap="square" lIns="0" tIns="0" rIns="0" bIns="0" rtlCol="0" anchor="ctr"/>
          <a:lstStyle/>
          <a:p>
            <a:r>
              <a:rPr lang="en-US" dirty="0">
                <a:solidFill>
                  <a:srgbClr val="5A0000"/>
                </a:solidFill>
              </a:rPr>
              <a:t>✗  Don't act as de facto decision-maker for the client</a:t>
            </a:r>
            <a:endParaRPr lang="en-US" dirty="0"/>
          </a:p>
        </p:txBody>
      </p:sp>
      <p:sp>
        <p:nvSpPr>
          <p:cNvPr id="34" name="Shape 32"/>
          <p:cNvSpPr/>
          <p:nvPr/>
        </p:nvSpPr>
        <p:spPr>
          <a:xfrm>
            <a:off x="6339840" y="5974080"/>
            <a:ext cx="5486400" cy="609600"/>
          </a:xfrm>
          <a:prstGeom prst="rect">
            <a:avLst/>
          </a:prstGeom>
          <a:solidFill>
            <a:srgbClr val="FFF5F5"/>
          </a:solidFill>
          <a:ln w="6350">
            <a:solidFill>
              <a:srgbClr val="FFCDD2"/>
            </a:solidFill>
            <a:prstDash val="solid"/>
          </a:ln>
        </p:spPr>
      </p:sp>
      <p:sp>
        <p:nvSpPr>
          <p:cNvPr id="35" name="Text 33"/>
          <p:cNvSpPr/>
          <p:nvPr/>
        </p:nvSpPr>
        <p:spPr>
          <a:xfrm>
            <a:off x="6461760" y="5974080"/>
            <a:ext cx="5242560" cy="609600"/>
          </a:xfrm>
          <a:prstGeom prst="rect">
            <a:avLst/>
          </a:prstGeom>
          <a:noFill/>
          <a:ln/>
        </p:spPr>
        <p:txBody>
          <a:bodyPr wrap="square" lIns="0" tIns="0" rIns="0" bIns="0" rtlCol="0" anchor="ctr"/>
          <a:lstStyle/>
          <a:p>
            <a:r>
              <a:rPr lang="en-US" dirty="0">
                <a:solidFill>
                  <a:srgbClr val="5A0000"/>
                </a:solidFill>
              </a:rPr>
              <a:t>✗  Never suppress material facts from the authority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P spid="17" grpId="0" animBg="1"/>
      <p:bldP spid="19" grpId="0" animBg="1"/>
      <p:bldP spid="23" grpId="0" animBg="1"/>
      <p:bldP spid="25" grpId="0" animBg="1"/>
      <p:bldP spid="27" grpId="0" animBg="1"/>
      <p:bldP spid="29" grpId="0" animBg="1"/>
      <p:bldP spid="31" grpId="0" animBg="1"/>
      <p:bldP spid="33" grpId="0" animBg="1"/>
      <p:bldP spid="3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2"/>
          <p:cNvSpPr/>
          <p:nvPr/>
        </p:nvSpPr>
        <p:spPr>
          <a:xfrm>
            <a:off x="792480" y="219456"/>
            <a:ext cx="10363200" cy="853440"/>
          </a:xfrm>
          <a:prstGeom prst="rect">
            <a:avLst/>
          </a:prstGeom>
          <a:noFill/>
          <a:ln/>
        </p:spPr>
        <p:txBody>
          <a:bodyPr wrap="square" lIns="0" tIns="0" rIns="0" bIns="0" rtlCol="0" anchor="ctr"/>
          <a:lstStyle/>
          <a:p>
            <a:r>
              <a:rPr lang="en-US" sz="3600" b="1" dirty="0">
                <a:solidFill>
                  <a:srgbClr val="FFFFFF"/>
                </a:solidFill>
              </a:rPr>
              <a:t>Integrity &amp; Ethical Practices — The Foundation</a:t>
            </a:r>
            <a:endParaRPr lang="en-US" sz="3600" dirty="0"/>
          </a:p>
        </p:txBody>
      </p:sp>
      <p:sp>
        <p:nvSpPr>
          <p:cNvPr id="5" name="Shape 3"/>
          <p:cNvSpPr/>
          <p:nvPr/>
        </p:nvSpPr>
        <p:spPr>
          <a:xfrm>
            <a:off x="243840" y="1487424"/>
            <a:ext cx="2133600" cy="4267200"/>
          </a:xfrm>
          <a:prstGeom prst="rect">
            <a:avLst/>
          </a:prstGeom>
          <a:solidFill>
            <a:srgbClr val="FFFFFF"/>
          </a:solidFill>
          <a:ln w="12700">
            <a:solidFill>
              <a:srgbClr val="D6E4F7"/>
            </a:solidFill>
            <a:prstDash val="solid"/>
          </a:ln>
          <a:effectLst>
            <a:outerShdw blurRad="101600" dist="38100" dir="8100000" algn="bl" rotWithShape="0">
              <a:srgbClr val="000000">
                <a:alpha val="12000"/>
              </a:srgbClr>
            </a:outerShdw>
          </a:effectLst>
        </p:spPr>
      </p:sp>
      <p:sp>
        <p:nvSpPr>
          <p:cNvPr id="6" name="Shape 4"/>
          <p:cNvSpPr/>
          <p:nvPr/>
        </p:nvSpPr>
        <p:spPr>
          <a:xfrm>
            <a:off x="243840" y="1487424"/>
            <a:ext cx="2133600" cy="975360"/>
          </a:xfrm>
          <a:prstGeom prst="rect">
            <a:avLst/>
          </a:prstGeom>
          <a:solidFill>
            <a:srgbClr val="1A2B5E"/>
          </a:solidFill>
          <a:ln w="12700">
            <a:solidFill>
              <a:srgbClr val="000000"/>
            </a:solidFill>
            <a:prstDash val="solid"/>
          </a:ln>
        </p:spPr>
      </p:sp>
      <p:sp>
        <p:nvSpPr>
          <p:cNvPr id="7" name="Text 5"/>
          <p:cNvSpPr/>
          <p:nvPr/>
        </p:nvSpPr>
        <p:spPr>
          <a:xfrm>
            <a:off x="243840" y="1487424"/>
            <a:ext cx="2133600" cy="609600"/>
          </a:xfrm>
          <a:prstGeom prst="rect">
            <a:avLst/>
          </a:prstGeom>
          <a:noFill/>
          <a:ln/>
        </p:spPr>
        <p:txBody>
          <a:bodyPr wrap="square" lIns="0" tIns="0" rIns="0" bIns="0" rtlCol="0" anchor="ctr"/>
          <a:lstStyle/>
          <a:p>
            <a:pPr algn="ctr"/>
            <a:r>
              <a:rPr lang="en-US" sz="1600" dirty="0">
                <a:solidFill>
                  <a:srgbClr val="000000"/>
                </a:solidFill>
              </a:rPr>
              <a:t>🔍</a:t>
            </a:r>
            <a:endParaRPr lang="en-US" sz="1600" dirty="0"/>
          </a:p>
        </p:txBody>
      </p:sp>
      <p:sp>
        <p:nvSpPr>
          <p:cNvPr id="8" name="Text 6"/>
          <p:cNvSpPr/>
          <p:nvPr/>
        </p:nvSpPr>
        <p:spPr>
          <a:xfrm>
            <a:off x="243840" y="2097024"/>
            <a:ext cx="2133600" cy="365760"/>
          </a:xfrm>
          <a:prstGeom prst="rect">
            <a:avLst/>
          </a:prstGeom>
          <a:noFill/>
          <a:ln/>
        </p:spPr>
        <p:txBody>
          <a:bodyPr wrap="square" lIns="0" tIns="0" rIns="0" bIns="0" rtlCol="0" anchor="ctr"/>
          <a:lstStyle/>
          <a:p>
            <a:pPr algn="ctr"/>
            <a:r>
              <a:rPr lang="en-US" sz="2400" b="1" dirty="0">
                <a:solidFill>
                  <a:srgbClr val="FFFFFF"/>
                </a:solidFill>
              </a:rPr>
              <a:t>Transparency</a:t>
            </a:r>
            <a:endParaRPr lang="en-US" sz="2400" dirty="0"/>
          </a:p>
        </p:txBody>
      </p:sp>
      <p:sp>
        <p:nvSpPr>
          <p:cNvPr id="9" name="Text 7"/>
          <p:cNvSpPr/>
          <p:nvPr/>
        </p:nvSpPr>
        <p:spPr>
          <a:xfrm>
            <a:off x="365760" y="2560320"/>
            <a:ext cx="1889760" cy="3048000"/>
          </a:xfrm>
          <a:prstGeom prst="rect">
            <a:avLst/>
          </a:prstGeom>
          <a:noFill/>
          <a:ln/>
        </p:spPr>
        <p:txBody>
          <a:bodyPr wrap="square" lIns="0" tIns="0" rIns="0" bIns="0" rtlCol="0" anchor="t"/>
          <a:lstStyle/>
          <a:p>
            <a:pPr algn="just"/>
            <a:r>
              <a:rPr lang="en-US" sz="2000" dirty="0">
                <a:solidFill>
                  <a:srgbClr val="1A1A2E"/>
                </a:solidFill>
              </a:rPr>
              <a:t>Full disclosure to client of risks, weaknesses in case, and realistic outcomes. No false assurances.</a:t>
            </a:r>
            <a:endParaRPr lang="en-US" sz="2000" dirty="0"/>
          </a:p>
        </p:txBody>
      </p:sp>
      <p:sp>
        <p:nvSpPr>
          <p:cNvPr id="10" name="Shape 8"/>
          <p:cNvSpPr/>
          <p:nvPr/>
        </p:nvSpPr>
        <p:spPr>
          <a:xfrm>
            <a:off x="2621280" y="1487424"/>
            <a:ext cx="2133600" cy="4267200"/>
          </a:xfrm>
          <a:prstGeom prst="rect">
            <a:avLst/>
          </a:prstGeom>
          <a:solidFill>
            <a:srgbClr val="FFFFFF"/>
          </a:solidFill>
          <a:ln w="12700">
            <a:solidFill>
              <a:srgbClr val="D6E4F7"/>
            </a:solidFill>
            <a:prstDash val="solid"/>
          </a:ln>
          <a:effectLst>
            <a:outerShdw blurRad="101600" dist="38100" dir="8100000" algn="bl" rotWithShape="0">
              <a:srgbClr val="000000">
                <a:alpha val="12000"/>
              </a:srgbClr>
            </a:outerShdw>
          </a:effectLst>
        </p:spPr>
      </p:sp>
      <p:sp>
        <p:nvSpPr>
          <p:cNvPr id="11" name="Shape 9"/>
          <p:cNvSpPr/>
          <p:nvPr/>
        </p:nvSpPr>
        <p:spPr>
          <a:xfrm>
            <a:off x="2621280" y="1487424"/>
            <a:ext cx="2133600" cy="975360"/>
          </a:xfrm>
          <a:prstGeom prst="rect">
            <a:avLst/>
          </a:prstGeom>
          <a:solidFill>
            <a:srgbClr val="1E5F8E"/>
          </a:solidFill>
          <a:ln w="12700">
            <a:solidFill>
              <a:srgbClr val="000000"/>
            </a:solidFill>
            <a:prstDash val="solid"/>
          </a:ln>
        </p:spPr>
      </p:sp>
      <p:sp>
        <p:nvSpPr>
          <p:cNvPr id="12" name="Text 10"/>
          <p:cNvSpPr/>
          <p:nvPr/>
        </p:nvSpPr>
        <p:spPr>
          <a:xfrm>
            <a:off x="2621280" y="1487424"/>
            <a:ext cx="2133600" cy="609600"/>
          </a:xfrm>
          <a:prstGeom prst="rect">
            <a:avLst/>
          </a:prstGeom>
          <a:noFill/>
          <a:ln/>
        </p:spPr>
        <p:txBody>
          <a:bodyPr wrap="square" lIns="0" tIns="0" rIns="0" bIns="0" rtlCol="0" anchor="ctr"/>
          <a:lstStyle/>
          <a:p>
            <a:pPr algn="ctr"/>
            <a:r>
              <a:rPr lang="en-US" sz="1600" dirty="0">
                <a:solidFill>
                  <a:srgbClr val="000000"/>
                </a:solidFill>
              </a:rPr>
              <a:t>⚖</a:t>
            </a:r>
            <a:endParaRPr lang="en-US" sz="1600" dirty="0"/>
          </a:p>
        </p:txBody>
      </p:sp>
      <p:sp>
        <p:nvSpPr>
          <p:cNvPr id="13" name="Text 11"/>
          <p:cNvSpPr/>
          <p:nvPr/>
        </p:nvSpPr>
        <p:spPr>
          <a:xfrm>
            <a:off x="2621280" y="2097024"/>
            <a:ext cx="2133600" cy="365760"/>
          </a:xfrm>
          <a:prstGeom prst="rect">
            <a:avLst/>
          </a:prstGeom>
          <a:noFill/>
          <a:ln/>
        </p:spPr>
        <p:txBody>
          <a:bodyPr wrap="square" lIns="0" tIns="0" rIns="0" bIns="0" rtlCol="0" anchor="ctr"/>
          <a:lstStyle/>
          <a:p>
            <a:pPr algn="ctr"/>
            <a:r>
              <a:rPr lang="en-US" sz="2400" b="1" dirty="0">
                <a:solidFill>
                  <a:srgbClr val="FFFFFF"/>
                </a:solidFill>
              </a:rPr>
              <a:t>Objectivity</a:t>
            </a:r>
            <a:endParaRPr lang="en-US" sz="2400" dirty="0"/>
          </a:p>
        </p:txBody>
      </p:sp>
      <p:sp>
        <p:nvSpPr>
          <p:cNvPr id="14" name="Text 12"/>
          <p:cNvSpPr/>
          <p:nvPr/>
        </p:nvSpPr>
        <p:spPr>
          <a:xfrm>
            <a:off x="2743200" y="2560320"/>
            <a:ext cx="1889760" cy="3048000"/>
          </a:xfrm>
          <a:prstGeom prst="rect">
            <a:avLst/>
          </a:prstGeom>
          <a:noFill/>
          <a:ln/>
        </p:spPr>
        <p:txBody>
          <a:bodyPr wrap="square" lIns="0" tIns="0" rIns="0" bIns="0" rtlCol="0" anchor="t"/>
          <a:lstStyle/>
          <a:p>
            <a:pPr algn="just"/>
            <a:r>
              <a:rPr lang="en-US" sz="2000" dirty="0">
                <a:solidFill>
                  <a:srgbClr val="1A1A2E"/>
                </a:solidFill>
              </a:rPr>
              <a:t>Render honest professional opinion even if it goes against the client's desired position.</a:t>
            </a:r>
            <a:endParaRPr lang="en-US" sz="2000" dirty="0"/>
          </a:p>
        </p:txBody>
      </p:sp>
      <p:sp>
        <p:nvSpPr>
          <p:cNvPr id="15" name="Shape 13"/>
          <p:cNvSpPr/>
          <p:nvPr/>
        </p:nvSpPr>
        <p:spPr>
          <a:xfrm>
            <a:off x="4998720" y="1487424"/>
            <a:ext cx="2133600" cy="4267200"/>
          </a:xfrm>
          <a:prstGeom prst="rect">
            <a:avLst/>
          </a:prstGeom>
          <a:solidFill>
            <a:srgbClr val="FFFFFF"/>
          </a:solidFill>
          <a:ln w="12700">
            <a:solidFill>
              <a:srgbClr val="D6E4F7"/>
            </a:solidFill>
            <a:prstDash val="solid"/>
          </a:ln>
          <a:effectLst>
            <a:outerShdw blurRad="101600" dist="38100" dir="8100000" algn="bl" rotWithShape="0">
              <a:srgbClr val="000000">
                <a:alpha val="12000"/>
              </a:srgbClr>
            </a:outerShdw>
          </a:effectLst>
        </p:spPr>
      </p:sp>
      <p:sp>
        <p:nvSpPr>
          <p:cNvPr id="16" name="Shape 14"/>
          <p:cNvSpPr/>
          <p:nvPr/>
        </p:nvSpPr>
        <p:spPr>
          <a:xfrm>
            <a:off x="4998720" y="1487424"/>
            <a:ext cx="2133600" cy="975360"/>
          </a:xfrm>
          <a:prstGeom prst="rect">
            <a:avLst/>
          </a:prstGeom>
          <a:solidFill>
            <a:srgbClr val="E07010"/>
          </a:solidFill>
          <a:ln w="12700">
            <a:solidFill>
              <a:srgbClr val="000000"/>
            </a:solidFill>
            <a:prstDash val="solid"/>
          </a:ln>
        </p:spPr>
      </p:sp>
      <p:sp>
        <p:nvSpPr>
          <p:cNvPr id="17" name="Text 15"/>
          <p:cNvSpPr/>
          <p:nvPr/>
        </p:nvSpPr>
        <p:spPr>
          <a:xfrm>
            <a:off x="4998720" y="1487424"/>
            <a:ext cx="2133600" cy="609600"/>
          </a:xfrm>
          <a:prstGeom prst="rect">
            <a:avLst/>
          </a:prstGeom>
          <a:noFill/>
          <a:ln/>
        </p:spPr>
        <p:txBody>
          <a:bodyPr wrap="square" lIns="0" tIns="0" rIns="0" bIns="0" rtlCol="0" anchor="ctr"/>
          <a:lstStyle/>
          <a:p>
            <a:pPr algn="ctr"/>
            <a:r>
              <a:rPr lang="en-US" sz="1600" dirty="0">
                <a:solidFill>
                  <a:srgbClr val="000000"/>
                </a:solidFill>
              </a:rPr>
              <a:t>🤝</a:t>
            </a:r>
            <a:endParaRPr lang="en-US" sz="1600" dirty="0"/>
          </a:p>
        </p:txBody>
      </p:sp>
      <p:sp>
        <p:nvSpPr>
          <p:cNvPr id="18" name="Text 16"/>
          <p:cNvSpPr/>
          <p:nvPr/>
        </p:nvSpPr>
        <p:spPr>
          <a:xfrm>
            <a:off x="4998720" y="2097024"/>
            <a:ext cx="2133600" cy="365760"/>
          </a:xfrm>
          <a:prstGeom prst="rect">
            <a:avLst/>
          </a:prstGeom>
          <a:noFill/>
          <a:ln/>
        </p:spPr>
        <p:txBody>
          <a:bodyPr wrap="square" lIns="0" tIns="0" rIns="0" bIns="0" rtlCol="0" anchor="ctr"/>
          <a:lstStyle/>
          <a:p>
            <a:pPr algn="ctr"/>
            <a:r>
              <a:rPr lang="en-US" sz="2400" b="1" dirty="0">
                <a:solidFill>
                  <a:srgbClr val="FFFFFF"/>
                </a:solidFill>
              </a:rPr>
              <a:t>Confidentiality</a:t>
            </a:r>
            <a:endParaRPr lang="en-US" sz="2400" dirty="0"/>
          </a:p>
        </p:txBody>
      </p:sp>
      <p:sp>
        <p:nvSpPr>
          <p:cNvPr id="19" name="Text 17"/>
          <p:cNvSpPr/>
          <p:nvPr/>
        </p:nvSpPr>
        <p:spPr>
          <a:xfrm>
            <a:off x="5120640" y="2560320"/>
            <a:ext cx="1889760" cy="3048000"/>
          </a:xfrm>
          <a:prstGeom prst="rect">
            <a:avLst/>
          </a:prstGeom>
          <a:noFill/>
          <a:ln/>
        </p:spPr>
        <p:txBody>
          <a:bodyPr wrap="square" lIns="0" tIns="0" rIns="0" bIns="0" rtlCol="0" anchor="t"/>
          <a:lstStyle/>
          <a:p>
            <a:pPr algn="just"/>
            <a:r>
              <a:rPr lang="en-US" sz="2000" dirty="0">
                <a:solidFill>
                  <a:srgbClr val="1A1A2E"/>
                </a:solidFill>
              </a:rPr>
              <a:t>All case strategy, communications, and documents are strictly privileged and confidential.</a:t>
            </a:r>
            <a:endParaRPr lang="en-US" sz="2000" dirty="0"/>
          </a:p>
        </p:txBody>
      </p:sp>
      <p:sp>
        <p:nvSpPr>
          <p:cNvPr id="20" name="Shape 18"/>
          <p:cNvSpPr/>
          <p:nvPr/>
        </p:nvSpPr>
        <p:spPr>
          <a:xfrm>
            <a:off x="7376160" y="1487424"/>
            <a:ext cx="2133600" cy="4267200"/>
          </a:xfrm>
          <a:prstGeom prst="rect">
            <a:avLst/>
          </a:prstGeom>
          <a:solidFill>
            <a:srgbClr val="FFFFFF"/>
          </a:solidFill>
          <a:ln w="12700">
            <a:solidFill>
              <a:srgbClr val="D6E4F7"/>
            </a:solidFill>
            <a:prstDash val="solid"/>
          </a:ln>
          <a:effectLst>
            <a:outerShdw blurRad="101600" dist="38100" dir="8100000" algn="bl" rotWithShape="0">
              <a:srgbClr val="000000">
                <a:alpha val="12000"/>
              </a:srgbClr>
            </a:outerShdw>
          </a:effectLst>
        </p:spPr>
      </p:sp>
      <p:sp>
        <p:nvSpPr>
          <p:cNvPr id="21" name="Shape 19"/>
          <p:cNvSpPr/>
          <p:nvPr/>
        </p:nvSpPr>
        <p:spPr>
          <a:xfrm>
            <a:off x="7376160" y="1480798"/>
            <a:ext cx="2133600" cy="975360"/>
          </a:xfrm>
          <a:prstGeom prst="rect">
            <a:avLst/>
          </a:prstGeom>
          <a:solidFill>
            <a:srgbClr val="1A6B3A"/>
          </a:solidFill>
          <a:ln w="12700">
            <a:solidFill>
              <a:srgbClr val="000000"/>
            </a:solidFill>
            <a:prstDash val="solid"/>
          </a:ln>
        </p:spPr>
      </p:sp>
      <p:sp>
        <p:nvSpPr>
          <p:cNvPr id="22" name="Text 20"/>
          <p:cNvSpPr/>
          <p:nvPr/>
        </p:nvSpPr>
        <p:spPr>
          <a:xfrm>
            <a:off x="7376160" y="1487424"/>
            <a:ext cx="2133600" cy="609600"/>
          </a:xfrm>
          <a:prstGeom prst="rect">
            <a:avLst/>
          </a:prstGeom>
          <a:noFill/>
          <a:ln/>
        </p:spPr>
        <p:txBody>
          <a:bodyPr wrap="square" lIns="0" tIns="0" rIns="0" bIns="0" rtlCol="0" anchor="ctr"/>
          <a:lstStyle/>
          <a:p>
            <a:pPr algn="ctr"/>
            <a:r>
              <a:rPr lang="en-US" sz="1600" dirty="0">
                <a:solidFill>
                  <a:srgbClr val="000000"/>
                </a:solidFill>
              </a:rPr>
              <a:t>📜</a:t>
            </a:r>
            <a:endParaRPr lang="en-US" sz="1600" dirty="0"/>
          </a:p>
        </p:txBody>
      </p:sp>
      <p:sp>
        <p:nvSpPr>
          <p:cNvPr id="23" name="Text 21"/>
          <p:cNvSpPr/>
          <p:nvPr/>
        </p:nvSpPr>
        <p:spPr>
          <a:xfrm>
            <a:off x="7376160" y="1924482"/>
            <a:ext cx="2133600" cy="365760"/>
          </a:xfrm>
          <a:prstGeom prst="rect">
            <a:avLst/>
          </a:prstGeom>
          <a:noFill/>
          <a:ln/>
        </p:spPr>
        <p:txBody>
          <a:bodyPr wrap="square" lIns="0" tIns="0" rIns="0" bIns="0" rtlCol="0" anchor="ctr"/>
          <a:lstStyle/>
          <a:p>
            <a:pPr algn="ctr"/>
            <a:r>
              <a:rPr lang="en-US" sz="2400" b="1" dirty="0">
                <a:solidFill>
                  <a:srgbClr val="FFFFFF"/>
                </a:solidFill>
              </a:rPr>
              <a:t>Professional Competence</a:t>
            </a:r>
            <a:endParaRPr lang="en-US" sz="2400" dirty="0"/>
          </a:p>
        </p:txBody>
      </p:sp>
      <p:sp>
        <p:nvSpPr>
          <p:cNvPr id="24" name="Text 22"/>
          <p:cNvSpPr/>
          <p:nvPr/>
        </p:nvSpPr>
        <p:spPr>
          <a:xfrm>
            <a:off x="7498080" y="2560320"/>
            <a:ext cx="1889760" cy="3048000"/>
          </a:xfrm>
          <a:prstGeom prst="rect">
            <a:avLst/>
          </a:prstGeom>
          <a:noFill/>
          <a:ln/>
        </p:spPr>
        <p:txBody>
          <a:bodyPr wrap="square" lIns="0" tIns="0" rIns="0" bIns="0" rtlCol="0" anchor="t"/>
          <a:lstStyle/>
          <a:p>
            <a:pPr algn="just"/>
            <a:r>
              <a:rPr lang="en-US" sz="2000" dirty="0">
                <a:solidFill>
                  <a:srgbClr val="1A1A2E"/>
                </a:solidFill>
              </a:rPr>
              <a:t>Undertake only those matters where competence exists or adequate mentorship is available.</a:t>
            </a:r>
            <a:endParaRPr lang="en-US" sz="2000" dirty="0"/>
          </a:p>
        </p:txBody>
      </p:sp>
      <p:sp>
        <p:nvSpPr>
          <p:cNvPr id="25" name="Shape 23"/>
          <p:cNvSpPr/>
          <p:nvPr/>
        </p:nvSpPr>
        <p:spPr>
          <a:xfrm>
            <a:off x="9753600" y="1487424"/>
            <a:ext cx="2133600" cy="4267200"/>
          </a:xfrm>
          <a:prstGeom prst="rect">
            <a:avLst/>
          </a:prstGeom>
          <a:solidFill>
            <a:srgbClr val="FFFFFF"/>
          </a:solidFill>
          <a:ln w="12700">
            <a:solidFill>
              <a:srgbClr val="D6E4F7"/>
            </a:solidFill>
            <a:prstDash val="solid"/>
          </a:ln>
          <a:effectLst>
            <a:outerShdw blurRad="101600" dist="38100" dir="8100000" algn="bl" rotWithShape="0">
              <a:srgbClr val="000000">
                <a:alpha val="12000"/>
              </a:srgbClr>
            </a:outerShdw>
          </a:effectLst>
        </p:spPr>
      </p:sp>
      <p:sp>
        <p:nvSpPr>
          <p:cNvPr id="26" name="Shape 24"/>
          <p:cNvSpPr/>
          <p:nvPr/>
        </p:nvSpPr>
        <p:spPr>
          <a:xfrm>
            <a:off x="9753600" y="1487424"/>
            <a:ext cx="2133600" cy="975360"/>
          </a:xfrm>
          <a:prstGeom prst="rect">
            <a:avLst/>
          </a:prstGeom>
          <a:solidFill>
            <a:srgbClr val="5A0080"/>
          </a:solidFill>
          <a:ln w="12700">
            <a:solidFill>
              <a:srgbClr val="000000"/>
            </a:solidFill>
            <a:prstDash val="solid"/>
          </a:ln>
        </p:spPr>
      </p:sp>
      <p:sp>
        <p:nvSpPr>
          <p:cNvPr id="27" name="Text 25"/>
          <p:cNvSpPr/>
          <p:nvPr/>
        </p:nvSpPr>
        <p:spPr>
          <a:xfrm>
            <a:off x="9753600" y="1487424"/>
            <a:ext cx="2133600" cy="609600"/>
          </a:xfrm>
          <a:prstGeom prst="rect">
            <a:avLst/>
          </a:prstGeom>
          <a:noFill/>
          <a:ln/>
        </p:spPr>
        <p:txBody>
          <a:bodyPr wrap="square" lIns="0" tIns="0" rIns="0" bIns="0" rtlCol="0" anchor="ctr"/>
          <a:lstStyle/>
          <a:p>
            <a:pPr algn="ctr"/>
            <a:r>
              <a:rPr lang="en-US" sz="1600" dirty="0">
                <a:solidFill>
                  <a:srgbClr val="000000"/>
                </a:solidFill>
              </a:rPr>
              <a:t>🏛</a:t>
            </a:r>
            <a:endParaRPr lang="en-US" sz="1600" dirty="0"/>
          </a:p>
        </p:txBody>
      </p:sp>
      <p:sp>
        <p:nvSpPr>
          <p:cNvPr id="28" name="Text 26"/>
          <p:cNvSpPr/>
          <p:nvPr/>
        </p:nvSpPr>
        <p:spPr>
          <a:xfrm>
            <a:off x="9753600" y="2097024"/>
            <a:ext cx="2133600" cy="365760"/>
          </a:xfrm>
          <a:prstGeom prst="rect">
            <a:avLst/>
          </a:prstGeom>
          <a:noFill/>
          <a:ln/>
        </p:spPr>
        <p:txBody>
          <a:bodyPr wrap="square" lIns="0" tIns="0" rIns="0" bIns="0" rtlCol="0" anchor="ctr"/>
          <a:lstStyle/>
          <a:p>
            <a:pPr algn="ctr"/>
            <a:r>
              <a:rPr lang="en-US" sz="2400" b="1" dirty="0">
                <a:solidFill>
                  <a:srgbClr val="FFFFFF"/>
                </a:solidFill>
              </a:rPr>
              <a:t>Respect for Law</a:t>
            </a:r>
            <a:endParaRPr lang="en-US" sz="2400" dirty="0"/>
          </a:p>
        </p:txBody>
      </p:sp>
      <p:sp>
        <p:nvSpPr>
          <p:cNvPr id="29" name="Text 27"/>
          <p:cNvSpPr/>
          <p:nvPr/>
        </p:nvSpPr>
        <p:spPr>
          <a:xfrm>
            <a:off x="9875520" y="2560320"/>
            <a:ext cx="1889760" cy="3048000"/>
          </a:xfrm>
          <a:prstGeom prst="rect">
            <a:avLst/>
          </a:prstGeom>
          <a:noFill/>
          <a:ln/>
        </p:spPr>
        <p:txBody>
          <a:bodyPr wrap="square" lIns="0" tIns="0" rIns="0" bIns="0" rtlCol="0" anchor="t"/>
          <a:lstStyle/>
          <a:p>
            <a:pPr algn="just"/>
            <a:r>
              <a:rPr lang="en-US" sz="2000" dirty="0">
                <a:solidFill>
                  <a:srgbClr val="1A1A2E"/>
                </a:solidFill>
              </a:rPr>
              <a:t>Represent zealously but within the bounds of law — never assist in creating false records.</a:t>
            </a:r>
            <a:endParaRPr lang="en-US" sz="2000" dirty="0"/>
          </a:p>
        </p:txBody>
      </p:sp>
      <p:sp>
        <p:nvSpPr>
          <p:cNvPr id="30" name="Shape 28"/>
          <p:cNvSpPr/>
          <p:nvPr/>
        </p:nvSpPr>
        <p:spPr>
          <a:xfrm>
            <a:off x="365760" y="5974080"/>
            <a:ext cx="11460480" cy="731520"/>
          </a:xfrm>
          <a:prstGeom prst="rect">
            <a:avLst/>
          </a:prstGeom>
          <a:solidFill>
            <a:srgbClr val="1A2B5E"/>
          </a:solidFill>
          <a:ln w="19050">
            <a:solidFill>
              <a:srgbClr val="E8A020"/>
            </a:solidFill>
            <a:prstDash val="solid"/>
          </a:ln>
        </p:spPr>
      </p:sp>
      <p:sp>
        <p:nvSpPr>
          <p:cNvPr id="31" name="Text 29"/>
          <p:cNvSpPr/>
          <p:nvPr/>
        </p:nvSpPr>
        <p:spPr>
          <a:xfrm>
            <a:off x="548640" y="5974080"/>
            <a:ext cx="11094720" cy="731520"/>
          </a:xfrm>
          <a:prstGeom prst="rect">
            <a:avLst/>
          </a:prstGeom>
          <a:noFill/>
          <a:ln/>
        </p:spPr>
        <p:txBody>
          <a:bodyPr wrap="square" lIns="0" tIns="0" rIns="0" bIns="0" rtlCol="0" anchor="ctr"/>
          <a:lstStyle/>
          <a:p>
            <a:pPr algn="ctr"/>
            <a:r>
              <a:rPr lang="en-US" sz="2400" i="1" dirty="0">
                <a:solidFill>
                  <a:srgbClr val="E8A020"/>
                </a:solidFill>
              </a:rPr>
              <a:t>"An ethical CA litigator is not merely one who knows the law, but one who upholds it."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8" grpId="0" animBg="1"/>
      <p:bldP spid="19" grpId="0" animBg="1"/>
      <p:bldP spid="23" grpId="0" animBg="1"/>
      <p:bldP spid="24" grpId="0" animBg="1"/>
      <p:bldP spid="28" grpId="0" animBg="1"/>
      <p:bldP spid="29"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1BB71-DBF9-AD04-27F9-500332A61A33}"/>
              </a:ext>
            </a:extLst>
          </p:cNvPr>
          <p:cNvSpPr>
            <a:spLocks noGrp="1"/>
          </p:cNvSpPr>
          <p:nvPr>
            <p:ph type="ctrTitle"/>
          </p:nvPr>
        </p:nvSpPr>
        <p:spPr>
          <a:xfrm>
            <a:off x="-5260" y="3913624"/>
            <a:ext cx="12186748" cy="985345"/>
          </a:xfrm>
        </p:spPr>
        <p:txBody>
          <a:bodyPr>
            <a:noAutofit/>
          </a:bodyPr>
          <a:lstStyle/>
          <a:p>
            <a:pPr algn="ctr"/>
            <a:r>
              <a:rPr lang="en-IN" sz="5400"/>
              <a:t>Principles of ethical practice</a:t>
            </a:r>
            <a:endParaRPr lang="en-IN" sz="4000" cap="none">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3F8240A2-ACBA-9593-DD10-EBCA11FC7E72}"/>
              </a:ext>
            </a:extLst>
          </p:cNvPr>
          <p:cNvCxnSpPr/>
          <p:nvPr/>
        </p:nvCxnSpPr>
        <p:spPr>
          <a:xfrm>
            <a:off x="11015" y="5045587"/>
            <a:ext cx="12186748" cy="31146"/>
          </a:xfrm>
          <a:prstGeom prst="line">
            <a:avLst/>
          </a:prstGeom>
        </p:spPr>
        <p:style>
          <a:lnRef idx="3">
            <a:schemeClr val="accent6"/>
          </a:lnRef>
          <a:fillRef idx="0">
            <a:schemeClr val="accent6"/>
          </a:fillRef>
          <a:effectRef idx="2">
            <a:schemeClr val="accent6"/>
          </a:effectRef>
          <a:fontRef idx="minor">
            <a:schemeClr val="tx1"/>
          </a:fontRef>
        </p:style>
      </p:cxnSp>
      <p:cxnSp>
        <p:nvCxnSpPr>
          <p:cNvPr id="15" name="Straight Connector 14">
            <a:extLst>
              <a:ext uri="{FF2B5EF4-FFF2-40B4-BE49-F238E27FC236}">
                <a16:creationId xmlns:a16="http://schemas.microsoft.com/office/drawing/2014/main" id="{F48CC7CD-6F35-BBF5-2691-16F4DF28CDCD}"/>
              </a:ext>
            </a:extLst>
          </p:cNvPr>
          <p:cNvCxnSpPr/>
          <p:nvPr/>
        </p:nvCxnSpPr>
        <p:spPr>
          <a:xfrm>
            <a:off x="-5260" y="3847781"/>
            <a:ext cx="12186748" cy="31146"/>
          </a:xfrm>
          <a:prstGeom prst="line">
            <a:avLst/>
          </a:prstGeom>
        </p:spPr>
        <p:style>
          <a:lnRef idx="3">
            <a:schemeClr val="accent6"/>
          </a:lnRef>
          <a:fillRef idx="0">
            <a:schemeClr val="accent6"/>
          </a:fillRef>
          <a:effectRef idx="2">
            <a:schemeClr val="accent6"/>
          </a:effectRef>
          <a:fontRef idx="minor">
            <a:schemeClr val="tx1"/>
          </a:fontRef>
        </p:style>
      </p:cxnSp>
      <p:pic>
        <p:nvPicPr>
          <p:cNvPr id="5" name="Picture 4" descr="🤔 Thinking Face [Free GIF] | Animated clipart, Animated emojis, Animation">
            <a:extLst>
              <a:ext uri="{FF2B5EF4-FFF2-40B4-BE49-F238E27FC236}">
                <a16:creationId xmlns:a16="http://schemas.microsoft.com/office/drawing/2014/main" id="{EB389724-C0DB-DE17-7776-6A63AEA072B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10416480" y="0"/>
            <a:ext cx="1765008" cy="17986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0594229-84C4-A276-52D9-44A960F43918}"/>
              </a:ext>
            </a:extLst>
          </p:cNvPr>
          <p:cNvPicPr>
            <a:picLocks noChangeAspect="1"/>
          </p:cNvPicPr>
          <p:nvPr/>
        </p:nvPicPr>
        <p:blipFill>
          <a:blip r:embed="rId3"/>
          <a:stretch>
            <a:fillRect/>
          </a:stretch>
        </p:blipFill>
        <p:spPr>
          <a:xfrm>
            <a:off x="4038600" y="-55900"/>
            <a:ext cx="4194398" cy="3969524"/>
          </a:xfrm>
          <a:prstGeom prst="rect">
            <a:avLst/>
          </a:prstGeom>
        </p:spPr>
      </p:pic>
    </p:spTree>
    <p:extLst>
      <p:ext uri="{BB962C8B-B14F-4D97-AF65-F5344CB8AC3E}">
        <p14:creationId xmlns:p14="http://schemas.microsoft.com/office/powerpoint/2010/main" val="2639895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6E3EA2B-BAA2-25F9-AD2F-12D75EE215B6}"/>
              </a:ext>
            </a:extLst>
          </p:cNvPr>
          <p:cNvSpPr>
            <a:spLocks noGrp="1"/>
          </p:cNvSpPr>
          <p:nvPr>
            <p:ph type="title"/>
          </p:nvPr>
        </p:nvSpPr>
        <p:spPr>
          <a:xfrm>
            <a:off x="838200" y="332656"/>
            <a:ext cx="10515600" cy="926758"/>
          </a:xfrm>
        </p:spPr>
        <p:txBody>
          <a:bodyPr>
            <a:normAutofit/>
          </a:bodyPr>
          <a:lstStyle/>
          <a:p>
            <a:pPr algn="ctr"/>
            <a:r>
              <a:rPr lang="en-GB" sz="4000"/>
              <a:t>Engagement as a GST Practitioner</a:t>
            </a:r>
            <a:endParaRPr lang="en-IN" sz="4000"/>
          </a:p>
        </p:txBody>
      </p:sp>
      <p:graphicFrame>
        <p:nvGraphicFramePr>
          <p:cNvPr id="6" name="Diagram 5">
            <a:extLst>
              <a:ext uri="{FF2B5EF4-FFF2-40B4-BE49-F238E27FC236}">
                <a16:creationId xmlns:a16="http://schemas.microsoft.com/office/drawing/2014/main" id="{0320DE5D-DEC2-16D1-A01B-D1F0991144FC}"/>
              </a:ext>
            </a:extLst>
          </p:cNvPr>
          <p:cNvGraphicFramePr/>
          <p:nvPr/>
        </p:nvGraphicFramePr>
        <p:xfrm>
          <a:off x="417282" y="2402426"/>
          <a:ext cx="11034485" cy="392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AC949A0A-637C-C79B-7511-E3311E040399}"/>
              </a:ext>
            </a:extLst>
          </p:cNvPr>
          <p:cNvSpPr>
            <a:spLocks noGrp="1"/>
          </p:cNvSpPr>
          <p:nvPr>
            <p:ph idx="1"/>
          </p:nvPr>
        </p:nvSpPr>
        <p:spPr>
          <a:xfrm>
            <a:off x="528638" y="1490399"/>
            <a:ext cx="11246080" cy="4195481"/>
          </a:xfrm>
        </p:spPr>
        <p:txBody>
          <a:bodyPr/>
          <a:lstStyle/>
          <a:p>
            <a:pPr marL="0" indent="0" algn="just">
              <a:lnSpc>
                <a:spcPct val="110000"/>
              </a:lnSpc>
              <a:buNone/>
            </a:pPr>
            <a:r>
              <a:rPr lang="en-US" sz="3200" dirty="0">
                <a:solidFill>
                  <a:schemeClr val="tx1"/>
                </a:solidFill>
                <a:latin typeface="+mn-lt"/>
              </a:rPr>
              <a:t>Pursuant to section 48 of the CGST Act read with Rule 83 of the CGST Rules, a member in practice can be engaged as a GST practitioner. </a:t>
            </a:r>
          </a:p>
          <a:p>
            <a:pPr marL="0" indent="0" algn="just">
              <a:lnSpc>
                <a:spcPct val="110000"/>
              </a:lnSpc>
              <a:buNone/>
            </a:pPr>
            <a:endParaRPr lang="en-US" sz="3200" dirty="0">
              <a:latin typeface="+mn-lt"/>
            </a:endParaRPr>
          </a:p>
          <a:p>
            <a:pPr marL="0" indent="0" algn="just">
              <a:lnSpc>
                <a:spcPct val="110000"/>
              </a:lnSpc>
              <a:buNone/>
            </a:pPr>
            <a:r>
              <a:rPr lang="en-US" sz="3200" dirty="0">
                <a:solidFill>
                  <a:schemeClr val="tx1"/>
                </a:solidFill>
                <a:latin typeface="+mn-lt"/>
              </a:rPr>
              <a:t>This is well in accordance with Code of Ethics prescribed by ICAI.</a:t>
            </a:r>
            <a:endParaRPr lang="en-IN" sz="3200" dirty="0">
              <a:solidFill>
                <a:schemeClr val="tx1"/>
              </a:solidFill>
              <a:latin typeface="+mn-lt"/>
            </a:endParaRPr>
          </a:p>
          <a:p>
            <a:endParaRPr lang="en-IN" sz="2400" dirty="0"/>
          </a:p>
        </p:txBody>
      </p:sp>
      <p:sp>
        <p:nvSpPr>
          <p:cNvPr id="2" name="Date Placeholder 1"/>
          <p:cNvSpPr>
            <a:spLocks noGrp="1"/>
          </p:cNvSpPr>
          <p:nvPr>
            <p:ph type="dt" sz="half" idx="10"/>
          </p:nvPr>
        </p:nvSpPr>
        <p:spPr/>
        <p:txBody>
          <a:bodyPr/>
          <a:lstStyle/>
          <a:p>
            <a:pPr>
              <a:defRPr/>
            </a:pPr>
            <a:r>
              <a:rPr lang="en-US" smtClean="0"/>
              <a:t>15-5-2026</a:t>
            </a:r>
            <a:endParaRPr lang="en-IN"/>
          </a:p>
        </p:txBody>
      </p:sp>
      <p:sp>
        <p:nvSpPr>
          <p:cNvPr id="4" name="Footer Placeholder 3"/>
          <p:cNvSpPr>
            <a:spLocks noGrp="1"/>
          </p:cNvSpPr>
          <p:nvPr>
            <p:ph type="ftr" sz="quarter" idx="11"/>
          </p:nvPr>
        </p:nvSpPr>
        <p:spPr/>
        <p:txBody>
          <a:bodyPr/>
          <a:lstStyle/>
          <a:p>
            <a:pPr>
              <a:defRPr/>
            </a:pPr>
            <a:r>
              <a:rPr lang="en-IN"/>
              <a:t>CA Gadia Manish R</a:t>
            </a:r>
          </a:p>
        </p:txBody>
      </p:sp>
      <p:sp>
        <p:nvSpPr>
          <p:cNvPr id="7" name="Slide Number Placeholder 6"/>
          <p:cNvSpPr>
            <a:spLocks noGrp="1"/>
          </p:cNvSpPr>
          <p:nvPr>
            <p:ph type="sldNum" sz="quarter" idx="12"/>
          </p:nvPr>
        </p:nvSpPr>
        <p:spPr/>
        <p:txBody>
          <a:bodyPr/>
          <a:lstStyle/>
          <a:p>
            <a:fld id="{2AC1C4F3-0758-4693-96D4-8901426768B0}" type="slidenum">
              <a:rPr lang="en-IN" altLang="en-US" smtClean="0"/>
              <a:pPr/>
              <a:t>24</a:t>
            </a:fld>
            <a:endParaRPr lang="en-IN" altLang="en-US"/>
          </a:p>
        </p:txBody>
      </p:sp>
    </p:spTree>
    <p:extLst>
      <p:ext uri="{BB962C8B-B14F-4D97-AF65-F5344CB8AC3E}">
        <p14:creationId xmlns:p14="http://schemas.microsoft.com/office/powerpoint/2010/main" val="1880687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110DFD-C969-C063-F5E6-D4776EBD4936}"/>
              </a:ext>
            </a:extLst>
          </p:cNvPr>
          <p:cNvSpPr>
            <a:spLocks noGrp="1"/>
          </p:cNvSpPr>
          <p:nvPr>
            <p:ph idx="1"/>
          </p:nvPr>
        </p:nvSpPr>
        <p:spPr>
          <a:xfrm>
            <a:off x="528638" y="2113056"/>
            <a:ext cx="11112500" cy="4195481"/>
          </a:xfrm>
        </p:spPr>
        <p:txBody>
          <a:bodyPr>
            <a:normAutofit/>
          </a:bodyPr>
          <a:lstStyle/>
          <a:p>
            <a:pPr marL="449263" lvl="0" indent="-449263">
              <a:spcBef>
                <a:spcPts val="0"/>
              </a:spcBef>
              <a:buFont typeface="+mj-lt"/>
              <a:buAutoNum type="alphaLcParenR"/>
              <a:tabLst>
                <a:tab pos="449263" algn="l"/>
              </a:tabLst>
            </a:pPr>
            <a:r>
              <a:rPr lang="en-US" sz="2400" dirty="0"/>
              <a:t>furnish the details of outward and inward supplies; </a:t>
            </a:r>
            <a:endParaRPr lang="en-IN" sz="2400" dirty="0"/>
          </a:p>
          <a:p>
            <a:pPr marL="449263" lvl="0" indent="-449263">
              <a:spcBef>
                <a:spcPts val="0"/>
              </a:spcBef>
              <a:buFont typeface="+mj-lt"/>
              <a:buAutoNum type="alphaLcParenR"/>
              <a:tabLst>
                <a:tab pos="449263" algn="l"/>
              </a:tabLst>
            </a:pPr>
            <a:r>
              <a:rPr lang="en-US" sz="2400" dirty="0"/>
              <a:t>furnish monthly, quarterly, annual or final return; </a:t>
            </a:r>
            <a:endParaRPr lang="en-IN" sz="2400" dirty="0"/>
          </a:p>
          <a:p>
            <a:pPr marL="449263" lvl="0" indent="-449263">
              <a:spcBef>
                <a:spcPts val="0"/>
              </a:spcBef>
              <a:buFont typeface="+mj-lt"/>
              <a:buAutoNum type="alphaLcParenR"/>
              <a:tabLst>
                <a:tab pos="449263" algn="l"/>
              </a:tabLst>
            </a:pPr>
            <a:r>
              <a:rPr lang="en-US" sz="2400" dirty="0"/>
              <a:t>make deposit for credit into the electronic cash ledger; </a:t>
            </a:r>
            <a:endParaRPr lang="en-IN" sz="2400" dirty="0"/>
          </a:p>
          <a:p>
            <a:pPr marL="449263" lvl="0" indent="-449263" algn="just">
              <a:spcBef>
                <a:spcPts val="0"/>
              </a:spcBef>
              <a:buFont typeface="+mj-lt"/>
              <a:buAutoNum type="alphaLcParenR"/>
              <a:tabLst>
                <a:tab pos="449263" algn="l"/>
              </a:tabLst>
            </a:pPr>
            <a:r>
              <a:rPr lang="en-US" sz="2400" dirty="0"/>
              <a:t>file a claim for refund; </a:t>
            </a:r>
            <a:endParaRPr lang="en-IN" sz="2400" dirty="0"/>
          </a:p>
          <a:p>
            <a:pPr marL="449263" lvl="0" indent="-449263">
              <a:spcBef>
                <a:spcPts val="0"/>
              </a:spcBef>
              <a:buFont typeface="+mj-lt"/>
              <a:buAutoNum type="alphaLcParenR"/>
              <a:tabLst>
                <a:tab pos="449263" algn="l"/>
              </a:tabLst>
            </a:pPr>
            <a:r>
              <a:rPr lang="en-US" sz="2400" dirty="0"/>
              <a:t>file an application for amendment or cancellation of registration; </a:t>
            </a:r>
            <a:endParaRPr lang="en-IN" sz="2400" dirty="0"/>
          </a:p>
          <a:p>
            <a:pPr marL="449263" lvl="0" indent="-449263">
              <a:spcBef>
                <a:spcPts val="0"/>
              </a:spcBef>
              <a:buFont typeface="+mj-lt"/>
              <a:buAutoNum type="alphaLcParenR"/>
              <a:tabLst>
                <a:tab pos="449263" algn="l"/>
              </a:tabLst>
            </a:pPr>
            <a:r>
              <a:rPr lang="en-US" sz="2400" dirty="0"/>
              <a:t>furnish information for generation of e-way bill; </a:t>
            </a:r>
            <a:endParaRPr lang="en-IN" sz="2400" dirty="0"/>
          </a:p>
          <a:p>
            <a:pPr marL="449263" lvl="0" indent="-449263">
              <a:spcBef>
                <a:spcPts val="0"/>
              </a:spcBef>
              <a:buFont typeface="+mj-lt"/>
              <a:buAutoNum type="alphaLcParenR"/>
              <a:tabLst>
                <a:tab pos="449263" algn="l"/>
              </a:tabLst>
            </a:pPr>
            <a:r>
              <a:rPr lang="en-US" sz="2400" dirty="0"/>
              <a:t>furnish details of challan in FORM GST ITC-04;</a:t>
            </a:r>
            <a:endParaRPr lang="en-IN" sz="2400" dirty="0"/>
          </a:p>
          <a:p>
            <a:pPr marL="449263" lvl="0" indent="-449263">
              <a:spcBef>
                <a:spcPts val="0"/>
              </a:spcBef>
              <a:buFont typeface="+mj-lt"/>
              <a:buAutoNum type="alphaLcParenR"/>
              <a:tabLst>
                <a:tab pos="449263" algn="l"/>
              </a:tabLst>
            </a:pPr>
            <a:r>
              <a:rPr lang="en-US" sz="2400" dirty="0"/>
              <a:t>file an application for amendment or cancellation of enrolment under rule 58 by owner or operator of warehouse or Transporters; and</a:t>
            </a:r>
            <a:endParaRPr lang="en-IN" sz="2400" dirty="0"/>
          </a:p>
          <a:p>
            <a:pPr marL="449263" lvl="0" indent="-449263">
              <a:spcBef>
                <a:spcPts val="0"/>
              </a:spcBef>
              <a:buFont typeface="+mj-lt"/>
              <a:buAutoNum type="alphaLcParenR"/>
              <a:tabLst>
                <a:tab pos="449263" algn="l"/>
              </a:tabLst>
            </a:pPr>
            <a:r>
              <a:rPr lang="en-US" sz="2400" dirty="0"/>
              <a:t>file an intimation to pay tax under the composition scheme or withdraw from the said scheme </a:t>
            </a:r>
            <a:endParaRPr lang="en-IN" sz="2400" dirty="0"/>
          </a:p>
          <a:p>
            <a:pPr>
              <a:spcBef>
                <a:spcPts val="0"/>
              </a:spcBef>
            </a:pPr>
            <a:endParaRPr lang="en-IN" sz="2400" dirty="0"/>
          </a:p>
        </p:txBody>
      </p:sp>
      <p:sp>
        <p:nvSpPr>
          <p:cNvPr id="7" name="TextBox 6">
            <a:extLst>
              <a:ext uri="{FF2B5EF4-FFF2-40B4-BE49-F238E27FC236}">
                <a16:creationId xmlns:a16="http://schemas.microsoft.com/office/drawing/2014/main" id="{F61999BC-25C4-A737-F727-F943ACDEBB4F}"/>
              </a:ext>
            </a:extLst>
          </p:cNvPr>
          <p:cNvSpPr txBox="1"/>
          <p:nvPr/>
        </p:nvSpPr>
        <p:spPr>
          <a:xfrm>
            <a:off x="470452" y="1174303"/>
            <a:ext cx="11284226" cy="830997"/>
          </a:xfrm>
          <a:prstGeom prst="rect">
            <a:avLst/>
          </a:prstGeom>
          <a:noFill/>
        </p:spPr>
        <p:txBody>
          <a:bodyPr wrap="square" rtlCol="0">
            <a:spAutoFit/>
          </a:bodyPr>
          <a:lstStyle/>
          <a:p>
            <a:pPr algn="just"/>
            <a:r>
              <a:rPr lang="en-US" sz="2400" b="1" dirty="0"/>
              <a:t>A goods and services tax practitioner can undertake any or all of the following activities on behalf of a registered person, if so </a:t>
            </a:r>
            <a:r>
              <a:rPr lang="en-US" sz="2400" b="1" dirty="0" err="1"/>
              <a:t>authorised</a:t>
            </a:r>
            <a:r>
              <a:rPr lang="en-US" sz="2400" b="1" dirty="0"/>
              <a:t> by him to- </a:t>
            </a:r>
            <a:endParaRPr lang="en-IN" sz="2400" b="1" dirty="0"/>
          </a:p>
        </p:txBody>
      </p:sp>
      <p:sp>
        <p:nvSpPr>
          <p:cNvPr id="10" name="Title 1">
            <a:extLst>
              <a:ext uri="{FF2B5EF4-FFF2-40B4-BE49-F238E27FC236}">
                <a16:creationId xmlns:a16="http://schemas.microsoft.com/office/drawing/2014/main" id="{9848E877-2B5B-FBD6-0568-ECA6BEC0F6F9}"/>
              </a:ext>
            </a:extLst>
          </p:cNvPr>
          <p:cNvSpPr txBox="1"/>
          <p:nvPr/>
        </p:nvSpPr>
        <p:spPr>
          <a:xfrm>
            <a:off x="838200" y="332656"/>
            <a:ext cx="10515600" cy="9267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000" dirty="0">
                <a:solidFill>
                  <a:schemeClr val="bg1"/>
                </a:solidFill>
              </a:rPr>
              <a:t>Engagement as a GST Practitioner</a:t>
            </a:r>
            <a:endParaRPr lang="en-IN" sz="4000" dirty="0">
              <a:solidFill>
                <a:schemeClr val="bg1"/>
              </a:solidFill>
            </a:endParaRPr>
          </a:p>
        </p:txBody>
      </p:sp>
      <p:sp>
        <p:nvSpPr>
          <p:cNvPr id="2" name="Date Placeholder 1"/>
          <p:cNvSpPr>
            <a:spLocks noGrp="1"/>
          </p:cNvSpPr>
          <p:nvPr>
            <p:ph type="dt" sz="half" idx="10"/>
          </p:nvPr>
        </p:nvSpPr>
        <p:spPr/>
        <p:txBody>
          <a:bodyPr/>
          <a:lstStyle/>
          <a:p>
            <a:pPr>
              <a:defRPr/>
            </a:pPr>
            <a:r>
              <a:rPr lang="en-US" smtClean="0"/>
              <a:t>15-5-2026</a:t>
            </a:r>
            <a:endParaRPr lang="en-IN"/>
          </a:p>
        </p:txBody>
      </p:sp>
      <p:sp>
        <p:nvSpPr>
          <p:cNvPr id="4" name="Footer Placeholder 3"/>
          <p:cNvSpPr>
            <a:spLocks noGrp="1"/>
          </p:cNvSpPr>
          <p:nvPr>
            <p:ph type="ftr" sz="quarter" idx="11"/>
          </p:nvPr>
        </p:nvSpPr>
        <p:spPr/>
        <p:txBody>
          <a:bodyPr/>
          <a:lstStyle/>
          <a:p>
            <a:pPr>
              <a:defRPr/>
            </a:pPr>
            <a:r>
              <a:rPr lang="en-IN"/>
              <a:t>CA Gadia Manish R</a:t>
            </a:r>
          </a:p>
        </p:txBody>
      </p:sp>
      <p:sp>
        <p:nvSpPr>
          <p:cNvPr id="5" name="Slide Number Placeholder 4"/>
          <p:cNvSpPr>
            <a:spLocks noGrp="1"/>
          </p:cNvSpPr>
          <p:nvPr>
            <p:ph type="sldNum" sz="quarter" idx="12"/>
          </p:nvPr>
        </p:nvSpPr>
        <p:spPr/>
        <p:txBody>
          <a:bodyPr/>
          <a:lstStyle/>
          <a:p>
            <a:fld id="{2AC1C4F3-0758-4693-96D4-8901426768B0}" type="slidenum">
              <a:rPr lang="en-IN" altLang="en-US" smtClean="0"/>
              <a:pPr/>
              <a:t>25</a:t>
            </a:fld>
            <a:endParaRPr lang="en-IN" altLang="en-US"/>
          </a:p>
        </p:txBody>
      </p:sp>
    </p:spTree>
    <p:extLst>
      <p:ext uri="{BB962C8B-B14F-4D97-AF65-F5344CB8AC3E}">
        <p14:creationId xmlns:p14="http://schemas.microsoft.com/office/powerpoint/2010/main" val="110522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6E3EA2B-BAA2-25F9-AD2F-12D75EE215B6}"/>
              </a:ext>
            </a:extLst>
          </p:cNvPr>
          <p:cNvSpPr>
            <a:spLocks noGrp="1"/>
          </p:cNvSpPr>
          <p:nvPr>
            <p:ph type="title"/>
          </p:nvPr>
        </p:nvSpPr>
        <p:spPr>
          <a:xfrm>
            <a:off x="838200" y="332656"/>
            <a:ext cx="10515600" cy="926758"/>
          </a:xfrm>
        </p:spPr>
        <p:txBody>
          <a:bodyPr>
            <a:normAutofit/>
          </a:bodyPr>
          <a:lstStyle/>
          <a:p>
            <a:pPr algn="ctr"/>
            <a:r>
              <a:rPr lang="en-US" sz="4000"/>
              <a:t>Conducting Training/Seminars on GST</a:t>
            </a:r>
            <a:endParaRPr lang="en-IN" sz="4000"/>
          </a:p>
        </p:txBody>
      </p:sp>
      <p:sp>
        <p:nvSpPr>
          <p:cNvPr id="3" name="Content Placeholder 2">
            <a:extLst>
              <a:ext uri="{FF2B5EF4-FFF2-40B4-BE49-F238E27FC236}">
                <a16:creationId xmlns:a16="http://schemas.microsoft.com/office/drawing/2014/main" id="{AC949A0A-637C-C79B-7511-E3311E040399}"/>
              </a:ext>
            </a:extLst>
          </p:cNvPr>
          <p:cNvSpPr>
            <a:spLocks noGrp="1"/>
          </p:cNvSpPr>
          <p:nvPr>
            <p:ph idx="1"/>
          </p:nvPr>
        </p:nvSpPr>
        <p:spPr>
          <a:xfrm>
            <a:off x="528638" y="1330679"/>
            <a:ext cx="11179658" cy="4195481"/>
          </a:xfrm>
        </p:spPr>
        <p:txBody>
          <a:bodyPr/>
          <a:lstStyle/>
          <a:p>
            <a:pPr marL="0" indent="0" algn="just">
              <a:lnSpc>
                <a:spcPct val="110000"/>
              </a:lnSpc>
              <a:buNone/>
            </a:pPr>
            <a:r>
              <a:rPr lang="en-US" sz="2800" dirty="0">
                <a:latin typeface="+mn-lt"/>
              </a:rPr>
              <a:t>A member/Firm can conduct training through seminars etc. on GST. </a:t>
            </a:r>
          </a:p>
          <a:p>
            <a:pPr marL="0" indent="0" algn="just">
              <a:lnSpc>
                <a:spcPct val="110000"/>
              </a:lnSpc>
              <a:buNone/>
            </a:pPr>
            <a:endParaRPr lang="en-US" sz="2800" dirty="0">
              <a:latin typeface="+mn-lt"/>
            </a:endParaRPr>
          </a:p>
          <a:p>
            <a:pPr marL="0" indent="0" algn="just">
              <a:lnSpc>
                <a:spcPct val="110000"/>
              </a:lnSpc>
              <a:buNone/>
            </a:pPr>
            <a:r>
              <a:rPr lang="en-US" sz="2800" dirty="0">
                <a:latin typeface="+mn-lt"/>
              </a:rPr>
              <a:t>However, the member /Firm may only invite its </a:t>
            </a:r>
            <a:r>
              <a:rPr lang="en-US" sz="2800" b="1" dirty="0">
                <a:solidFill>
                  <a:srgbClr val="FF0000"/>
                </a:solidFill>
                <a:latin typeface="+mn-lt"/>
              </a:rPr>
              <a:t>existing clients </a:t>
            </a:r>
            <a:r>
              <a:rPr lang="en-US" sz="2800" dirty="0">
                <a:latin typeface="+mn-lt"/>
              </a:rPr>
              <a:t>to such training </a:t>
            </a:r>
            <a:r>
              <a:rPr lang="en-US" sz="2800" dirty="0" err="1">
                <a:latin typeface="+mn-lt"/>
              </a:rPr>
              <a:t>programmes</a:t>
            </a:r>
            <a:r>
              <a:rPr lang="en-US" sz="2800" dirty="0">
                <a:latin typeface="+mn-lt"/>
              </a:rPr>
              <a:t>. </a:t>
            </a:r>
          </a:p>
          <a:p>
            <a:endParaRPr lang="en-IN" dirty="0"/>
          </a:p>
        </p:txBody>
      </p:sp>
      <p:sp>
        <p:nvSpPr>
          <p:cNvPr id="2" name="Date Placeholder 1"/>
          <p:cNvSpPr>
            <a:spLocks noGrp="1"/>
          </p:cNvSpPr>
          <p:nvPr>
            <p:ph type="dt" sz="half" idx="10"/>
          </p:nvPr>
        </p:nvSpPr>
        <p:spPr/>
        <p:txBody>
          <a:bodyPr/>
          <a:lstStyle/>
          <a:p>
            <a:pPr>
              <a:defRPr/>
            </a:pPr>
            <a:r>
              <a:rPr lang="en-US" smtClean="0"/>
              <a:t>15-5-2026</a:t>
            </a:r>
            <a:endParaRPr lang="en-IN"/>
          </a:p>
        </p:txBody>
      </p:sp>
      <p:sp>
        <p:nvSpPr>
          <p:cNvPr id="4" name="Footer Placeholder 3"/>
          <p:cNvSpPr>
            <a:spLocks noGrp="1"/>
          </p:cNvSpPr>
          <p:nvPr>
            <p:ph type="ftr" sz="quarter" idx="11"/>
          </p:nvPr>
        </p:nvSpPr>
        <p:spPr/>
        <p:txBody>
          <a:bodyPr/>
          <a:lstStyle/>
          <a:p>
            <a:pPr>
              <a:defRPr/>
            </a:pPr>
            <a:r>
              <a:rPr lang="en-IN"/>
              <a:t>CA Gadia Manish R</a:t>
            </a:r>
          </a:p>
        </p:txBody>
      </p:sp>
      <p:sp>
        <p:nvSpPr>
          <p:cNvPr id="6" name="Slide Number Placeholder 5"/>
          <p:cNvSpPr>
            <a:spLocks noGrp="1"/>
          </p:cNvSpPr>
          <p:nvPr>
            <p:ph type="sldNum" sz="quarter" idx="12"/>
          </p:nvPr>
        </p:nvSpPr>
        <p:spPr/>
        <p:txBody>
          <a:bodyPr/>
          <a:lstStyle/>
          <a:p>
            <a:fld id="{2AC1C4F3-0758-4693-96D4-8901426768B0}" type="slidenum">
              <a:rPr lang="en-IN" altLang="en-US" smtClean="0"/>
              <a:pPr/>
              <a:t>26</a:t>
            </a:fld>
            <a:endParaRPr lang="en-IN" altLang="en-US"/>
          </a:p>
        </p:txBody>
      </p:sp>
    </p:spTree>
    <p:extLst>
      <p:ext uri="{BB962C8B-B14F-4D97-AF65-F5344CB8AC3E}">
        <p14:creationId xmlns:p14="http://schemas.microsoft.com/office/powerpoint/2010/main" val="35862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6E3EA2B-BAA2-25F9-AD2F-12D75EE215B6}"/>
              </a:ext>
            </a:extLst>
          </p:cNvPr>
          <p:cNvSpPr>
            <a:spLocks noGrp="1"/>
          </p:cNvSpPr>
          <p:nvPr>
            <p:ph type="title"/>
          </p:nvPr>
        </p:nvSpPr>
        <p:spPr>
          <a:xfrm>
            <a:off x="838200" y="332656"/>
            <a:ext cx="10515600" cy="926758"/>
          </a:xfrm>
        </p:spPr>
        <p:txBody>
          <a:bodyPr>
            <a:normAutofit/>
          </a:bodyPr>
          <a:lstStyle/>
          <a:p>
            <a:pPr algn="ctr"/>
            <a:r>
              <a:rPr lang="en-US" sz="4000"/>
              <a:t>Conducting Training/Seminars on GST</a:t>
            </a:r>
            <a:endParaRPr lang="en-IN" sz="4000"/>
          </a:p>
        </p:txBody>
      </p:sp>
      <p:sp>
        <p:nvSpPr>
          <p:cNvPr id="3" name="Content Placeholder 2">
            <a:extLst>
              <a:ext uri="{FF2B5EF4-FFF2-40B4-BE49-F238E27FC236}">
                <a16:creationId xmlns:a16="http://schemas.microsoft.com/office/drawing/2014/main" id="{AC949A0A-637C-C79B-7511-E3311E040399}"/>
              </a:ext>
            </a:extLst>
          </p:cNvPr>
          <p:cNvSpPr>
            <a:spLocks noGrp="1"/>
          </p:cNvSpPr>
          <p:nvPr>
            <p:ph idx="1"/>
          </p:nvPr>
        </p:nvSpPr>
        <p:spPr>
          <a:xfrm>
            <a:off x="528639" y="1533164"/>
            <a:ext cx="11159778" cy="4195481"/>
          </a:xfrm>
        </p:spPr>
        <p:txBody>
          <a:bodyPr/>
          <a:lstStyle/>
          <a:p>
            <a:pPr marL="0" lvl="0" indent="0" algn="just">
              <a:buNone/>
            </a:pPr>
            <a:r>
              <a:rPr lang="en-US" sz="2800" dirty="0">
                <a:solidFill>
                  <a:schemeClr val="tx1"/>
                </a:solidFill>
              </a:rPr>
              <a:t>Inviting individuals or entities other than existing clients </a:t>
            </a:r>
            <a:r>
              <a:rPr lang="en-US" sz="2800" b="1" dirty="0">
                <a:solidFill>
                  <a:srgbClr val="FF0000"/>
                </a:solidFill>
              </a:rPr>
              <a:t>may amount to solicitation</a:t>
            </a:r>
            <a:r>
              <a:rPr lang="en-US" sz="2800" dirty="0">
                <a:solidFill>
                  <a:srgbClr val="FF0000"/>
                </a:solidFill>
              </a:rPr>
              <a:t>,</a:t>
            </a:r>
            <a:r>
              <a:rPr lang="en-US" sz="2800" dirty="0">
                <a:solidFill>
                  <a:schemeClr val="tx1"/>
                </a:solidFill>
              </a:rPr>
              <a:t> </a:t>
            </a:r>
          </a:p>
          <a:p>
            <a:pPr marL="0" lvl="0" indent="0" algn="just">
              <a:buNone/>
            </a:pPr>
            <a:r>
              <a:rPr lang="en-US" sz="2800" dirty="0">
                <a:solidFill>
                  <a:schemeClr val="tx1"/>
                </a:solidFill>
              </a:rPr>
              <a:t>which is prohibited under Clause (6) of Part-I of First Schedule to The Chartered Accountants Act, 1949 (CA Act), which is stated as under:</a:t>
            </a:r>
            <a:endParaRPr lang="en-US" sz="2800" dirty="0">
              <a:latin typeface="+mn-lt"/>
            </a:endParaRPr>
          </a:p>
        </p:txBody>
      </p:sp>
      <p:sp>
        <p:nvSpPr>
          <p:cNvPr id="2" name="Rectangle 1">
            <a:extLst>
              <a:ext uri="{FF2B5EF4-FFF2-40B4-BE49-F238E27FC236}">
                <a16:creationId xmlns:a16="http://schemas.microsoft.com/office/drawing/2014/main" id="{835C0526-45DC-2A43-F78C-F29D37A5E4DD}"/>
              </a:ext>
            </a:extLst>
          </p:cNvPr>
          <p:cNvSpPr/>
          <p:nvPr/>
        </p:nvSpPr>
        <p:spPr>
          <a:xfrm>
            <a:off x="589722" y="3965119"/>
            <a:ext cx="11051416" cy="2160240"/>
          </a:xfrm>
          <a:prstGeom prst="rect">
            <a:avLst/>
          </a:prstGeom>
          <a:ln w="635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400" b="1" i="1" dirty="0"/>
              <a:t>A Chartered Accountant in practice shall be deemed to be guilty of professional misconduct, </a:t>
            </a:r>
            <a:r>
              <a:rPr lang="en-US" sz="2400" b="1" i="1" dirty="0">
                <a:solidFill>
                  <a:srgbClr val="FF0000"/>
                </a:solidFill>
              </a:rPr>
              <a:t>if he solicits clients or professional work either directly or indirectly by circular, advertisement, personal communication or interview or by any other means</a:t>
            </a:r>
          </a:p>
        </p:txBody>
      </p:sp>
      <p:sp>
        <p:nvSpPr>
          <p:cNvPr id="4" name="Date Placeholder 3"/>
          <p:cNvSpPr>
            <a:spLocks noGrp="1"/>
          </p:cNvSpPr>
          <p:nvPr>
            <p:ph type="dt" sz="half" idx="10"/>
          </p:nvPr>
        </p:nvSpPr>
        <p:spPr/>
        <p:txBody>
          <a:bodyPr/>
          <a:lstStyle/>
          <a:p>
            <a:pPr>
              <a:defRPr/>
            </a:pPr>
            <a:r>
              <a:rPr lang="en-US" smtClean="0"/>
              <a:t>15-5-2026</a:t>
            </a:r>
            <a:endParaRPr lang="en-IN"/>
          </a:p>
        </p:txBody>
      </p:sp>
      <p:sp>
        <p:nvSpPr>
          <p:cNvPr id="6" name="Footer Placeholder 5"/>
          <p:cNvSpPr>
            <a:spLocks noGrp="1"/>
          </p:cNvSpPr>
          <p:nvPr>
            <p:ph type="ftr" sz="quarter" idx="11"/>
          </p:nvPr>
        </p:nvSpPr>
        <p:spPr/>
        <p:txBody>
          <a:bodyPr/>
          <a:lstStyle/>
          <a:p>
            <a:pPr>
              <a:defRPr/>
            </a:pPr>
            <a:r>
              <a:rPr lang="en-IN"/>
              <a:t>CA Gadia Manish R</a:t>
            </a:r>
          </a:p>
        </p:txBody>
      </p:sp>
      <p:sp>
        <p:nvSpPr>
          <p:cNvPr id="7" name="Slide Number Placeholder 6"/>
          <p:cNvSpPr>
            <a:spLocks noGrp="1"/>
          </p:cNvSpPr>
          <p:nvPr>
            <p:ph type="sldNum" sz="quarter" idx="12"/>
          </p:nvPr>
        </p:nvSpPr>
        <p:spPr/>
        <p:txBody>
          <a:bodyPr/>
          <a:lstStyle/>
          <a:p>
            <a:fld id="{2AC1C4F3-0758-4693-96D4-8901426768B0}" type="slidenum">
              <a:rPr lang="en-IN" altLang="en-US" smtClean="0"/>
              <a:pPr/>
              <a:t>27</a:t>
            </a:fld>
            <a:endParaRPr lang="en-IN" altLang="en-US"/>
          </a:p>
        </p:txBody>
      </p:sp>
    </p:spTree>
    <p:extLst>
      <p:ext uri="{BB962C8B-B14F-4D97-AF65-F5344CB8AC3E}">
        <p14:creationId xmlns:p14="http://schemas.microsoft.com/office/powerpoint/2010/main" val="1585107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6E3EA2B-BAA2-25F9-AD2F-12D75EE215B6}"/>
              </a:ext>
            </a:extLst>
          </p:cNvPr>
          <p:cNvSpPr>
            <a:spLocks noGrp="1"/>
          </p:cNvSpPr>
          <p:nvPr>
            <p:ph type="title"/>
          </p:nvPr>
        </p:nvSpPr>
        <p:spPr>
          <a:xfrm>
            <a:off x="838200" y="332656"/>
            <a:ext cx="10515600" cy="926758"/>
          </a:xfrm>
        </p:spPr>
        <p:txBody>
          <a:bodyPr>
            <a:normAutofit/>
          </a:bodyPr>
          <a:lstStyle/>
          <a:p>
            <a:pPr algn="ctr"/>
            <a:r>
              <a:rPr lang="en-US" sz="4000"/>
              <a:t>Mentioning “GST Consultant”</a:t>
            </a:r>
            <a:endParaRPr lang="en-IN" sz="4000"/>
          </a:p>
        </p:txBody>
      </p:sp>
      <p:sp>
        <p:nvSpPr>
          <p:cNvPr id="3" name="Content Placeholder 2">
            <a:extLst>
              <a:ext uri="{FF2B5EF4-FFF2-40B4-BE49-F238E27FC236}">
                <a16:creationId xmlns:a16="http://schemas.microsoft.com/office/drawing/2014/main" id="{AC949A0A-637C-C79B-7511-E3311E040399}"/>
              </a:ext>
            </a:extLst>
          </p:cNvPr>
          <p:cNvSpPr>
            <a:spLocks noGrp="1"/>
          </p:cNvSpPr>
          <p:nvPr>
            <p:ph idx="1"/>
          </p:nvPr>
        </p:nvSpPr>
        <p:spPr>
          <a:xfrm>
            <a:off x="528638" y="1556792"/>
            <a:ext cx="11112500" cy="4195481"/>
          </a:xfrm>
        </p:spPr>
        <p:txBody>
          <a:bodyPr/>
          <a:lstStyle/>
          <a:p>
            <a:pPr marL="0" lvl="0" indent="0" algn="just">
              <a:buNone/>
            </a:pPr>
            <a:r>
              <a:rPr lang="en-US" sz="2800" dirty="0">
                <a:solidFill>
                  <a:schemeClr val="tx1"/>
                </a:solidFill>
              </a:rPr>
              <a:t>It is not permissible for a member to mention himself as GST Consultant pursuant to Clause (7) of Part-I of First Schedule to  the CA Act </a:t>
            </a:r>
            <a:r>
              <a:rPr lang="en-US" sz="2800" b="1" dirty="0">
                <a:solidFill>
                  <a:schemeClr val="tx1"/>
                </a:solidFill>
              </a:rPr>
              <a:t> </a:t>
            </a:r>
            <a:endParaRPr lang="en-IN" sz="2800" b="0" dirty="0">
              <a:solidFill>
                <a:schemeClr val="tx1"/>
              </a:solidFill>
            </a:endParaRPr>
          </a:p>
          <a:p>
            <a:pPr marL="0" indent="0" algn="just">
              <a:lnSpc>
                <a:spcPct val="110000"/>
              </a:lnSpc>
              <a:buNone/>
            </a:pPr>
            <a:endParaRPr lang="en-US" sz="2800" dirty="0">
              <a:latin typeface="+mn-lt"/>
            </a:endParaRPr>
          </a:p>
        </p:txBody>
      </p:sp>
      <p:sp>
        <p:nvSpPr>
          <p:cNvPr id="2" name="Rectangle 1">
            <a:extLst>
              <a:ext uri="{FF2B5EF4-FFF2-40B4-BE49-F238E27FC236}">
                <a16:creationId xmlns:a16="http://schemas.microsoft.com/office/drawing/2014/main" id="{2629FB86-EA74-E233-04DF-E6C3D6497AF6}"/>
              </a:ext>
            </a:extLst>
          </p:cNvPr>
          <p:cNvSpPr/>
          <p:nvPr/>
        </p:nvSpPr>
        <p:spPr>
          <a:xfrm>
            <a:off x="642730" y="3216881"/>
            <a:ext cx="11020632" cy="2854504"/>
          </a:xfrm>
          <a:prstGeom prst="rect">
            <a:avLst/>
          </a:prstGeom>
          <a:ln w="635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b="1" u="sng" dirty="0"/>
              <a:t>Clause (7) of Part-I of First Schedule :</a:t>
            </a:r>
          </a:p>
          <a:p>
            <a:pPr algn="just"/>
            <a:r>
              <a:rPr lang="en-US" sz="2000" b="1" i="1" dirty="0"/>
              <a:t>advertises his professional attainments or services, or </a:t>
            </a:r>
            <a:r>
              <a:rPr lang="en-US" sz="2000" b="1" dirty="0">
                <a:solidFill>
                  <a:srgbClr val="FF0000"/>
                </a:solidFill>
              </a:rPr>
              <a:t>uses any designation or expressions other than chartered accountant </a:t>
            </a:r>
            <a:r>
              <a:rPr lang="en-US" sz="2000" b="1" i="1" dirty="0"/>
              <a:t>on professional documents, visiting cards, letter heads or sign boards, unless it be a degree of a University established by law in India or </a:t>
            </a:r>
            <a:r>
              <a:rPr lang="en-US" sz="2000" b="1" i="1" dirty="0" err="1"/>
              <a:t>recognised</a:t>
            </a:r>
            <a:r>
              <a:rPr lang="en-US" sz="2000" b="1" i="1" dirty="0"/>
              <a:t> by the Central Government or a title indicating membership of the Institute of Chartered Accountants of India or of any other institution that has been </a:t>
            </a:r>
            <a:r>
              <a:rPr lang="en-US" sz="2000" b="1" i="1" dirty="0" err="1"/>
              <a:t>recognised</a:t>
            </a:r>
            <a:r>
              <a:rPr lang="en-US" sz="2000" b="1" i="1" dirty="0"/>
              <a:t> by the Central Government or may be </a:t>
            </a:r>
            <a:r>
              <a:rPr lang="en-US" sz="2000" b="1" i="1" dirty="0" err="1"/>
              <a:t>recognised</a:t>
            </a:r>
            <a:r>
              <a:rPr lang="en-US" sz="2000" b="1" i="1" dirty="0"/>
              <a:t> by the Council</a:t>
            </a:r>
          </a:p>
        </p:txBody>
      </p:sp>
      <p:sp>
        <p:nvSpPr>
          <p:cNvPr id="4" name="Date Placeholder 3"/>
          <p:cNvSpPr>
            <a:spLocks noGrp="1"/>
          </p:cNvSpPr>
          <p:nvPr>
            <p:ph type="dt" sz="half" idx="10"/>
          </p:nvPr>
        </p:nvSpPr>
        <p:spPr/>
        <p:txBody>
          <a:bodyPr/>
          <a:lstStyle/>
          <a:p>
            <a:pPr>
              <a:defRPr/>
            </a:pPr>
            <a:r>
              <a:rPr lang="en-US" smtClean="0"/>
              <a:t>15-5-2026</a:t>
            </a:r>
            <a:endParaRPr lang="en-IN"/>
          </a:p>
        </p:txBody>
      </p:sp>
      <p:sp>
        <p:nvSpPr>
          <p:cNvPr id="6" name="Footer Placeholder 5"/>
          <p:cNvSpPr>
            <a:spLocks noGrp="1"/>
          </p:cNvSpPr>
          <p:nvPr>
            <p:ph type="ftr" sz="quarter" idx="11"/>
          </p:nvPr>
        </p:nvSpPr>
        <p:spPr/>
        <p:txBody>
          <a:bodyPr/>
          <a:lstStyle/>
          <a:p>
            <a:pPr>
              <a:defRPr/>
            </a:pPr>
            <a:r>
              <a:rPr lang="en-IN"/>
              <a:t>CA Gadia Manish R</a:t>
            </a:r>
          </a:p>
        </p:txBody>
      </p:sp>
      <p:sp>
        <p:nvSpPr>
          <p:cNvPr id="7" name="Slide Number Placeholder 6"/>
          <p:cNvSpPr>
            <a:spLocks noGrp="1"/>
          </p:cNvSpPr>
          <p:nvPr>
            <p:ph type="sldNum" sz="quarter" idx="12"/>
          </p:nvPr>
        </p:nvSpPr>
        <p:spPr/>
        <p:txBody>
          <a:bodyPr/>
          <a:lstStyle/>
          <a:p>
            <a:fld id="{2AC1C4F3-0758-4693-96D4-8901426768B0}" type="slidenum">
              <a:rPr lang="en-IN" altLang="en-US" smtClean="0"/>
              <a:pPr/>
              <a:t>28</a:t>
            </a:fld>
            <a:endParaRPr lang="en-IN" altLang="en-US"/>
          </a:p>
        </p:txBody>
      </p:sp>
    </p:spTree>
    <p:extLst>
      <p:ext uri="{BB962C8B-B14F-4D97-AF65-F5344CB8AC3E}">
        <p14:creationId xmlns:p14="http://schemas.microsoft.com/office/powerpoint/2010/main" val="4096623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6E3EA2B-BAA2-25F9-AD2F-12D75EE215B6}"/>
              </a:ext>
            </a:extLst>
          </p:cNvPr>
          <p:cNvSpPr>
            <a:spLocks noGrp="1"/>
          </p:cNvSpPr>
          <p:nvPr>
            <p:ph type="title"/>
          </p:nvPr>
        </p:nvSpPr>
        <p:spPr>
          <a:xfrm>
            <a:off x="838200" y="332656"/>
            <a:ext cx="10515600" cy="926758"/>
          </a:xfrm>
        </p:spPr>
        <p:txBody>
          <a:bodyPr>
            <a:normAutofit/>
          </a:bodyPr>
          <a:lstStyle/>
          <a:p>
            <a:pPr algn="ctr"/>
            <a:r>
              <a:rPr lang="en-US" sz="4000" dirty="0" smtClean="0"/>
              <a:t>Decisions </a:t>
            </a:r>
            <a:r>
              <a:rPr lang="en-US" sz="4000" dirty="0"/>
              <a:t>of E S Board</a:t>
            </a:r>
            <a:endParaRPr lang="en-IN" sz="4000" dirty="0"/>
          </a:p>
        </p:txBody>
      </p:sp>
      <p:grpSp>
        <p:nvGrpSpPr>
          <p:cNvPr id="7" name="Group 6">
            <a:extLst>
              <a:ext uri="{FF2B5EF4-FFF2-40B4-BE49-F238E27FC236}">
                <a16:creationId xmlns:a16="http://schemas.microsoft.com/office/drawing/2014/main" id="{729EC41C-107B-95AB-30BA-CB11C8B6F369}"/>
              </a:ext>
            </a:extLst>
          </p:cNvPr>
          <p:cNvGrpSpPr/>
          <p:nvPr/>
        </p:nvGrpSpPr>
        <p:grpSpPr>
          <a:xfrm>
            <a:off x="477078" y="1279705"/>
            <a:ext cx="11164059" cy="2446625"/>
            <a:chOff x="0" y="1115549"/>
            <a:chExt cx="11034486" cy="1292850"/>
          </a:xfrm>
          <a:solidFill>
            <a:schemeClr val="bg1"/>
          </a:solidFill>
          <a:scene3d>
            <a:camera prst="orthographicFront"/>
            <a:lightRig rig="flat" dir="t"/>
          </a:scene3d>
        </p:grpSpPr>
        <p:sp>
          <p:nvSpPr>
            <p:cNvPr id="8" name="Rectangle: Rounded Corners 7">
              <a:extLst>
                <a:ext uri="{FF2B5EF4-FFF2-40B4-BE49-F238E27FC236}">
                  <a16:creationId xmlns:a16="http://schemas.microsoft.com/office/drawing/2014/main" id="{331CC72A-E8BE-F484-4215-C1552356BE0B}"/>
                </a:ext>
              </a:extLst>
            </p:cNvPr>
            <p:cNvSpPr/>
            <p:nvPr/>
          </p:nvSpPr>
          <p:spPr>
            <a:xfrm>
              <a:off x="0" y="1115549"/>
              <a:ext cx="11034486" cy="1292850"/>
            </a:xfrm>
            <a:prstGeom prst="roundRect">
              <a:avLst/>
            </a:prstGeom>
            <a:grpFill/>
            <a:ln w="50800">
              <a:solidFill>
                <a:srgbClr val="0070C0"/>
              </a:solidFill>
            </a:ln>
            <a:sp3d prstMaterial="dkEdge">
              <a:bevelT w="8200" h="38100"/>
            </a:sp3d>
          </p:spPr>
          <p:style>
            <a:lnRef idx="0">
              <a:scrgbClr r="0" g="0" b="0"/>
            </a:lnRef>
            <a:fillRef idx="2">
              <a:scrgbClr r="0" g="0" b="0"/>
            </a:fillRef>
            <a:effectRef idx="1">
              <a:schemeClr val="lt1">
                <a:hueOff val="0"/>
                <a:satOff val="0"/>
                <a:lumOff val="0"/>
                <a:alphaOff val="0"/>
              </a:schemeClr>
            </a:effectRef>
            <a:fontRef idx="minor">
              <a:schemeClr val="dk2">
                <a:hueOff val="0"/>
                <a:satOff val="0"/>
                <a:lumOff val="0"/>
                <a:alphaOff val="0"/>
              </a:schemeClr>
            </a:fontRef>
          </p:style>
          <p:txBody>
            <a:bodyPr/>
            <a:lstStyle/>
            <a:p>
              <a:endParaRPr/>
            </a:p>
          </p:txBody>
        </p:sp>
        <p:sp>
          <p:nvSpPr>
            <p:cNvPr id="9" name="Rectangle: Rounded Corners 4">
              <a:extLst>
                <a:ext uri="{FF2B5EF4-FFF2-40B4-BE49-F238E27FC236}">
                  <a16:creationId xmlns:a16="http://schemas.microsoft.com/office/drawing/2014/main" id="{BF1021A2-1815-C05A-A52E-8C9B17D3C2AC}"/>
                </a:ext>
              </a:extLst>
            </p:cNvPr>
            <p:cNvSpPr txBox="1"/>
            <p:nvPr/>
          </p:nvSpPr>
          <p:spPr>
            <a:xfrm>
              <a:off x="246853" y="1205329"/>
              <a:ext cx="10585495" cy="1138741"/>
            </a:xfrm>
            <a:prstGeom prst="rect">
              <a:avLst/>
            </a:prstGeom>
            <a:grpFill/>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IN" sz="2800" b="0" kern="1200" dirty="0">
                  <a:solidFill>
                    <a:schemeClr val="tx1"/>
                  </a:solidFill>
                </a:rPr>
                <a:t>It is </a:t>
              </a:r>
              <a:r>
                <a:rPr lang="en-IN" sz="2800" b="0" kern="1200" dirty="0">
                  <a:solidFill>
                    <a:srgbClr val="FF0000"/>
                  </a:solidFill>
                </a:rPr>
                <a:t>permissible</a:t>
              </a:r>
              <a:r>
                <a:rPr lang="en-IN" sz="2800" b="0" kern="1200" dirty="0">
                  <a:solidFill>
                    <a:schemeClr val="tx1"/>
                  </a:solidFill>
                </a:rPr>
                <a:t> for members in practice to engage in the </a:t>
              </a:r>
              <a:r>
                <a:rPr lang="en-IN" sz="2800" b="0" kern="1200" dirty="0">
                  <a:solidFill>
                    <a:srgbClr val="FF0000"/>
                  </a:solidFill>
                </a:rPr>
                <a:t>services assessment/ performance audit of the </a:t>
              </a:r>
              <a:r>
                <a:rPr lang="en-IN" sz="2800" b="0" kern="1200" dirty="0" err="1">
                  <a:solidFill>
                    <a:srgbClr val="FF0000"/>
                  </a:solidFill>
                </a:rPr>
                <a:t>centers</a:t>
              </a:r>
              <a:r>
                <a:rPr lang="en-IN" sz="2800" b="0" kern="1200" dirty="0">
                  <a:solidFill>
                    <a:srgbClr val="FF0000"/>
                  </a:solidFill>
                </a:rPr>
                <a:t> of </a:t>
              </a:r>
              <a:r>
                <a:rPr lang="en-IN" sz="2800" b="0" i="1" kern="1200" dirty="0">
                  <a:solidFill>
                    <a:srgbClr val="FF0000"/>
                  </a:solidFill>
                </a:rPr>
                <a:t>Skill Development Council of Government of India (‘SDC</a:t>
              </a:r>
              <a:r>
                <a:rPr lang="en-IN" sz="2800" b="0" i="1" kern="1200" dirty="0">
                  <a:solidFill>
                    <a:schemeClr val="tx1"/>
                  </a:solidFill>
                </a:rPr>
                <a:t>’</a:t>
              </a:r>
              <a:r>
                <a:rPr lang="en-IN" sz="2800" b="0" kern="1200" dirty="0">
                  <a:solidFill>
                    <a:schemeClr val="tx1"/>
                  </a:solidFill>
                </a:rPr>
                <a:t>) as assessment work under SDC fall under the section 2(2)(iv) of Management Consultancy and other services of  the CA Act</a:t>
              </a:r>
            </a:p>
          </p:txBody>
        </p:sp>
      </p:grpSp>
      <p:grpSp>
        <p:nvGrpSpPr>
          <p:cNvPr id="10" name="Group 9">
            <a:extLst>
              <a:ext uri="{FF2B5EF4-FFF2-40B4-BE49-F238E27FC236}">
                <a16:creationId xmlns:a16="http://schemas.microsoft.com/office/drawing/2014/main" id="{797CA102-A34A-8E08-19AB-087627DB1C5E}"/>
              </a:ext>
            </a:extLst>
          </p:cNvPr>
          <p:cNvGrpSpPr/>
          <p:nvPr/>
        </p:nvGrpSpPr>
        <p:grpSpPr>
          <a:xfrm>
            <a:off x="477078" y="3880274"/>
            <a:ext cx="11164059" cy="2446624"/>
            <a:chOff x="0" y="1893599"/>
            <a:chExt cx="11034486" cy="1216800"/>
          </a:xfrm>
          <a:solidFill>
            <a:schemeClr val="bg1"/>
          </a:solidFill>
          <a:scene3d>
            <a:camera prst="orthographicFront"/>
            <a:lightRig rig="flat" dir="t"/>
          </a:scene3d>
        </p:grpSpPr>
        <p:sp>
          <p:nvSpPr>
            <p:cNvPr id="11" name="Rectangle: Rounded Corners 10">
              <a:extLst>
                <a:ext uri="{FF2B5EF4-FFF2-40B4-BE49-F238E27FC236}">
                  <a16:creationId xmlns:a16="http://schemas.microsoft.com/office/drawing/2014/main" id="{532B328B-5875-F2C1-9F6E-71FA59CF8F6F}"/>
                </a:ext>
              </a:extLst>
            </p:cNvPr>
            <p:cNvSpPr/>
            <p:nvPr/>
          </p:nvSpPr>
          <p:spPr>
            <a:xfrm>
              <a:off x="0" y="1893599"/>
              <a:ext cx="11034486" cy="1216800"/>
            </a:xfrm>
            <a:prstGeom prst="roundRect">
              <a:avLst/>
            </a:prstGeom>
            <a:grpFill/>
            <a:ln w="50800">
              <a:solidFill>
                <a:srgbClr val="0070C0"/>
              </a:solidFill>
            </a:ln>
            <a:sp3d prstMaterial="dkEdge">
              <a:bevelT w="8200" h="38100"/>
            </a:sp3d>
          </p:spPr>
          <p:style>
            <a:lnRef idx="0">
              <a:scrgbClr r="0" g="0" b="0"/>
            </a:lnRef>
            <a:fillRef idx="2">
              <a:scrgbClr r="0" g="0" b="0"/>
            </a:fillRef>
            <a:effectRef idx="1">
              <a:schemeClr val="lt1">
                <a:hueOff val="0"/>
                <a:satOff val="0"/>
                <a:lumOff val="0"/>
                <a:alphaOff val="0"/>
              </a:schemeClr>
            </a:effectRef>
            <a:fontRef idx="minor">
              <a:schemeClr val="dk2">
                <a:hueOff val="0"/>
                <a:satOff val="0"/>
                <a:lumOff val="0"/>
                <a:alphaOff val="0"/>
              </a:schemeClr>
            </a:fontRef>
          </p:style>
          <p:txBody>
            <a:bodyPr/>
            <a:lstStyle/>
            <a:p>
              <a:endParaRPr/>
            </a:p>
          </p:txBody>
        </p:sp>
        <p:sp>
          <p:nvSpPr>
            <p:cNvPr id="12" name="Rectangle: Rounded Corners 4">
              <a:extLst>
                <a:ext uri="{FF2B5EF4-FFF2-40B4-BE49-F238E27FC236}">
                  <a16:creationId xmlns:a16="http://schemas.microsoft.com/office/drawing/2014/main" id="{9DE60D25-E03B-510F-ABB3-1C59B43B62A9}"/>
                </a:ext>
              </a:extLst>
            </p:cNvPr>
            <p:cNvSpPr txBox="1"/>
            <p:nvPr/>
          </p:nvSpPr>
          <p:spPr>
            <a:xfrm>
              <a:off x="286956" y="1983875"/>
              <a:ext cx="10499359" cy="1053944"/>
            </a:xfrm>
            <a:prstGeom prst="rect">
              <a:avLst/>
            </a:prstGeom>
            <a:grpFill/>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IN" sz="2800" b="0" kern="1200" dirty="0">
                  <a:solidFill>
                    <a:schemeClr val="tx1"/>
                  </a:solidFill>
                </a:rPr>
                <a:t>Members in practice are </a:t>
              </a:r>
              <a:r>
                <a:rPr lang="en-IN" sz="2800" b="0" kern="1200" dirty="0">
                  <a:solidFill>
                    <a:srgbClr val="FF0000"/>
                  </a:solidFill>
                </a:rPr>
                <a:t>allowed to take license/ registration of investment advisors from SEBI</a:t>
              </a:r>
              <a:r>
                <a:rPr lang="en-IN" sz="2800" b="0" kern="1200" dirty="0">
                  <a:solidFill>
                    <a:schemeClr val="tx1"/>
                  </a:solidFill>
                </a:rPr>
                <a:t>. However, member is </a:t>
              </a:r>
              <a:r>
                <a:rPr lang="en-IN" sz="2800" b="0" kern="1200" dirty="0">
                  <a:solidFill>
                    <a:srgbClr val="FF0000"/>
                  </a:solidFill>
                </a:rPr>
                <a:t>not allowed to engage in services of broking, underwriting, portfolio management and cannot take agency of mutual funds etc</a:t>
              </a:r>
              <a:r>
                <a:rPr lang="en-IN" sz="2800" b="0" kern="1200" dirty="0">
                  <a:solidFill>
                    <a:schemeClr val="tx1"/>
                  </a:solidFill>
                </a:rPr>
                <a:t>. </a:t>
              </a:r>
            </a:p>
          </p:txBody>
        </p:sp>
      </p:grpSp>
      <p:sp>
        <p:nvSpPr>
          <p:cNvPr id="2" name="Date Placeholder 1"/>
          <p:cNvSpPr>
            <a:spLocks noGrp="1"/>
          </p:cNvSpPr>
          <p:nvPr>
            <p:ph type="dt" sz="half" idx="10"/>
          </p:nvPr>
        </p:nvSpPr>
        <p:spPr/>
        <p:txBody>
          <a:bodyPr/>
          <a:lstStyle/>
          <a:p>
            <a:pPr>
              <a:defRPr/>
            </a:pPr>
            <a:r>
              <a:rPr lang="en-US" smtClean="0"/>
              <a:t>15-5-2026</a:t>
            </a:r>
            <a:endParaRPr lang="en-IN"/>
          </a:p>
        </p:txBody>
      </p:sp>
      <p:sp>
        <p:nvSpPr>
          <p:cNvPr id="3" name="Footer Placeholder 2"/>
          <p:cNvSpPr>
            <a:spLocks noGrp="1"/>
          </p:cNvSpPr>
          <p:nvPr>
            <p:ph type="ftr" sz="quarter" idx="11"/>
          </p:nvPr>
        </p:nvSpPr>
        <p:spPr/>
        <p:txBody>
          <a:bodyPr/>
          <a:lstStyle/>
          <a:p>
            <a:pPr>
              <a:defRPr/>
            </a:pPr>
            <a:r>
              <a:rPr lang="en-IN"/>
              <a:t>CA Gadia Manish R</a:t>
            </a:r>
          </a:p>
        </p:txBody>
      </p:sp>
      <p:sp>
        <p:nvSpPr>
          <p:cNvPr id="4" name="Slide Number Placeholder 3"/>
          <p:cNvSpPr>
            <a:spLocks noGrp="1"/>
          </p:cNvSpPr>
          <p:nvPr>
            <p:ph type="sldNum" sz="quarter" idx="12"/>
          </p:nvPr>
        </p:nvSpPr>
        <p:spPr/>
        <p:txBody>
          <a:bodyPr/>
          <a:lstStyle/>
          <a:p>
            <a:fld id="{2AC1C4F3-0758-4693-96D4-8901426768B0}" type="slidenum">
              <a:rPr lang="en-IN" altLang="en-US" smtClean="0"/>
              <a:pPr/>
              <a:t>29</a:t>
            </a:fld>
            <a:endParaRPr lang="en-IN" altLang="en-US"/>
          </a:p>
        </p:txBody>
      </p:sp>
    </p:spTree>
    <p:extLst>
      <p:ext uri="{BB962C8B-B14F-4D97-AF65-F5344CB8AC3E}">
        <p14:creationId xmlns:p14="http://schemas.microsoft.com/office/powerpoint/2010/main" val="542355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1BB71-DBF9-AD04-27F9-500332A61A33}"/>
              </a:ext>
            </a:extLst>
          </p:cNvPr>
          <p:cNvSpPr>
            <a:spLocks noGrp="1"/>
          </p:cNvSpPr>
          <p:nvPr>
            <p:ph type="ctrTitle"/>
          </p:nvPr>
        </p:nvSpPr>
        <p:spPr>
          <a:xfrm>
            <a:off x="495300" y="4358889"/>
            <a:ext cx="10980193" cy="1509166"/>
          </a:xfrm>
        </p:spPr>
        <p:txBody>
          <a:bodyPr>
            <a:noAutofit/>
          </a:bodyPr>
          <a:lstStyle/>
          <a:p>
            <a:r>
              <a:rPr lang="en-US" sz="4400" b="1" dirty="0" smtClean="0"/>
              <a:t/>
            </a:r>
            <a:br>
              <a:rPr lang="en-US" sz="4400" b="1" dirty="0" smtClean="0"/>
            </a:br>
            <a:r>
              <a:rPr lang="en-US" sz="4400" b="1" dirty="0"/>
              <a:t/>
            </a:r>
            <a:br>
              <a:rPr lang="en-US" sz="4400" b="1" dirty="0"/>
            </a:br>
            <a:r>
              <a:rPr lang="en-US" sz="4400" b="1" dirty="0"/>
              <a:t>The GST Litigation Landscape </a:t>
            </a:r>
            <a:r>
              <a:rPr lang="en-US" sz="4400" b="1" dirty="0" smtClean="0"/>
              <a:t/>
            </a:r>
            <a:br>
              <a:rPr lang="en-US" sz="4400" b="1" dirty="0" smtClean="0"/>
            </a:br>
            <a:r>
              <a:rPr lang="en-US" sz="4400" b="1" dirty="0" smtClean="0"/>
              <a:t>Why </a:t>
            </a:r>
            <a:r>
              <a:rPr lang="en-US" sz="4400" b="1" dirty="0"/>
              <a:t>CAs? </a:t>
            </a:r>
            <a:endParaRPr lang="en-IN" sz="4400" dirty="0"/>
          </a:p>
        </p:txBody>
      </p:sp>
      <p:cxnSp>
        <p:nvCxnSpPr>
          <p:cNvPr id="6" name="Straight Connector 5">
            <a:extLst>
              <a:ext uri="{FF2B5EF4-FFF2-40B4-BE49-F238E27FC236}">
                <a16:creationId xmlns:a16="http://schemas.microsoft.com/office/drawing/2014/main" id="{3F8240A2-ACBA-9593-DD10-EBCA11FC7E72}"/>
              </a:ext>
            </a:extLst>
          </p:cNvPr>
          <p:cNvCxnSpPr/>
          <p:nvPr/>
        </p:nvCxnSpPr>
        <p:spPr>
          <a:xfrm>
            <a:off x="-5260" y="5916108"/>
            <a:ext cx="12186748" cy="31146"/>
          </a:xfrm>
          <a:prstGeom prst="line">
            <a:avLst/>
          </a:prstGeom>
        </p:spPr>
        <p:style>
          <a:lnRef idx="3">
            <a:schemeClr val="accent6"/>
          </a:lnRef>
          <a:fillRef idx="0">
            <a:schemeClr val="accent6"/>
          </a:fillRef>
          <a:effectRef idx="2">
            <a:schemeClr val="accent6"/>
          </a:effectRef>
          <a:fontRef idx="minor">
            <a:schemeClr val="tx1"/>
          </a:fontRef>
        </p:style>
      </p:cxnSp>
      <p:cxnSp>
        <p:nvCxnSpPr>
          <p:cNvPr id="15" name="Straight Connector 14">
            <a:extLst>
              <a:ext uri="{FF2B5EF4-FFF2-40B4-BE49-F238E27FC236}">
                <a16:creationId xmlns:a16="http://schemas.microsoft.com/office/drawing/2014/main" id="{F48CC7CD-6F35-BBF5-2691-16F4DF28CDCD}"/>
              </a:ext>
            </a:extLst>
          </p:cNvPr>
          <p:cNvCxnSpPr/>
          <p:nvPr/>
        </p:nvCxnSpPr>
        <p:spPr>
          <a:xfrm>
            <a:off x="-5260" y="4406935"/>
            <a:ext cx="12186748" cy="31146"/>
          </a:xfrm>
          <a:prstGeom prst="line">
            <a:avLst/>
          </a:prstGeom>
        </p:spPr>
        <p:style>
          <a:lnRef idx="3">
            <a:schemeClr val="accent6"/>
          </a:lnRef>
          <a:fillRef idx="0">
            <a:schemeClr val="accent6"/>
          </a:fillRef>
          <a:effectRef idx="2">
            <a:schemeClr val="accent6"/>
          </a:effectRef>
          <a:fontRef idx="minor">
            <a:schemeClr val="tx1"/>
          </a:fontRef>
        </p:style>
      </p:cxnSp>
      <p:pic>
        <p:nvPicPr>
          <p:cNvPr id="5" name="Picture 4" descr="🤔 Thinking Face [Free GIF] | Animated clipart, Animated emojis, Animation">
            <a:extLst>
              <a:ext uri="{FF2B5EF4-FFF2-40B4-BE49-F238E27FC236}">
                <a16:creationId xmlns:a16="http://schemas.microsoft.com/office/drawing/2014/main" id="{EB389724-C0DB-DE17-7776-6A63AEA072B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10416480" y="0"/>
            <a:ext cx="1765008" cy="17986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FC87F05-0A7D-7C66-C2DC-126EBDEB4B27}"/>
              </a:ext>
            </a:extLst>
          </p:cNvPr>
          <p:cNvPicPr>
            <a:picLocks noChangeAspect="1"/>
          </p:cNvPicPr>
          <p:nvPr/>
        </p:nvPicPr>
        <p:blipFill>
          <a:blip r:embed="rId3"/>
          <a:stretch>
            <a:fillRect/>
          </a:stretch>
        </p:blipFill>
        <p:spPr>
          <a:xfrm>
            <a:off x="4002534" y="335809"/>
            <a:ext cx="4192183" cy="3967428"/>
          </a:xfrm>
          <a:prstGeom prst="rect">
            <a:avLst/>
          </a:prstGeom>
        </p:spPr>
      </p:pic>
    </p:spTree>
    <p:extLst>
      <p:ext uri="{BB962C8B-B14F-4D97-AF65-F5344CB8AC3E}">
        <p14:creationId xmlns:p14="http://schemas.microsoft.com/office/powerpoint/2010/main" val="22069523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6E3EA2B-BAA2-25F9-AD2F-12D75EE215B6}"/>
              </a:ext>
            </a:extLst>
          </p:cNvPr>
          <p:cNvSpPr>
            <a:spLocks noGrp="1"/>
          </p:cNvSpPr>
          <p:nvPr>
            <p:ph type="title"/>
          </p:nvPr>
        </p:nvSpPr>
        <p:spPr>
          <a:xfrm>
            <a:off x="838200" y="332656"/>
            <a:ext cx="10515600" cy="926758"/>
          </a:xfrm>
        </p:spPr>
        <p:txBody>
          <a:bodyPr>
            <a:normAutofit/>
          </a:bodyPr>
          <a:lstStyle/>
          <a:p>
            <a:pPr algn="ctr"/>
            <a:r>
              <a:rPr lang="en-US" sz="4000" dirty="0" smtClean="0"/>
              <a:t>Decisions </a:t>
            </a:r>
            <a:r>
              <a:rPr lang="en-US" sz="4000" dirty="0"/>
              <a:t>of E S Board</a:t>
            </a:r>
            <a:endParaRPr lang="en-IN" sz="4000" dirty="0"/>
          </a:p>
        </p:txBody>
      </p:sp>
      <p:grpSp>
        <p:nvGrpSpPr>
          <p:cNvPr id="7" name="Group 6">
            <a:extLst>
              <a:ext uri="{FF2B5EF4-FFF2-40B4-BE49-F238E27FC236}">
                <a16:creationId xmlns:a16="http://schemas.microsoft.com/office/drawing/2014/main" id="{729EC41C-107B-95AB-30BA-CB11C8B6F369}"/>
              </a:ext>
            </a:extLst>
          </p:cNvPr>
          <p:cNvGrpSpPr/>
          <p:nvPr/>
        </p:nvGrpSpPr>
        <p:grpSpPr>
          <a:xfrm>
            <a:off x="528638" y="1279705"/>
            <a:ext cx="11212787" cy="2446625"/>
            <a:chOff x="0" y="1115549"/>
            <a:chExt cx="11034486" cy="1292850"/>
          </a:xfrm>
          <a:solidFill>
            <a:schemeClr val="bg1"/>
          </a:solidFill>
          <a:scene3d>
            <a:camera prst="orthographicFront"/>
            <a:lightRig rig="flat" dir="t"/>
          </a:scene3d>
        </p:grpSpPr>
        <p:sp>
          <p:nvSpPr>
            <p:cNvPr id="8" name="Rectangle: Rounded Corners 7">
              <a:extLst>
                <a:ext uri="{FF2B5EF4-FFF2-40B4-BE49-F238E27FC236}">
                  <a16:creationId xmlns:a16="http://schemas.microsoft.com/office/drawing/2014/main" id="{331CC72A-E8BE-F484-4215-C1552356BE0B}"/>
                </a:ext>
              </a:extLst>
            </p:cNvPr>
            <p:cNvSpPr/>
            <p:nvPr/>
          </p:nvSpPr>
          <p:spPr>
            <a:xfrm>
              <a:off x="0" y="1115549"/>
              <a:ext cx="11034486" cy="1292850"/>
            </a:xfrm>
            <a:prstGeom prst="roundRect">
              <a:avLst/>
            </a:prstGeom>
            <a:grpFill/>
            <a:ln w="50800">
              <a:solidFill>
                <a:srgbClr val="0070C0"/>
              </a:solidFill>
            </a:ln>
            <a:sp3d prstMaterial="dkEdge">
              <a:bevelT w="8200" h="38100"/>
            </a:sp3d>
          </p:spPr>
          <p:style>
            <a:lnRef idx="0">
              <a:scrgbClr r="0" g="0" b="0"/>
            </a:lnRef>
            <a:fillRef idx="2">
              <a:scrgbClr r="0" g="0" b="0"/>
            </a:fillRef>
            <a:effectRef idx="1">
              <a:schemeClr val="lt1">
                <a:hueOff val="0"/>
                <a:satOff val="0"/>
                <a:lumOff val="0"/>
                <a:alphaOff val="0"/>
              </a:schemeClr>
            </a:effectRef>
            <a:fontRef idx="minor">
              <a:schemeClr val="dk2">
                <a:hueOff val="0"/>
                <a:satOff val="0"/>
                <a:lumOff val="0"/>
                <a:alphaOff val="0"/>
              </a:schemeClr>
            </a:fontRef>
          </p:style>
          <p:txBody>
            <a:bodyPr/>
            <a:lstStyle/>
            <a:p>
              <a:endParaRPr/>
            </a:p>
          </p:txBody>
        </p:sp>
        <p:sp>
          <p:nvSpPr>
            <p:cNvPr id="9" name="Rectangle: Rounded Corners 4">
              <a:extLst>
                <a:ext uri="{FF2B5EF4-FFF2-40B4-BE49-F238E27FC236}">
                  <a16:creationId xmlns:a16="http://schemas.microsoft.com/office/drawing/2014/main" id="{BF1021A2-1815-C05A-A52E-8C9B17D3C2AC}"/>
                </a:ext>
              </a:extLst>
            </p:cNvPr>
            <p:cNvSpPr txBox="1"/>
            <p:nvPr/>
          </p:nvSpPr>
          <p:spPr>
            <a:xfrm>
              <a:off x="253402" y="1202626"/>
              <a:ext cx="10654859" cy="1022274"/>
            </a:xfrm>
            <a:prstGeom prst="rect">
              <a:avLst/>
            </a:prstGeom>
            <a:grpFill/>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2800" b="0" kern="1200" dirty="0">
                  <a:solidFill>
                    <a:schemeClr val="tx1"/>
                  </a:solidFill>
                </a:rPr>
                <a:t>It is </a:t>
              </a:r>
              <a:r>
                <a:rPr lang="en-US" sz="2800" b="0" kern="1200" dirty="0">
                  <a:solidFill>
                    <a:srgbClr val="FF0000"/>
                  </a:solidFill>
                </a:rPr>
                <a:t>permissible</a:t>
              </a:r>
              <a:r>
                <a:rPr lang="en-US" sz="2800" b="0" kern="1200" dirty="0">
                  <a:solidFill>
                    <a:schemeClr val="tx1"/>
                  </a:solidFill>
                </a:rPr>
                <a:t> for members in practice to be </a:t>
              </a:r>
              <a:r>
                <a:rPr lang="en-US" sz="2800" b="0" kern="1200" dirty="0">
                  <a:solidFill>
                    <a:srgbClr val="FF0000"/>
                  </a:solidFill>
                </a:rPr>
                <a:t>professional director in the Board of Management of a Co-operative Bank</a:t>
              </a:r>
              <a:r>
                <a:rPr lang="en-US" sz="2800" b="0" kern="1200" dirty="0">
                  <a:solidFill>
                    <a:schemeClr val="tx1"/>
                  </a:solidFill>
                </a:rPr>
                <a:t>.</a:t>
              </a:r>
            </a:p>
          </p:txBody>
        </p:sp>
      </p:grpSp>
      <p:grpSp>
        <p:nvGrpSpPr>
          <p:cNvPr id="10" name="Group 9">
            <a:extLst>
              <a:ext uri="{FF2B5EF4-FFF2-40B4-BE49-F238E27FC236}">
                <a16:creationId xmlns:a16="http://schemas.microsoft.com/office/drawing/2014/main" id="{797CA102-A34A-8E08-19AB-087627DB1C5E}"/>
              </a:ext>
            </a:extLst>
          </p:cNvPr>
          <p:cNvGrpSpPr/>
          <p:nvPr/>
        </p:nvGrpSpPr>
        <p:grpSpPr>
          <a:xfrm>
            <a:off x="528638" y="3880274"/>
            <a:ext cx="11212787" cy="2446624"/>
            <a:chOff x="0" y="1893599"/>
            <a:chExt cx="11034486" cy="1216800"/>
          </a:xfrm>
          <a:solidFill>
            <a:schemeClr val="bg1"/>
          </a:solidFill>
          <a:scene3d>
            <a:camera prst="orthographicFront"/>
            <a:lightRig rig="flat" dir="t"/>
          </a:scene3d>
        </p:grpSpPr>
        <p:sp>
          <p:nvSpPr>
            <p:cNvPr id="11" name="Rectangle: Rounded Corners 10">
              <a:extLst>
                <a:ext uri="{FF2B5EF4-FFF2-40B4-BE49-F238E27FC236}">
                  <a16:creationId xmlns:a16="http://schemas.microsoft.com/office/drawing/2014/main" id="{532B328B-5875-F2C1-9F6E-71FA59CF8F6F}"/>
                </a:ext>
              </a:extLst>
            </p:cNvPr>
            <p:cNvSpPr/>
            <p:nvPr/>
          </p:nvSpPr>
          <p:spPr>
            <a:xfrm>
              <a:off x="0" y="1893599"/>
              <a:ext cx="11034486" cy="1216800"/>
            </a:xfrm>
            <a:prstGeom prst="roundRect">
              <a:avLst/>
            </a:prstGeom>
            <a:grpFill/>
            <a:ln w="50800">
              <a:solidFill>
                <a:srgbClr val="0070C0"/>
              </a:solidFill>
            </a:ln>
            <a:sp3d prstMaterial="dkEdge">
              <a:bevelT w="8200" h="38100"/>
            </a:sp3d>
          </p:spPr>
          <p:style>
            <a:lnRef idx="0">
              <a:scrgbClr r="0" g="0" b="0"/>
            </a:lnRef>
            <a:fillRef idx="2">
              <a:scrgbClr r="0" g="0" b="0"/>
            </a:fillRef>
            <a:effectRef idx="1">
              <a:schemeClr val="lt1">
                <a:hueOff val="0"/>
                <a:satOff val="0"/>
                <a:lumOff val="0"/>
                <a:alphaOff val="0"/>
              </a:schemeClr>
            </a:effectRef>
            <a:fontRef idx="minor">
              <a:schemeClr val="dk2">
                <a:hueOff val="0"/>
                <a:satOff val="0"/>
                <a:lumOff val="0"/>
                <a:alphaOff val="0"/>
              </a:schemeClr>
            </a:fontRef>
          </p:style>
          <p:txBody>
            <a:bodyPr/>
            <a:lstStyle/>
            <a:p>
              <a:endParaRPr/>
            </a:p>
          </p:txBody>
        </p:sp>
        <p:sp>
          <p:nvSpPr>
            <p:cNvPr id="12" name="Rectangle: Rounded Corners 4">
              <a:extLst>
                <a:ext uri="{FF2B5EF4-FFF2-40B4-BE49-F238E27FC236}">
                  <a16:creationId xmlns:a16="http://schemas.microsoft.com/office/drawing/2014/main" id="{9DE60D25-E03B-510F-ABB3-1C59B43B62A9}"/>
                </a:ext>
              </a:extLst>
            </p:cNvPr>
            <p:cNvSpPr txBox="1"/>
            <p:nvPr/>
          </p:nvSpPr>
          <p:spPr>
            <a:xfrm>
              <a:off x="313707" y="1952998"/>
              <a:ext cx="10661381" cy="1098002"/>
            </a:xfrm>
            <a:prstGeom prst="rect">
              <a:avLst/>
            </a:prstGeom>
            <a:grpFill/>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2800" b="0" kern="1200" dirty="0">
                  <a:solidFill>
                    <a:schemeClr val="tx1"/>
                  </a:solidFill>
                </a:rPr>
                <a:t>The term “Chartered Accountants” or prefix ‘CA’ can be used by members or Firm of Chartered Accountants only. Hence, it is not permissible to use prefix ‘CA’ before the trust name, as it would be the violation of provisions of Section 7 of the Chartered Accountants Act, 1949. </a:t>
              </a:r>
            </a:p>
          </p:txBody>
        </p:sp>
      </p:grpSp>
      <p:sp>
        <p:nvSpPr>
          <p:cNvPr id="2" name="Date Placeholder 1"/>
          <p:cNvSpPr>
            <a:spLocks noGrp="1"/>
          </p:cNvSpPr>
          <p:nvPr>
            <p:ph type="dt" sz="half" idx="10"/>
          </p:nvPr>
        </p:nvSpPr>
        <p:spPr/>
        <p:txBody>
          <a:bodyPr/>
          <a:lstStyle/>
          <a:p>
            <a:pPr>
              <a:defRPr/>
            </a:pPr>
            <a:r>
              <a:rPr lang="en-US" smtClean="0"/>
              <a:t>15-5-2026</a:t>
            </a:r>
            <a:endParaRPr lang="en-IN"/>
          </a:p>
        </p:txBody>
      </p:sp>
      <p:sp>
        <p:nvSpPr>
          <p:cNvPr id="3" name="Footer Placeholder 2"/>
          <p:cNvSpPr>
            <a:spLocks noGrp="1"/>
          </p:cNvSpPr>
          <p:nvPr>
            <p:ph type="ftr" sz="quarter" idx="11"/>
          </p:nvPr>
        </p:nvSpPr>
        <p:spPr/>
        <p:txBody>
          <a:bodyPr/>
          <a:lstStyle/>
          <a:p>
            <a:pPr>
              <a:defRPr/>
            </a:pPr>
            <a:r>
              <a:rPr lang="en-IN"/>
              <a:t>CA Gadia Manish R</a:t>
            </a:r>
          </a:p>
        </p:txBody>
      </p:sp>
      <p:sp>
        <p:nvSpPr>
          <p:cNvPr id="4" name="Slide Number Placeholder 3"/>
          <p:cNvSpPr>
            <a:spLocks noGrp="1"/>
          </p:cNvSpPr>
          <p:nvPr>
            <p:ph type="sldNum" sz="quarter" idx="12"/>
          </p:nvPr>
        </p:nvSpPr>
        <p:spPr/>
        <p:txBody>
          <a:bodyPr/>
          <a:lstStyle/>
          <a:p>
            <a:fld id="{2AC1C4F3-0758-4693-96D4-8901426768B0}" type="slidenum">
              <a:rPr lang="en-IN" altLang="en-US" smtClean="0"/>
              <a:pPr/>
              <a:t>30</a:t>
            </a:fld>
            <a:endParaRPr lang="en-IN" altLang="en-US"/>
          </a:p>
        </p:txBody>
      </p:sp>
    </p:spTree>
    <p:extLst>
      <p:ext uri="{BB962C8B-B14F-4D97-AF65-F5344CB8AC3E}">
        <p14:creationId xmlns:p14="http://schemas.microsoft.com/office/powerpoint/2010/main" val="2804878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5305196-CA99-238F-B164-3141709AA612}"/>
              </a:ext>
            </a:extLst>
          </p:cNvPr>
          <p:cNvGrpSpPr/>
          <p:nvPr/>
        </p:nvGrpSpPr>
        <p:grpSpPr>
          <a:xfrm>
            <a:off x="435721" y="1340767"/>
            <a:ext cx="11509231" cy="5393861"/>
            <a:chOff x="417282" y="1304286"/>
            <a:chExt cx="11034486" cy="5004000"/>
          </a:xfrm>
          <a:solidFill>
            <a:schemeClr val="bg1"/>
          </a:solidFill>
        </p:grpSpPr>
        <p:sp>
          <p:nvSpPr>
            <p:cNvPr id="3" name="Rectangle 2">
              <a:extLst>
                <a:ext uri="{FF2B5EF4-FFF2-40B4-BE49-F238E27FC236}">
                  <a16:creationId xmlns:a16="http://schemas.microsoft.com/office/drawing/2014/main" id="{622B63C1-727F-1431-2E72-06DF2F49C853}"/>
                </a:ext>
              </a:extLst>
            </p:cNvPr>
            <p:cNvSpPr/>
            <p:nvPr/>
          </p:nvSpPr>
          <p:spPr>
            <a:xfrm>
              <a:off x="417282" y="1304286"/>
              <a:ext cx="11034486" cy="5004000"/>
            </a:xfrm>
            <a:prstGeom prst="rect">
              <a:avLst/>
            </a:prstGeom>
            <a:grpFill/>
            <a:ln w="9525" cap="flat" cmpd="sng" algn="ctr">
              <a:solidFill>
                <a:srgbClr val="0070C0"/>
              </a:solidFill>
              <a:prstDash val="solid"/>
              <a:round/>
              <a:headEnd type="none" w="med" len="med"/>
              <a:tailEnd type="none" w="med" len="med"/>
            </a:ln>
          </p:spPr>
          <p:txBody>
            <a:bodyPr/>
            <a:lstStyle/>
            <a:p>
              <a:endParaRPr sz="2200"/>
            </a:p>
          </p:txBody>
        </p:sp>
        <p:sp>
          <p:nvSpPr>
            <p:cNvPr id="6" name="Freeform: Shape 5">
              <a:extLst>
                <a:ext uri="{FF2B5EF4-FFF2-40B4-BE49-F238E27FC236}">
                  <a16:creationId xmlns:a16="http://schemas.microsoft.com/office/drawing/2014/main" id="{B6D412A4-5237-F17F-7B10-EB3F927F09C2}"/>
                </a:ext>
              </a:extLst>
            </p:cNvPr>
            <p:cNvSpPr/>
            <p:nvPr/>
          </p:nvSpPr>
          <p:spPr>
            <a:xfrm>
              <a:off x="417282" y="1304721"/>
              <a:ext cx="11034486" cy="702775"/>
            </a:xfrm>
            <a:custGeom>
              <a:avLst/>
              <a:gdLst>
                <a:gd name="connsiteX0" fmla="*/ 0 w 11034486"/>
                <a:gd name="connsiteY0" fmla="*/ 117132 h 702775"/>
                <a:gd name="connsiteX1" fmla="*/ 117132 w 11034486"/>
                <a:gd name="connsiteY1" fmla="*/ 0 h 702775"/>
                <a:gd name="connsiteX2" fmla="*/ 10917354 w 11034486"/>
                <a:gd name="connsiteY2" fmla="*/ 0 h 702775"/>
                <a:gd name="connsiteX3" fmla="*/ 11034486 w 11034486"/>
                <a:gd name="connsiteY3" fmla="*/ 117132 h 702775"/>
                <a:gd name="connsiteX4" fmla="*/ 11034486 w 11034486"/>
                <a:gd name="connsiteY4" fmla="*/ 585643 h 702775"/>
                <a:gd name="connsiteX5" fmla="*/ 10917354 w 11034486"/>
                <a:gd name="connsiteY5" fmla="*/ 702775 h 702775"/>
                <a:gd name="connsiteX6" fmla="*/ 117132 w 11034486"/>
                <a:gd name="connsiteY6" fmla="*/ 702775 h 702775"/>
                <a:gd name="connsiteX7" fmla="*/ 0 w 11034486"/>
                <a:gd name="connsiteY7" fmla="*/ 585643 h 702775"/>
                <a:gd name="connsiteX8" fmla="*/ 0 w 11034486"/>
                <a:gd name="connsiteY8" fmla="*/ 117132 h 70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4486" h="702775">
                  <a:moveTo>
                    <a:pt x="0" y="117132"/>
                  </a:moveTo>
                  <a:cubicBezTo>
                    <a:pt x="0" y="52442"/>
                    <a:pt x="52442" y="0"/>
                    <a:pt x="117132" y="0"/>
                  </a:cubicBezTo>
                  <a:lnTo>
                    <a:pt x="10917354" y="0"/>
                  </a:lnTo>
                  <a:cubicBezTo>
                    <a:pt x="10982044" y="0"/>
                    <a:pt x="11034486" y="52442"/>
                    <a:pt x="11034486" y="117132"/>
                  </a:cubicBezTo>
                  <a:lnTo>
                    <a:pt x="11034486" y="585643"/>
                  </a:lnTo>
                  <a:cubicBezTo>
                    <a:pt x="11034486" y="650333"/>
                    <a:pt x="10982044" y="702775"/>
                    <a:pt x="10917354" y="702775"/>
                  </a:cubicBezTo>
                  <a:lnTo>
                    <a:pt x="117132" y="702775"/>
                  </a:lnTo>
                  <a:cubicBezTo>
                    <a:pt x="52442" y="702775"/>
                    <a:pt x="0" y="650333"/>
                    <a:pt x="0" y="585643"/>
                  </a:cubicBezTo>
                  <a:lnTo>
                    <a:pt x="0" y="117132"/>
                  </a:lnTo>
                  <a:close/>
                </a:path>
              </a:pathLst>
            </a:custGeom>
            <a:grpFill/>
            <a:ln w="50800">
              <a:solidFill>
                <a:srgbClr val="0070C0"/>
              </a:solidFill>
            </a:ln>
            <a:scene3d>
              <a:camera prst="orthographicFront"/>
              <a:lightRig rig="flat" dir="t"/>
            </a:scene3d>
            <a:sp3d prstMaterial="dkEdge">
              <a:bevelT w="8200" h="38100"/>
            </a:sp3d>
          </p:spPr>
          <p:style>
            <a:lnRef idx="0">
              <a:scrgbClr r="0" g="0" b="0"/>
            </a:lnRef>
            <a:fillRef idx="2">
              <a:scrgbClr r="0" g="0" b="0"/>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02887" tIns="102887" rIns="102887" bIns="102887" numCol="1" spcCol="1270" anchor="ctr" anchorCtr="0">
              <a:noAutofit/>
            </a:bodyPr>
            <a:lstStyle/>
            <a:p>
              <a:pPr marL="0" lvl="0" indent="0" algn="just" defTabSz="800100">
                <a:lnSpc>
                  <a:spcPct val="90000"/>
                </a:lnSpc>
                <a:spcBef>
                  <a:spcPct val="0"/>
                </a:spcBef>
                <a:spcAft>
                  <a:spcPct val="35000"/>
                </a:spcAft>
                <a:buNone/>
              </a:pPr>
              <a:r>
                <a:rPr lang="en-US" sz="2200" b="1" kern="1200" dirty="0">
                  <a:solidFill>
                    <a:srgbClr val="FF0000"/>
                  </a:solidFill>
                  <a:latin typeface="Calibri" panose="020F0502020204030204"/>
                  <a:ea typeface="+mn-ea"/>
                  <a:cs typeface="+mn-cs"/>
                </a:rPr>
                <a:t>Following </a:t>
              </a:r>
              <a:r>
                <a:rPr lang="en-US" sz="2200" b="1" i="1" u="sng" kern="1200" dirty="0">
                  <a:solidFill>
                    <a:srgbClr val="FF0000"/>
                  </a:solidFill>
                  <a:latin typeface="Calibri" panose="020F0502020204030204"/>
                  <a:ea typeface="+mn-ea"/>
                  <a:cs typeface="+mn-cs"/>
                </a:rPr>
                <a:t>Services pertaining due to Cyber Security </a:t>
              </a:r>
              <a:r>
                <a:rPr lang="en-US" sz="2200" b="1" kern="1200" dirty="0">
                  <a:solidFill>
                    <a:srgbClr val="FF0000"/>
                  </a:solidFill>
                  <a:latin typeface="Calibri" panose="020F0502020204030204"/>
                  <a:ea typeface="+mn-ea"/>
                  <a:cs typeface="+mn-cs"/>
                </a:rPr>
                <a:t>are permissible:</a:t>
              </a:r>
              <a:endParaRPr lang="en-IN" sz="2200" b="1" kern="1200" dirty="0">
                <a:solidFill>
                  <a:srgbClr val="FF0000"/>
                </a:solidFill>
                <a:latin typeface="Calibri"/>
                <a:ea typeface="+mn-ea"/>
                <a:cs typeface="+mn-cs"/>
              </a:endParaRPr>
            </a:p>
          </p:txBody>
        </p:sp>
        <p:sp>
          <p:nvSpPr>
            <p:cNvPr id="7" name="Freeform: Shape 6">
              <a:extLst>
                <a:ext uri="{FF2B5EF4-FFF2-40B4-BE49-F238E27FC236}">
                  <a16:creationId xmlns:a16="http://schemas.microsoft.com/office/drawing/2014/main" id="{A3338DD7-D3E3-972A-884F-9D05E116ABB7}"/>
                </a:ext>
              </a:extLst>
            </p:cNvPr>
            <p:cNvSpPr/>
            <p:nvPr/>
          </p:nvSpPr>
          <p:spPr>
            <a:xfrm>
              <a:off x="417282" y="2082432"/>
              <a:ext cx="11034486" cy="580806"/>
            </a:xfrm>
            <a:custGeom>
              <a:avLst/>
              <a:gdLst>
                <a:gd name="connsiteX0" fmla="*/ 0 w 11034486"/>
                <a:gd name="connsiteY0" fmla="*/ 117132 h 702775"/>
                <a:gd name="connsiteX1" fmla="*/ 117132 w 11034486"/>
                <a:gd name="connsiteY1" fmla="*/ 0 h 702775"/>
                <a:gd name="connsiteX2" fmla="*/ 10917354 w 11034486"/>
                <a:gd name="connsiteY2" fmla="*/ 0 h 702775"/>
                <a:gd name="connsiteX3" fmla="*/ 11034486 w 11034486"/>
                <a:gd name="connsiteY3" fmla="*/ 117132 h 702775"/>
                <a:gd name="connsiteX4" fmla="*/ 11034486 w 11034486"/>
                <a:gd name="connsiteY4" fmla="*/ 585643 h 702775"/>
                <a:gd name="connsiteX5" fmla="*/ 10917354 w 11034486"/>
                <a:gd name="connsiteY5" fmla="*/ 702775 h 702775"/>
                <a:gd name="connsiteX6" fmla="*/ 117132 w 11034486"/>
                <a:gd name="connsiteY6" fmla="*/ 702775 h 702775"/>
                <a:gd name="connsiteX7" fmla="*/ 0 w 11034486"/>
                <a:gd name="connsiteY7" fmla="*/ 585643 h 702775"/>
                <a:gd name="connsiteX8" fmla="*/ 0 w 11034486"/>
                <a:gd name="connsiteY8" fmla="*/ 117132 h 70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4486" h="702775">
                  <a:moveTo>
                    <a:pt x="0" y="117132"/>
                  </a:moveTo>
                  <a:cubicBezTo>
                    <a:pt x="0" y="52442"/>
                    <a:pt x="52442" y="0"/>
                    <a:pt x="117132" y="0"/>
                  </a:cubicBezTo>
                  <a:lnTo>
                    <a:pt x="10917354" y="0"/>
                  </a:lnTo>
                  <a:cubicBezTo>
                    <a:pt x="10982044" y="0"/>
                    <a:pt x="11034486" y="52442"/>
                    <a:pt x="11034486" y="117132"/>
                  </a:cubicBezTo>
                  <a:lnTo>
                    <a:pt x="11034486" y="585643"/>
                  </a:lnTo>
                  <a:cubicBezTo>
                    <a:pt x="11034486" y="650333"/>
                    <a:pt x="10982044" y="702775"/>
                    <a:pt x="10917354" y="702775"/>
                  </a:cubicBezTo>
                  <a:lnTo>
                    <a:pt x="117132" y="702775"/>
                  </a:lnTo>
                  <a:cubicBezTo>
                    <a:pt x="52442" y="702775"/>
                    <a:pt x="0" y="650333"/>
                    <a:pt x="0" y="585643"/>
                  </a:cubicBezTo>
                  <a:lnTo>
                    <a:pt x="0" y="117132"/>
                  </a:lnTo>
                  <a:close/>
                </a:path>
              </a:pathLst>
            </a:custGeom>
            <a:grpFill/>
            <a:ln w="50800">
              <a:solidFill>
                <a:srgbClr val="0070C0"/>
              </a:solidFill>
            </a:ln>
            <a:scene3d>
              <a:camera prst="orthographicFront"/>
              <a:lightRig rig="flat" dir="t"/>
            </a:scene3d>
            <a:sp3d prstMaterial="dkEdge">
              <a:bevelT w="8200" h="38100"/>
            </a:sp3d>
          </p:spPr>
          <p:style>
            <a:lnRef idx="0">
              <a:scrgbClr r="0" g="0" b="0"/>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02887" tIns="102887" rIns="102887" bIns="102887" numCol="1" spcCol="1270" anchor="ctr" anchorCtr="0">
              <a:noAutofit/>
            </a:bodyPr>
            <a:lstStyle/>
            <a:p>
              <a:pPr marL="0" lvl="0" indent="0" algn="just" defTabSz="800100">
                <a:lnSpc>
                  <a:spcPct val="90000"/>
                </a:lnSpc>
                <a:spcBef>
                  <a:spcPct val="0"/>
                </a:spcBef>
                <a:spcAft>
                  <a:spcPct val="35000"/>
                </a:spcAft>
                <a:buNone/>
              </a:pPr>
              <a:r>
                <a:rPr lang="en-IN" sz="2200" b="1" kern="1200" dirty="0">
                  <a:solidFill>
                    <a:schemeClr val="tx1"/>
                  </a:solidFill>
                </a:rPr>
                <a:t>Cyber Security Audit </a:t>
              </a:r>
              <a:r>
                <a:rPr lang="en-IN" sz="2200" kern="1200" dirty="0">
                  <a:solidFill>
                    <a:schemeClr val="tx1"/>
                  </a:solidFill>
                </a:rPr>
                <a:t>- Activity of cyber security audit falls under the purview of section 2(2) of CA Act </a:t>
              </a:r>
              <a:endParaRPr lang="en-IN" sz="2200" b="0" kern="1200" dirty="0">
                <a:solidFill>
                  <a:schemeClr val="tx1"/>
                </a:solidFill>
              </a:endParaRPr>
            </a:p>
          </p:txBody>
        </p:sp>
        <p:sp>
          <p:nvSpPr>
            <p:cNvPr id="8" name="Freeform: Shape 7">
              <a:extLst>
                <a:ext uri="{FF2B5EF4-FFF2-40B4-BE49-F238E27FC236}">
                  <a16:creationId xmlns:a16="http://schemas.microsoft.com/office/drawing/2014/main" id="{BEB39C72-8FDF-194D-311A-24BAB64C285D}"/>
                </a:ext>
              </a:extLst>
            </p:cNvPr>
            <p:cNvSpPr/>
            <p:nvPr/>
          </p:nvSpPr>
          <p:spPr>
            <a:xfrm>
              <a:off x="417282" y="2738172"/>
              <a:ext cx="11034486" cy="763758"/>
            </a:xfrm>
            <a:custGeom>
              <a:avLst/>
              <a:gdLst>
                <a:gd name="connsiteX0" fmla="*/ 0 w 11034486"/>
                <a:gd name="connsiteY0" fmla="*/ 117132 h 702775"/>
                <a:gd name="connsiteX1" fmla="*/ 117132 w 11034486"/>
                <a:gd name="connsiteY1" fmla="*/ 0 h 702775"/>
                <a:gd name="connsiteX2" fmla="*/ 10917354 w 11034486"/>
                <a:gd name="connsiteY2" fmla="*/ 0 h 702775"/>
                <a:gd name="connsiteX3" fmla="*/ 11034486 w 11034486"/>
                <a:gd name="connsiteY3" fmla="*/ 117132 h 702775"/>
                <a:gd name="connsiteX4" fmla="*/ 11034486 w 11034486"/>
                <a:gd name="connsiteY4" fmla="*/ 585643 h 702775"/>
                <a:gd name="connsiteX5" fmla="*/ 10917354 w 11034486"/>
                <a:gd name="connsiteY5" fmla="*/ 702775 h 702775"/>
                <a:gd name="connsiteX6" fmla="*/ 117132 w 11034486"/>
                <a:gd name="connsiteY6" fmla="*/ 702775 h 702775"/>
                <a:gd name="connsiteX7" fmla="*/ 0 w 11034486"/>
                <a:gd name="connsiteY7" fmla="*/ 585643 h 702775"/>
                <a:gd name="connsiteX8" fmla="*/ 0 w 11034486"/>
                <a:gd name="connsiteY8" fmla="*/ 117132 h 70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4486" h="702775">
                  <a:moveTo>
                    <a:pt x="0" y="117132"/>
                  </a:moveTo>
                  <a:cubicBezTo>
                    <a:pt x="0" y="52442"/>
                    <a:pt x="52442" y="0"/>
                    <a:pt x="117132" y="0"/>
                  </a:cubicBezTo>
                  <a:lnTo>
                    <a:pt x="10917354" y="0"/>
                  </a:lnTo>
                  <a:cubicBezTo>
                    <a:pt x="10982044" y="0"/>
                    <a:pt x="11034486" y="52442"/>
                    <a:pt x="11034486" y="117132"/>
                  </a:cubicBezTo>
                  <a:lnTo>
                    <a:pt x="11034486" y="585643"/>
                  </a:lnTo>
                  <a:cubicBezTo>
                    <a:pt x="11034486" y="650333"/>
                    <a:pt x="10982044" y="702775"/>
                    <a:pt x="10917354" y="702775"/>
                  </a:cubicBezTo>
                  <a:lnTo>
                    <a:pt x="117132" y="702775"/>
                  </a:lnTo>
                  <a:cubicBezTo>
                    <a:pt x="52442" y="702775"/>
                    <a:pt x="0" y="650333"/>
                    <a:pt x="0" y="585643"/>
                  </a:cubicBezTo>
                  <a:lnTo>
                    <a:pt x="0" y="117132"/>
                  </a:lnTo>
                  <a:close/>
                </a:path>
              </a:pathLst>
            </a:custGeom>
            <a:grpFill/>
            <a:ln w="50800">
              <a:solidFill>
                <a:srgbClr val="0070C0"/>
              </a:solidFill>
            </a:ln>
            <a:scene3d>
              <a:camera prst="orthographicFront"/>
              <a:lightRig rig="flat" dir="t"/>
            </a:scene3d>
            <a:sp3d prstMaterial="dkEdge">
              <a:bevelT w="8200" h="38100"/>
            </a:sp3d>
          </p:spPr>
          <p:style>
            <a:lnRef idx="0">
              <a:scrgbClr r="0" g="0" b="0"/>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02887" tIns="102887" rIns="102887" bIns="102887" numCol="1" spcCol="1270" anchor="ctr" anchorCtr="0">
              <a:noAutofit/>
            </a:bodyPr>
            <a:lstStyle/>
            <a:p>
              <a:pPr marL="0" lvl="0" indent="0" algn="just" defTabSz="800100">
                <a:lnSpc>
                  <a:spcPct val="90000"/>
                </a:lnSpc>
                <a:spcBef>
                  <a:spcPct val="0"/>
                </a:spcBef>
                <a:spcAft>
                  <a:spcPct val="35000"/>
                </a:spcAft>
                <a:buNone/>
              </a:pPr>
              <a:r>
                <a:rPr lang="en-IN" sz="2200" b="1" kern="1200">
                  <a:solidFill>
                    <a:schemeClr val="tx1"/>
                  </a:solidFill>
                </a:rPr>
                <a:t>Data Governance and Classification Audit </a:t>
              </a:r>
              <a:r>
                <a:rPr lang="en-IN" sz="2200" kern="1200">
                  <a:solidFill>
                    <a:schemeClr val="tx1"/>
                  </a:solidFill>
                </a:rPr>
                <a:t>- </a:t>
              </a:r>
              <a:r>
                <a:rPr lang="en-US" sz="2200" kern="1200">
                  <a:solidFill>
                    <a:schemeClr val="tx1"/>
                  </a:solidFill>
                </a:rPr>
                <a:t>Data governance and classification audit is permissible to members in practice on the same lines as it is allowed in case of cyber security audit.</a:t>
              </a:r>
              <a:r>
                <a:rPr lang="en-IN" sz="2200" kern="1200">
                  <a:solidFill>
                    <a:schemeClr val="tx1"/>
                  </a:solidFill>
                </a:rPr>
                <a:t>   </a:t>
              </a:r>
              <a:endParaRPr lang="en-IN" sz="2200" b="0" kern="1200">
                <a:solidFill>
                  <a:schemeClr val="tx1"/>
                </a:solidFill>
              </a:endParaRPr>
            </a:p>
          </p:txBody>
        </p:sp>
        <p:sp>
          <p:nvSpPr>
            <p:cNvPr id="9" name="Freeform: Shape 8">
              <a:extLst>
                <a:ext uri="{FF2B5EF4-FFF2-40B4-BE49-F238E27FC236}">
                  <a16:creationId xmlns:a16="http://schemas.microsoft.com/office/drawing/2014/main" id="{4CFE2707-522A-8634-30BD-A34BB8A3998A}"/>
                </a:ext>
              </a:extLst>
            </p:cNvPr>
            <p:cNvSpPr/>
            <p:nvPr/>
          </p:nvSpPr>
          <p:spPr>
            <a:xfrm>
              <a:off x="417282" y="3501930"/>
              <a:ext cx="11034486" cy="655743"/>
            </a:xfrm>
            <a:custGeom>
              <a:avLst/>
              <a:gdLst>
                <a:gd name="connsiteX0" fmla="*/ 0 w 11034486"/>
                <a:gd name="connsiteY0" fmla="*/ 117132 h 702775"/>
                <a:gd name="connsiteX1" fmla="*/ 117132 w 11034486"/>
                <a:gd name="connsiteY1" fmla="*/ 0 h 702775"/>
                <a:gd name="connsiteX2" fmla="*/ 10917354 w 11034486"/>
                <a:gd name="connsiteY2" fmla="*/ 0 h 702775"/>
                <a:gd name="connsiteX3" fmla="*/ 11034486 w 11034486"/>
                <a:gd name="connsiteY3" fmla="*/ 117132 h 702775"/>
                <a:gd name="connsiteX4" fmla="*/ 11034486 w 11034486"/>
                <a:gd name="connsiteY4" fmla="*/ 585643 h 702775"/>
                <a:gd name="connsiteX5" fmla="*/ 10917354 w 11034486"/>
                <a:gd name="connsiteY5" fmla="*/ 702775 h 702775"/>
                <a:gd name="connsiteX6" fmla="*/ 117132 w 11034486"/>
                <a:gd name="connsiteY6" fmla="*/ 702775 h 702775"/>
                <a:gd name="connsiteX7" fmla="*/ 0 w 11034486"/>
                <a:gd name="connsiteY7" fmla="*/ 585643 h 702775"/>
                <a:gd name="connsiteX8" fmla="*/ 0 w 11034486"/>
                <a:gd name="connsiteY8" fmla="*/ 117132 h 70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4486" h="702775">
                  <a:moveTo>
                    <a:pt x="0" y="117132"/>
                  </a:moveTo>
                  <a:cubicBezTo>
                    <a:pt x="0" y="52442"/>
                    <a:pt x="52442" y="0"/>
                    <a:pt x="117132" y="0"/>
                  </a:cubicBezTo>
                  <a:lnTo>
                    <a:pt x="10917354" y="0"/>
                  </a:lnTo>
                  <a:cubicBezTo>
                    <a:pt x="10982044" y="0"/>
                    <a:pt x="11034486" y="52442"/>
                    <a:pt x="11034486" y="117132"/>
                  </a:cubicBezTo>
                  <a:lnTo>
                    <a:pt x="11034486" y="585643"/>
                  </a:lnTo>
                  <a:cubicBezTo>
                    <a:pt x="11034486" y="650333"/>
                    <a:pt x="10982044" y="702775"/>
                    <a:pt x="10917354" y="702775"/>
                  </a:cubicBezTo>
                  <a:lnTo>
                    <a:pt x="117132" y="702775"/>
                  </a:lnTo>
                  <a:cubicBezTo>
                    <a:pt x="52442" y="702775"/>
                    <a:pt x="0" y="650333"/>
                    <a:pt x="0" y="585643"/>
                  </a:cubicBezTo>
                  <a:lnTo>
                    <a:pt x="0" y="117132"/>
                  </a:lnTo>
                  <a:close/>
                </a:path>
              </a:pathLst>
            </a:custGeom>
            <a:grpFill/>
            <a:ln w="50800">
              <a:solidFill>
                <a:srgbClr val="0070C0"/>
              </a:solidFill>
            </a:ln>
            <a:scene3d>
              <a:camera prst="orthographicFront"/>
              <a:lightRig rig="flat" dir="t"/>
            </a:scene3d>
            <a:sp3d prstMaterial="dkEdge">
              <a:bevelT w="8200" h="38100"/>
            </a:sp3d>
          </p:spPr>
          <p:style>
            <a:lnRef idx="0">
              <a:scrgbClr r="0" g="0" b="0"/>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02887" tIns="102887" rIns="102887" bIns="102887" numCol="1" spcCol="1270" anchor="ctr" anchorCtr="0">
              <a:noAutofit/>
            </a:bodyPr>
            <a:lstStyle/>
            <a:p>
              <a:pPr marL="0" lvl="0" indent="0" algn="just" defTabSz="800100">
                <a:lnSpc>
                  <a:spcPct val="90000"/>
                </a:lnSpc>
                <a:spcBef>
                  <a:spcPct val="0"/>
                </a:spcBef>
                <a:spcAft>
                  <a:spcPct val="35000"/>
                </a:spcAft>
                <a:buNone/>
              </a:pPr>
              <a:r>
                <a:rPr lang="en-IN" sz="2200" b="1" kern="1200" dirty="0">
                  <a:solidFill>
                    <a:schemeClr val="tx1"/>
                  </a:solidFill>
                </a:rPr>
                <a:t>Cyber-security Consultant   </a:t>
              </a:r>
              <a:r>
                <a:rPr lang="en-IN" sz="2200" kern="1200" dirty="0">
                  <a:solidFill>
                    <a:schemeClr val="tx1"/>
                  </a:solidFill>
                </a:rPr>
                <a:t>- </a:t>
              </a:r>
              <a:r>
                <a:rPr lang="en-US" sz="2200" kern="1200" dirty="0">
                  <a:solidFill>
                    <a:schemeClr val="tx1"/>
                  </a:solidFill>
                </a:rPr>
                <a:t>There is no issue in providing consultancy services to clients.</a:t>
              </a:r>
              <a:endParaRPr lang="en-IN" sz="2200" b="0" kern="1200" dirty="0">
                <a:solidFill>
                  <a:schemeClr val="tx1"/>
                </a:solidFill>
              </a:endParaRPr>
            </a:p>
          </p:txBody>
        </p:sp>
        <p:sp>
          <p:nvSpPr>
            <p:cNvPr id="10" name="Freeform: Shape 9">
              <a:extLst>
                <a:ext uri="{FF2B5EF4-FFF2-40B4-BE49-F238E27FC236}">
                  <a16:creationId xmlns:a16="http://schemas.microsoft.com/office/drawing/2014/main" id="{92779DEF-C7A8-78DB-4C2F-B2F9857AA2DF}"/>
                </a:ext>
              </a:extLst>
            </p:cNvPr>
            <p:cNvSpPr/>
            <p:nvPr/>
          </p:nvSpPr>
          <p:spPr>
            <a:xfrm>
              <a:off x="417282" y="4171623"/>
              <a:ext cx="11034486" cy="702775"/>
            </a:xfrm>
            <a:custGeom>
              <a:avLst/>
              <a:gdLst>
                <a:gd name="connsiteX0" fmla="*/ 0 w 11034486"/>
                <a:gd name="connsiteY0" fmla="*/ 117132 h 702775"/>
                <a:gd name="connsiteX1" fmla="*/ 117132 w 11034486"/>
                <a:gd name="connsiteY1" fmla="*/ 0 h 702775"/>
                <a:gd name="connsiteX2" fmla="*/ 10917354 w 11034486"/>
                <a:gd name="connsiteY2" fmla="*/ 0 h 702775"/>
                <a:gd name="connsiteX3" fmla="*/ 11034486 w 11034486"/>
                <a:gd name="connsiteY3" fmla="*/ 117132 h 702775"/>
                <a:gd name="connsiteX4" fmla="*/ 11034486 w 11034486"/>
                <a:gd name="connsiteY4" fmla="*/ 585643 h 702775"/>
                <a:gd name="connsiteX5" fmla="*/ 10917354 w 11034486"/>
                <a:gd name="connsiteY5" fmla="*/ 702775 h 702775"/>
                <a:gd name="connsiteX6" fmla="*/ 117132 w 11034486"/>
                <a:gd name="connsiteY6" fmla="*/ 702775 h 702775"/>
                <a:gd name="connsiteX7" fmla="*/ 0 w 11034486"/>
                <a:gd name="connsiteY7" fmla="*/ 585643 h 702775"/>
                <a:gd name="connsiteX8" fmla="*/ 0 w 11034486"/>
                <a:gd name="connsiteY8" fmla="*/ 117132 h 70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4486" h="702775">
                  <a:moveTo>
                    <a:pt x="0" y="117132"/>
                  </a:moveTo>
                  <a:cubicBezTo>
                    <a:pt x="0" y="52442"/>
                    <a:pt x="52442" y="0"/>
                    <a:pt x="117132" y="0"/>
                  </a:cubicBezTo>
                  <a:lnTo>
                    <a:pt x="10917354" y="0"/>
                  </a:lnTo>
                  <a:cubicBezTo>
                    <a:pt x="10982044" y="0"/>
                    <a:pt x="11034486" y="52442"/>
                    <a:pt x="11034486" y="117132"/>
                  </a:cubicBezTo>
                  <a:lnTo>
                    <a:pt x="11034486" y="585643"/>
                  </a:lnTo>
                  <a:cubicBezTo>
                    <a:pt x="11034486" y="650333"/>
                    <a:pt x="10982044" y="702775"/>
                    <a:pt x="10917354" y="702775"/>
                  </a:cubicBezTo>
                  <a:lnTo>
                    <a:pt x="117132" y="702775"/>
                  </a:lnTo>
                  <a:cubicBezTo>
                    <a:pt x="52442" y="702775"/>
                    <a:pt x="0" y="650333"/>
                    <a:pt x="0" y="585643"/>
                  </a:cubicBezTo>
                  <a:lnTo>
                    <a:pt x="0" y="117132"/>
                  </a:lnTo>
                  <a:close/>
                </a:path>
              </a:pathLst>
            </a:custGeom>
            <a:grpFill/>
            <a:ln w="50800">
              <a:solidFill>
                <a:srgbClr val="0070C0"/>
              </a:solidFill>
            </a:ln>
            <a:scene3d>
              <a:camera prst="orthographicFront"/>
              <a:lightRig rig="flat" dir="t"/>
            </a:scene3d>
            <a:sp3d prstMaterial="dkEdge">
              <a:bevelT w="8200" h="38100"/>
            </a:sp3d>
          </p:spPr>
          <p:style>
            <a:lnRef idx="0">
              <a:scrgbClr r="0" g="0" b="0"/>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02887" tIns="102887" rIns="102887" bIns="102887" numCol="1" spcCol="1270" anchor="ctr" anchorCtr="0">
              <a:noAutofit/>
            </a:bodyPr>
            <a:lstStyle/>
            <a:p>
              <a:pPr marL="0" lvl="0" indent="0" algn="just" defTabSz="800100">
                <a:lnSpc>
                  <a:spcPct val="90000"/>
                </a:lnSpc>
                <a:spcBef>
                  <a:spcPct val="0"/>
                </a:spcBef>
                <a:spcAft>
                  <a:spcPct val="35000"/>
                </a:spcAft>
                <a:buNone/>
              </a:pPr>
              <a:r>
                <a:rPr lang="en-IN" sz="2200" b="1" kern="1200">
                  <a:solidFill>
                    <a:schemeClr val="tx1"/>
                  </a:solidFill>
                </a:rPr>
                <a:t>Cyber Security Trainer </a:t>
              </a:r>
              <a:r>
                <a:rPr lang="en-IN" sz="2200" kern="1200">
                  <a:solidFill>
                    <a:schemeClr val="tx1"/>
                  </a:solidFill>
                </a:rPr>
                <a:t>- </a:t>
              </a:r>
              <a:r>
                <a:rPr lang="en-US" sz="2200" kern="1200">
                  <a:solidFill>
                    <a:schemeClr val="tx1"/>
                  </a:solidFill>
                </a:rPr>
                <a:t>covered under Guidelines for Management Consultancy and other Services.</a:t>
              </a:r>
              <a:endParaRPr lang="en-IN" sz="2200" b="0" kern="1200">
                <a:solidFill>
                  <a:schemeClr val="tx1"/>
                </a:solidFill>
              </a:endParaRPr>
            </a:p>
          </p:txBody>
        </p:sp>
        <p:sp>
          <p:nvSpPr>
            <p:cNvPr id="11" name="Freeform: Shape 10">
              <a:extLst>
                <a:ext uri="{FF2B5EF4-FFF2-40B4-BE49-F238E27FC236}">
                  <a16:creationId xmlns:a16="http://schemas.microsoft.com/office/drawing/2014/main" id="{06C17712-9A4D-0FC6-DD5E-9FC70A1FA8E0}"/>
                </a:ext>
              </a:extLst>
            </p:cNvPr>
            <p:cNvSpPr/>
            <p:nvPr/>
          </p:nvSpPr>
          <p:spPr>
            <a:xfrm>
              <a:off x="417282" y="4888349"/>
              <a:ext cx="11034486" cy="702775"/>
            </a:xfrm>
            <a:custGeom>
              <a:avLst/>
              <a:gdLst>
                <a:gd name="connsiteX0" fmla="*/ 0 w 11034486"/>
                <a:gd name="connsiteY0" fmla="*/ 117132 h 702775"/>
                <a:gd name="connsiteX1" fmla="*/ 117132 w 11034486"/>
                <a:gd name="connsiteY1" fmla="*/ 0 h 702775"/>
                <a:gd name="connsiteX2" fmla="*/ 10917354 w 11034486"/>
                <a:gd name="connsiteY2" fmla="*/ 0 h 702775"/>
                <a:gd name="connsiteX3" fmla="*/ 11034486 w 11034486"/>
                <a:gd name="connsiteY3" fmla="*/ 117132 h 702775"/>
                <a:gd name="connsiteX4" fmla="*/ 11034486 w 11034486"/>
                <a:gd name="connsiteY4" fmla="*/ 585643 h 702775"/>
                <a:gd name="connsiteX5" fmla="*/ 10917354 w 11034486"/>
                <a:gd name="connsiteY5" fmla="*/ 702775 h 702775"/>
                <a:gd name="connsiteX6" fmla="*/ 117132 w 11034486"/>
                <a:gd name="connsiteY6" fmla="*/ 702775 h 702775"/>
                <a:gd name="connsiteX7" fmla="*/ 0 w 11034486"/>
                <a:gd name="connsiteY7" fmla="*/ 585643 h 702775"/>
                <a:gd name="connsiteX8" fmla="*/ 0 w 11034486"/>
                <a:gd name="connsiteY8" fmla="*/ 117132 h 70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4486" h="702775">
                  <a:moveTo>
                    <a:pt x="0" y="117132"/>
                  </a:moveTo>
                  <a:cubicBezTo>
                    <a:pt x="0" y="52442"/>
                    <a:pt x="52442" y="0"/>
                    <a:pt x="117132" y="0"/>
                  </a:cubicBezTo>
                  <a:lnTo>
                    <a:pt x="10917354" y="0"/>
                  </a:lnTo>
                  <a:cubicBezTo>
                    <a:pt x="10982044" y="0"/>
                    <a:pt x="11034486" y="52442"/>
                    <a:pt x="11034486" y="117132"/>
                  </a:cubicBezTo>
                  <a:lnTo>
                    <a:pt x="11034486" y="585643"/>
                  </a:lnTo>
                  <a:cubicBezTo>
                    <a:pt x="11034486" y="650333"/>
                    <a:pt x="10982044" y="702775"/>
                    <a:pt x="10917354" y="702775"/>
                  </a:cubicBezTo>
                  <a:lnTo>
                    <a:pt x="117132" y="702775"/>
                  </a:lnTo>
                  <a:cubicBezTo>
                    <a:pt x="52442" y="702775"/>
                    <a:pt x="0" y="650333"/>
                    <a:pt x="0" y="585643"/>
                  </a:cubicBezTo>
                  <a:lnTo>
                    <a:pt x="0" y="117132"/>
                  </a:lnTo>
                  <a:close/>
                </a:path>
              </a:pathLst>
            </a:custGeom>
            <a:grpFill/>
            <a:ln w="50800">
              <a:solidFill>
                <a:srgbClr val="0070C0"/>
              </a:solidFill>
            </a:ln>
            <a:scene3d>
              <a:camera prst="orthographicFront"/>
              <a:lightRig rig="flat" dir="t"/>
            </a:scene3d>
            <a:sp3d prstMaterial="dkEdge">
              <a:bevelT w="8200" h="38100"/>
            </a:sp3d>
          </p:spPr>
          <p:style>
            <a:lnRef idx="0">
              <a:scrgbClr r="0" g="0" b="0"/>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02887" tIns="102887" rIns="102887" bIns="102887" numCol="1" spcCol="1270" anchor="ctr" anchorCtr="0">
              <a:noAutofit/>
            </a:bodyPr>
            <a:lstStyle/>
            <a:p>
              <a:pPr marL="0" lvl="0" indent="0" algn="just" defTabSz="800100">
                <a:lnSpc>
                  <a:spcPct val="90000"/>
                </a:lnSpc>
                <a:spcBef>
                  <a:spcPct val="0"/>
                </a:spcBef>
                <a:spcAft>
                  <a:spcPct val="35000"/>
                </a:spcAft>
                <a:buFont typeface="Symbol" panose="05050102010706020507" pitchFamily="18" charset="2"/>
                <a:buNone/>
              </a:pPr>
              <a:r>
                <a:rPr lang="en-IN" sz="2200" b="1" kern="1200">
                  <a:solidFill>
                    <a:schemeClr val="tx1"/>
                  </a:solidFill>
                </a:rPr>
                <a:t>Computer Forensic Analysts </a:t>
              </a:r>
              <a:r>
                <a:rPr lang="en-IN" sz="2200" kern="1200">
                  <a:solidFill>
                    <a:schemeClr val="tx1"/>
                  </a:solidFill>
                </a:rPr>
                <a:t>- </a:t>
              </a:r>
              <a:r>
                <a:rPr lang="en-US" sz="2200" kern="1200">
                  <a:solidFill>
                    <a:schemeClr val="tx1"/>
                  </a:solidFill>
                </a:rPr>
                <a:t>under the entry number (xviii) of Guidelines for Management Consultancy and other services</a:t>
              </a:r>
              <a:endParaRPr lang="en-IN" sz="2200" b="0" kern="1200">
                <a:solidFill>
                  <a:schemeClr val="tx1"/>
                </a:solidFill>
              </a:endParaRPr>
            </a:p>
          </p:txBody>
        </p:sp>
        <p:sp>
          <p:nvSpPr>
            <p:cNvPr id="12" name="Freeform: Shape 11">
              <a:extLst>
                <a:ext uri="{FF2B5EF4-FFF2-40B4-BE49-F238E27FC236}">
                  <a16:creationId xmlns:a16="http://schemas.microsoft.com/office/drawing/2014/main" id="{0352898F-0E2D-26C6-3082-B7FCCEAC062E}"/>
                </a:ext>
              </a:extLst>
            </p:cNvPr>
            <p:cNvSpPr/>
            <p:nvPr/>
          </p:nvSpPr>
          <p:spPr>
            <a:xfrm>
              <a:off x="417282" y="5605074"/>
              <a:ext cx="11034486" cy="702775"/>
            </a:xfrm>
            <a:custGeom>
              <a:avLst/>
              <a:gdLst>
                <a:gd name="connsiteX0" fmla="*/ 0 w 11034486"/>
                <a:gd name="connsiteY0" fmla="*/ 117132 h 702775"/>
                <a:gd name="connsiteX1" fmla="*/ 117132 w 11034486"/>
                <a:gd name="connsiteY1" fmla="*/ 0 h 702775"/>
                <a:gd name="connsiteX2" fmla="*/ 10917354 w 11034486"/>
                <a:gd name="connsiteY2" fmla="*/ 0 h 702775"/>
                <a:gd name="connsiteX3" fmla="*/ 11034486 w 11034486"/>
                <a:gd name="connsiteY3" fmla="*/ 117132 h 702775"/>
                <a:gd name="connsiteX4" fmla="*/ 11034486 w 11034486"/>
                <a:gd name="connsiteY4" fmla="*/ 585643 h 702775"/>
                <a:gd name="connsiteX5" fmla="*/ 10917354 w 11034486"/>
                <a:gd name="connsiteY5" fmla="*/ 702775 h 702775"/>
                <a:gd name="connsiteX6" fmla="*/ 117132 w 11034486"/>
                <a:gd name="connsiteY6" fmla="*/ 702775 h 702775"/>
                <a:gd name="connsiteX7" fmla="*/ 0 w 11034486"/>
                <a:gd name="connsiteY7" fmla="*/ 585643 h 702775"/>
                <a:gd name="connsiteX8" fmla="*/ 0 w 11034486"/>
                <a:gd name="connsiteY8" fmla="*/ 117132 h 70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4486" h="702775">
                  <a:moveTo>
                    <a:pt x="0" y="117132"/>
                  </a:moveTo>
                  <a:cubicBezTo>
                    <a:pt x="0" y="52442"/>
                    <a:pt x="52442" y="0"/>
                    <a:pt x="117132" y="0"/>
                  </a:cubicBezTo>
                  <a:lnTo>
                    <a:pt x="10917354" y="0"/>
                  </a:lnTo>
                  <a:cubicBezTo>
                    <a:pt x="10982044" y="0"/>
                    <a:pt x="11034486" y="52442"/>
                    <a:pt x="11034486" y="117132"/>
                  </a:cubicBezTo>
                  <a:lnTo>
                    <a:pt x="11034486" y="585643"/>
                  </a:lnTo>
                  <a:cubicBezTo>
                    <a:pt x="11034486" y="650333"/>
                    <a:pt x="10982044" y="702775"/>
                    <a:pt x="10917354" y="702775"/>
                  </a:cubicBezTo>
                  <a:lnTo>
                    <a:pt x="117132" y="702775"/>
                  </a:lnTo>
                  <a:cubicBezTo>
                    <a:pt x="52442" y="702775"/>
                    <a:pt x="0" y="650333"/>
                    <a:pt x="0" y="585643"/>
                  </a:cubicBezTo>
                  <a:lnTo>
                    <a:pt x="0" y="117132"/>
                  </a:lnTo>
                  <a:close/>
                </a:path>
              </a:pathLst>
            </a:custGeom>
            <a:grpFill/>
            <a:ln w="50800">
              <a:solidFill>
                <a:srgbClr val="0070C0"/>
              </a:solidFill>
            </a:ln>
            <a:scene3d>
              <a:camera prst="orthographicFront"/>
              <a:lightRig rig="flat" dir="t"/>
            </a:scene3d>
            <a:sp3d prstMaterial="dkEdge">
              <a:bevelT w="8200" h="38100"/>
            </a:sp3d>
          </p:spPr>
          <p:style>
            <a:lnRef idx="0">
              <a:scrgbClr r="0" g="0" b="0"/>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02887" tIns="102887" rIns="102887" bIns="102887" numCol="1" spcCol="1270" anchor="ctr" anchorCtr="0">
              <a:noAutofit/>
            </a:bodyPr>
            <a:lstStyle/>
            <a:p>
              <a:pPr marL="0" lvl="0" indent="0" algn="just" defTabSz="800100">
                <a:lnSpc>
                  <a:spcPct val="90000"/>
                </a:lnSpc>
                <a:spcBef>
                  <a:spcPct val="0"/>
                </a:spcBef>
                <a:spcAft>
                  <a:spcPct val="35000"/>
                </a:spcAft>
                <a:buNone/>
              </a:pPr>
              <a:r>
                <a:rPr lang="en-US" sz="2200" b="1" kern="1200" dirty="0">
                  <a:solidFill>
                    <a:srgbClr val="00B0F0"/>
                  </a:solidFill>
                  <a:latin typeface="Calibri" panose="020F0502020204030204"/>
                  <a:ea typeface="+mn-ea"/>
                  <a:cs typeface="+mn-cs"/>
                </a:rPr>
                <a:t>Certification - ISO, SOC - </a:t>
              </a:r>
              <a:r>
                <a:rPr lang="en-US" sz="2200" b="1" kern="1200" dirty="0">
                  <a:solidFill>
                    <a:prstClr val="black"/>
                  </a:solidFill>
                  <a:latin typeface="Calibri" panose="020F0502020204030204"/>
                  <a:ea typeface="+mn-ea"/>
                  <a:cs typeface="+mn-cs"/>
                </a:rPr>
                <a:t> </a:t>
              </a:r>
              <a:r>
                <a:rPr lang="en-US" sz="2200" b="1" kern="1200" dirty="0">
                  <a:solidFill>
                    <a:schemeClr val="tx1"/>
                  </a:solidFill>
                  <a:latin typeface="Calibri" panose="020F0502020204030204"/>
                  <a:ea typeface="+mn-ea"/>
                  <a:cs typeface="+mn-cs"/>
                </a:rPr>
                <a:t>However Chartered accountants in practice are </a:t>
              </a:r>
              <a:r>
                <a:rPr lang="en-US" sz="2200" b="1" kern="1200" dirty="0">
                  <a:solidFill>
                    <a:srgbClr val="FF0000"/>
                  </a:solidFill>
                  <a:latin typeface="Calibri" panose="020F0502020204030204"/>
                  <a:ea typeface="+mn-ea"/>
                  <a:cs typeface="+mn-cs"/>
                </a:rPr>
                <a:t>not</a:t>
              </a:r>
              <a:r>
                <a:rPr lang="en-US" sz="2200" b="1" kern="1200" dirty="0">
                  <a:solidFill>
                    <a:schemeClr val="tx1"/>
                  </a:solidFill>
                  <a:latin typeface="Calibri" panose="020F0502020204030204"/>
                  <a:ea typeface="+mn-ea"/>
                  <a:cs typeface="+mn-cs"/>
                </a:rPr>
                <a:t> permitted to get accreditation from the international bodies for providing Certificates of ISO, SOC etc.-</a:t>
              </a:r>
              <a:endParaRPr lang="en-IN" sz="2200" b="1" kern="1200" dirty="0">
                <a:solidFill>
                  <a:schemeClr val="tx1"/>
                </a:solidFill>
                <a:latin typeface="Calibri"/>
                <a:ea typeface="+mn-ea"/>
                <a:cs typeface="+mn-cs"/>
              </a:endParaRPr>
            </a:p>
          </p:txBody>
        </p:sp>
      </p:grpSp>
      <p:sp>
        <p:nvSpPr>
          <p:cNvPr id="14" name="Title 1">
            <a:extLst>
              <a:ext uri="{FF2B5EF4-FFF2-40B4-BE49-F238E27FC236}">
                <a16:creationId xmlns:a16="http://schemas.microsoft.com/office/drawing/2014/main" id="{D3BF3F53-F74E-EED1-DDF2-F5FE558B7E7B}"/>
              </a:ext>
            </a:extLst>
          </p:cNvPr>
          <p:cNvSpPr>
            <a:spLocks noGrp="1"/>
          </p:cNvSpPr>
          <p:nvPr>
            <p:ph type="title"/>
          </p:nvPr>
        </p:nvSpPr>
        <p:spPr>
          <a:xfrm>
            <a:off x="838200" y="332656"/>
            <a:ext cx="10515600" cy="926758"/>
          </a:xfrm>
        </p:spPr>
        <p:txBody>
          <a:bodyPr>
            <a:normAutofit/>
          </a:bodyPr>
          <a:lstStyle/>
          <a:p>
            <a:pPr algn="ctr"/>
            <a:r>
              <a:rPr lang="en-US" sz="4000" dirty="0" smtClean="0"/>
              <a:t>Decisions </a:t>
            </a:r>
            <a:r>
              <a:rPr lang="en-US" sz="4000" dirty="0"/>
              <a:t>of E S Board</a:t>
            </a:r>
            <a:endParaRPr lang="en-IN" sz="4000" dirty="0"/>
          </a:p>
        </p:txBody>
      </p:sp>
      <p:sp>
        <p:nvSpPr>
          <p:cNvPr id="4" name="Date Placeholder 3"/>
          <p:cNvSpPr>
            <a:spLocks noGrp="1"/>
          </p:cNvSpPr>
          <p:nvPr>
            <p:ph type="dt" sz="half" idx="10"/>
          </p:nvPr>
        </p:nvSpPr>
        <p:spPr/>
        <p:txBody>
          <a:bodyPr/>
          <a:lstStyle/>
          <a:p>
            <a:pPr>
              <a:defRPr/>
            </a:pPr>
            <a:r>
              <a:rPr lang="en-US" smtClean="0"/>
              <a:t>15-5-2026</a:t>
            </a:r>
            <a:endParaRPr lang="en-IN"/>
          </a:p>
        </p:txBody>
      </p:sp>
      <p:sp>
        <p:nvSpPr>
          <p:cNvPr id="5" name="Footer Placeholder 4"/>
          <p:cNvSpPr>
            <a:spLocks noGrp="1"/>
          </p:cNvSpPr>
          <p:nvPr>
            <p:ph type="ftr" sz="quarter" idx="11"/>
          </p:nvPr>
        </p:nvSpPr>
        <p:spPr/>
        <p:txBody>
          <a:bodyPr/>
          <a:lstStyle/>
          <a:p>
            <a:pPr>
              <a:defRPr/>
            </a:pPr>
            <a:r>
              <a:rPr lang="en-IN"/>
              <a:t>CA Gadia Manish R</a:t>
            </a:r>
          </a:p>
        </p:txBody>
      </p:sp>
      <p:sp>
        <p:nvSpPr>
          <p:cNvPr id="13" name="Slide Number Placeholder 12"/>
          <p:cNvSpPr>
            <a:spLocks noGrp="1"/>
          </p:cNvSpPr>
          <p:nvPr>
            <p:ph type="sldNum" sz="quarter" idx="12"/>
          </p:nvPr>
        </p:nvSpPr>
        <p:spPr/>
        <p:txBody>
          <a:bodyPr/>
          <a:lstStyle/>
          <a:p>
            <a:fld id="{2AC1C4F3-0758-4693-96D4-8901426768B0}" type="slidenum">
              <a:rPr lang="en-IN" altLang="en-US" smtClean="0"/>
              <a:pPr/>
              <a:t>31</a:t>
            </a:fld>
            <a:endParaRPr lang="en-IN" altLang="en-US"/>
          </a:p>
        </p:txBody>
      </p:sp>
    </p:spTree>
    <p:extLst>
      <p:ext uri="{BB962C8B-B14F-4D97-AF65-F5344CB8AC3E}">
        <p14:creationId xmlns:p14="http://schemas.microsoft.com/office/powerpoint/2010/main" val="36523395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64C46B9-40C3-4569-92DF-2F3A55918BE1}"/>
              </a:ext>
            </a:extLst>
          </p:cNvPr>
          <p:cNvGraphicFramePr>
            <a:graphicFrameLocks noGrp="1"/>
          </p:cNvGraphicFramePr>
          <p:nvPr>
            <p:ph idx="1"/>
            <p:extLst>
              <p:ext uri="{D42A27DB-BD31-4B8C-83A1-F6EECF244321}">
                <p14:modId xmlns:p14="http://schemas.microsoft.com/office/powerpoint/2010/main" val="1240337270"/>
              </p:ext>
            </p:extLst>
          </p:nvPr>
        </p:nvGraphicFramePr>
        <p:xfrm>
          <a:off x="460268" y="1386038"/>
          <a:ext cx="11272928" cy="4779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7E4F6DA3-4596-3D82-0ACE-133AA0DFF224}"/>
              </a:ext>
            </a:extLst>
          </p:cNvPr>
          <p:cNvSpPr txBox="1"/>
          <p:nvPr/>
        </p:nvSpPr>
        <p:spPr>
          <a:xfrm>
            <a:off x="838200" y="332656"/>
            <a:ext cx="10515600" cy="9267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solidFill>
                  <a:schemeClr val="bg1"/>
                </a:solidFill>
              </a:rPr>
              <a:t>Decisions </a:t>
            </a:r>
            <a:r>
              <a:rPr lang="en-US" sz="4000" dirty="0">
                <a:solidFill>
                  <a:schemeClr val="bg1"/>
                </a:solidFill>
              </a:rPr>
              <a:t>of E S Board</a:t>
            </a:r>
            <a:endParaRPr lang="en-IN" sz="4000" dirty="0">
              <a:solidFill>
                <a:schemeClr val="bg1"/>
              </a:solidFill>
            </a:endParaRPr>
          </a:p>
        </p:txBody>
      </p:sp>
      <p:sp>
        <p:nvSpPr>
          <p:cNvPr id="2" name="Date Placeholder 1"/>
          <p:cNvSpPr>
            <a:spLocks noGrp="1"/>
          </p:cNvSpPr>
          <p:nvPr>
            <p:ph type="dt" sz="half" idx="10"/>
          </p:nvPr>
        </p:nvSpPr>
        <p:spPr/>
        <p:txBody>
          <a:bodyPr/>
          <a:lstStyle/>
          <a:p>
            <a:pPr>
              <a:defRPr/>
            </a:pPr>
            <a:r>
              <a:rPr lang="en-US" smtClean="0"/>
              <a:t>15-5-2026</a:t>
            </a:r>
            <a:endParaRPr lang="en-IN"/>
          </a:p>
        </p:txBody>
      </p:sp>
      <p:sp>
        <p:nvSpPr>
          <p:cNvPr id="5" name="Footer Placeholder 4"/>
          <p:cNvSpPr>
            <a:spLocks noGrp="1"/>
          </p:cNvSpPr>
          <p:nvPr>
            <p:ph type="ftr" sz="quarter" idx="11"/>
          </p:nvPr>
        </p:nvSpPr>
        <p:spPr/>
        <p:txBody>
          <a:bodyPr/>
          <a:lstStyle/>
          <a:p>
            <a:pPr>
              <a:defRPr/>
            </a:pPr>
            <a:r>
              <a:rPr lang="en-IN"/>
              <a:t>CA Gadia Manish R</a:t>
            </a:r>
          </a:p>
        </p:txBody>
      </p:sp>
      <p:sp>
        <p:nvSpPr>
          <p:cNvPr id="7" name="Slide Number Placeholder 6"/>
          <p:cNvSpPr>
            <a:spLocks noGrp="1"/>
          </p:cNvSpPr>
          <p:nvPr>
            <p:ph type="sldNum" sz="quarter" idx="12"/>
          </p:nvPr>
        </p:nvSpPr>
        <p:spPr/>
        <p:txBody>
          <a:bodyPr/>
          <a:lstStyle/>
          <a:p>
            <a:fld id="{2AC1C4F3-0758-4693-96D4-8901426768B0}" type="slidenum">
              <a:rPr lang="en-IN" altLang="en-US" smtClean="0"/>
              <a:pPr/>
              <a:t>32</a:t>
            </a:fld>
            <a:endParaRPr lang="en-IN" altLang="en-US"/>
          </a:p>
        </p:txBody>
      </p:sp>
    </p:spTree>
    <p:extLst>
      <p:ext uri="{BB962C8B-B14F-4D97-AF65-F5344CB8AC3E}">
        <p14:creationId xmlns:p14="http://schemas.microsoft.com/office/powerpoint/2010/main" val="85984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279FCE73-4AA5-43A3-BC09-85E8C3FC7845}"/>
                                            </p:graphicEl>
                                          </p:spTgt>
                                        </p:tgtEl>
                                        <p:attrNameLst>
                                          <p:attrName>style.visibility</p:attrName>
                                        </p:attrNameLst>
                                      </p:cBhvr>
                                      <p:to>
                                        <p:strVal val="visible"/>
                                      </p:to>
                                    </p:set>
                                    <p:animEffect transition="in" filter="wipe(left)">
                                      <p:cBhvr>
                                        <p:cTn id="7" dur="500"/>
                                        <p:tgtEl>
                                          <p:spTgt spid="4">
                                            <p:graphicEl>
                                              <a:dgm id="{279FCE73-4AA5-43A3-BC09-85E8C3FC7845}"/>
                                            </p:graphic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dgm id="{A849767F-8DDD-43D4-8B05-C7AB11E4EA07}"/>
                                            </p:graphicEl>
                                          </p:spTgt>
                                        </p:tgtEl>
                                        <p:attrNameLst>
                                          <p:attrName>style.visibility</p:attrName>
                                        </p:attrNameLst>
                                      </p:cBhvr>
                                      <p:to>
                                        <p:strVal val="visible"/>
                                      </p:to>
                                    </p:set>
                                    <p:animEffect transition="in" filter="wipe(left)">
                                      <p:cBhvr>
                                        <p:cTn id="12" dur="500"/>
                                        <p:tgtEl>
                                          <p:spTgt spid="4">
                                            <p:graphicEl>
                                              <a:dgm id="{A849767F-8DDD-43D4-8B05-C7AB11E4EA07}"/>
                                            </p:graphic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dgm id="{CEFE9ADE-989D-447B-B268-289962CED053}"/>
                                            </p:graphicEl>
                                          </p:spTgt>
                                        </p:tgtEl>
                                        <p:attrNameLst>
                                          <p:attrName>style.visibility</p:attrName>
                                        </p:attrNameLst>
                                      </p:cBhvr>
                                      <p:to>
                                        <p:strVal val="visible"/>
                                      </p:to>
                                    </p:set>
                                    <p:animEffect transition="in" filter="wipe(left)">
                                      <p:cBhvr>
                                        <p:cTn id="17" dur="500"/>
                                        <p:tgtEl>
                                          <p:spTgt spid="4">
                                            <p:graphicEl>
                                              <a:dgm id="{CEFE9ADE-989D-447B-B268-289962CED053}"/>
                                            </p:graphic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dgm id="{ADEF4714-B243-418F-9C63-E3F2F9D19992}"/>
                                            </p:graphicEl>
                                          </p:spTgt>
                                        </p:tgtEl>
                                        <p:attrNameLst>
                                          <p:attrName>style.visibility</p:attrName>
                                        </p:attrNameLst>
                                      </p:cBhvr>
                                      <p:to>
                                        <p:strVal val="visible"/>
                                      </p:to>
                                    </p:set>
                                    <p:animEffect transition="in" filter="wipe(left)">
                                      <p:cBhvr>
                                        <p:cTn id="22" dur="500"/>
                                        <p:tgtEl>
                                          <p:spTgt spid="4">
                                            <p:graphicEl>
                                              <a:dgm id="{ADEF4714-B243-418F-9C63-E3F2F9D1999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64C46B9-40C3-4569-92DF-2F3A55918BE1}"/>
              </a:ext>
            </a:extLst>
          </p:cNvPr>
          <p:cNvGraphicFramePr>
            <a:graphicFrameLocks noGrp="1"/>
          </p:cNvGraphicFramePr>
          <p:nvPr>
            <p:ph idx="1"/>
            <p:extLst>
              <p:ext uri="{D42A27DB-BD31-4B8C-83A1-F6EECF244321}">
                <p14:modId xmlns:p14="http://schemas.microsoft.com/office/powerpoint/2010/main" val="3788618508"/>
              </p:ext>
            </p:extLst>
          </p:nvPr>
        </p:nvGraphicFramePr>
        <p:xfrm>
          <a:off x="528638" y="1296795"/>
          <a:ext cx="11186727" cy="5228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721CBFD0-ADF0-F8F0-FE09-FAEF31F39EB3}"/>
              </a:ext>
            </a:extLst>
          </p:cNvPr>
          <p:cNvSpPr txBox="1"/>
          <p:nvPr/>
        </p:nvSpPr>
        <p:spPr>
          <a:xfrm>
            <a:off x="838200" y="332656"/>
            <a:ext cx="10515600" cy="9267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solidFill>
                  <a:schemeClr val="bg1"/>
                </a:solidFill>
              </a:rPr>
              <a:t>Decisions </a:t>
            </a:r>
            <a:r>
              <a:rPr lang="en-US" sz="4000" dirty="0">
                <a:solidFill>
                  <a:schemeClr val="bg1"/>
                </a:solidFill>
              </a:rPr>
              <a:t>of E S Board</a:t>
            </a:r>
            <a:endParaRPr lang="en-IN" sz="4000" dirty="0">
              <a:solidFill>
                <a:schemeClr val="bg1"/>
              </a:solidFill>
            </a:endParaRPr>
          </a:p>
        </p:txBody>
      </p:sp>
      <p:sp>
        <p:nvSpPr>
          <p:cNvPr id="2" name="Date Placeholder 1"/>
          <p:cNvSpPr>
            <a:spLocks noGrp="1"/>
          </p:cNvSpPr>
          <p:nvPr>
            <p:ph type="dt" sz="half" idx="10"/>
          </p:nvPr>
        </p:nvSpPr>
        <p:spPr/>
        <p:txBody>
          <a:bodyPr/>
          <a:lstStyle/>
          <a:p>
            <a:pPr>
              <a:defRPr/>
            </a:pPr>
            <a:r>
              <a:rPr lang="en-US" smtClean="0"/>
              <a:t>15-5-2026</a:t>
            </a:r>
            <a:endParaRPr lang="en-IN"/>
          </a:p>
        </p:txBody>
      </p:sp>
      <p:sp>
        <p:nvSpPr>
          <p:cNvPr id="3" name="Footer Placeholder 2"/>
          <p:cNvSpPr>
            <a:spLocks noGrp="1"/>
          </p:cNvSpPr>
          <p:nvPr>
            <p:ph type="ftr" sz="quarter" idx="11"/>
          </p:nvPr>
        </p:nvSpPr>
        <p:spPr/>
        <p:txBody>
          <a:bodyPr/>
          <a:lstStyle/>
          <a:p>
            <a:pPr>
              <a:defRPr/>
            </a:pPr>
            <a:r>
              <a:rPr lang="en-IN"/>
              <a:t>CA Gadia Manish R</a:t>
            </a:r>
          </a:p>
        </p:txBody>
      </p:sp>
      <p:sp>
        <p:nvSpPr>
          <p:cNvPr id="5" name="Slide Number Placeholder 4"/>
          <p:cNvSpPr>
            <a:spLocks noGrp="1"/>
          </p:cNvSpPr>
          <p:nvPr>
            <p:ph type="sldNum" sz="quarter" idx="12"/>
          </p:nvPr>
        </p:nvSpPr>
        <p:spPr/>
        <p:txBody>
          <a:bodyPr/>
          <a:lstStyle/>
          <a:p>
            <a:fld id="{2AC1C4F3-0758-4693-96D4-8901426768B0}" type="slidenum">
              <a:rPr lang="en-IN" altLang="en-US" smtClean="0"/>
              <a:pPr/>
              <a:t>33</a:t>
            </a:fld>
            <a:endParaRPr lang="en-IN" altLang="en-US"/>
          </a:p>
        </p:txBody>
      </p:sp>
    </p:spTree>
    <p:extLst>
      <p:ext uri="{BB962C8B-B14F-4D97-AF65-F5344CB8AC3E}">
        <p14:creationId xmlns:p14="http://schemas.microsoft.com/office/powerpoint/2010/main" val="2450816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4EB0E44E-6641-4FAA-A018-D23370BC1913}"/>
                                            </p:graphicEl>
                                          </p:spTgt>
                                        </p:tgtEl>
                                        <p:attrNameLst>
                                          <p:attrName>style.visibility</p:attrName>
                                        </p:attrNameLst>
                                      </p:cBhvr>
                                      <p:to>
                                        <p:strVal val="visible"/>
                                      </p:to>
                                    </p:set>
                                    <p:animEffect transition="in" filter="wipe(left)">
                                      <p:cBhvr>
                                        <p:cTn id="7" dur="500"/>
                                        <p:tgtEl>
                                          <p:spTgt spid="4">
                                            <p:graphicEl>
                                              <a:dgm id="{4EB0E44E-6641-4FAA-A018-D23370BC1913}"/>
                                            </p:graphic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dgm id="{A96E244C-389D-4F7B-B377-EE2A227D6990}"/>
                                            </p:graphicEl>
                                          </p:spTgt>
                                        </p:tgtEl>
                                        <p:attrNameLst>
                                          <p:attrName>style.visibility</p:attrName>
                                        </p:attrNameLst>
                                      </p:cBhvr>
                                      <p:to>
                                        <p:strVal val="visible"/>
                                      </p:to>
                                    </p:set>
                                    <p:animEffect transition="in" filter="wipe(left)">
                                      <p:cBhvr>
                                        <p:cTn id="12" dur="500"/>
                                        <p:tgtEl>
                                          <p:spTgt spid="4">
                                            <p:graphicEl>
                                              <a:dgm id="{A96E244C-389D-4F7B-B377-EE2A227D6990}"/>
                                            </p:graphic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dgm id="{7C8D60FE-E359-4DC8-AFC4-170A4C56BEF5}"/>
                                            </p:graphicEl>
                                          </p:spTgt>
                                        </p:tgtEl>
                                        <p:attrNameLst>
                                          <p:attrName>style.visibility</p:attrName>
                                        </p:attrNameLst>
                                      </p:cBhvr>
                                      <p:to>
                                        <p:strVal val="visible"/>
                                      </p:to>
                                    </p:set>
                                    <p:animEffect transition="in" filter="wipe(left)">
                                      <p:cBhvr>
                                        <p:cTn id="17" dur="500"/>
                                        <p:tgtEl>
                                          <p:spTgt spid="4">
                                            <p:graphicEl>
                                              <a:dgm id="{7C8D60FE-E359-4DC8-AFC4-170A4C56BEF5}"/>
                                            </p:graphic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dgm id="{247CED48-0AD6-42FC-A21C-37691F3FAE97}"/>
                                            </p:graphicEl>
                                          </p:spTgt>
                                        </p:tgtEl>
                                        <p:attrNameLst>
                                          <p:attrName>style.visibility</p:attrName>
                                        </p:attrNameLst>
                                      </p:cBhvr>
                                      <p:to>
                                        <p:strVal val="visible"/>
                                      </p:to>
                                    </p:set>
                                    <p:animEffect transition="in" filter="wipe(left)">
                                      <p:cBhvr>
                                        <p:cTn id="22" dur="500"/>
                                        <p:tgtEl>
                                          <p:spTgt spid="4">
                                            <p:graphicEl>
                                              <a:dgm id="{247CED48-0AD6-42FC-A21C-37691F3FAE9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smtClean="0">
                <a:latin typeface="Arial" panose="020B0604020202020204" pitchFamily="34" charset="0"/>
                <a:cs typeface="Arial" panose="020B0604020202020204" pitchFamily="34" charset="0"/>
              </a:rPr>
              <a:t>15-5-2026</a:t>
            </a:r>
            <a:endParaRPr lang="en-IN" altLang="en-US" sz="1200">
              <a:latin typeface="Arial" panose="020B0604020202020204" pitchFamily="34" charset="0"/>
              <a:cs typeface="Arial" panose="020B0604020202020204" pitchFamily="34" charset="0"/>
            </a:endParaRPr>
          </a:p>
        </p:txBody>
      </p:sp>
      <p:sp>
        <p:nvSpPr>
          <p:cNvPr id="1218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5822D70-1C8D-4837-9DD0-F23386B4095E}" type="slidenum">
              <a:rPr lang="en-IN" altLang="en-US" sz="1200">
                <a:latin typeface="Arial" panose="020B0604020202020204" pitchFamily="34" charset="0"/>
                <a:cs typeface="Arial" panose="020B0604020202020204" pitchFamily="34" charset="0"/>
              </a:rPr>
              <a:pPr>
                <a:spcBef>
                  <a:spcPct val="0"/>
                </a:spcBef>
                <a:buFontTx/>
                <a:buNone/>
              </a:pPr>
              <a:t>34</a:t>
            </a:fld>
            <a:endParaRPr lang="en-IN" altLang="en-US" sz="1200">
              <a:latin typeface="Arial" panose="020B0604020202020204" pitchFamily="34" charset="0"/>
              <a:cs typeface="Arial" panose="020B0604020202020204" pitchFamily="34" charset="0"/>
            </a:endParaRPr>
          </a:p>
        </p:txBody>
      </p:sp>
      <p:pic>
        <p:nvPicPr>
          <p:cNvPr id="121860" name="Picture 4" descr="j0412772"/>
          <p:cNvPicPr>
            <a:picLocks noGrp="1" noChangeAspect="1" noChangeArrowheads="1"/>
          </p:cNvPicPr>
          <p:nvPr>
            <p:ph type="body" idx="4294967295"/>
          </p:nvPr>
        </p:nvPicPr>
        <p:blipFill>
          <a:blip r:embed="rId2" cstate="print">
            <a:extLst>
              <a:ext uri="{28A0092B-C50C-407E-A947-70E740481C1C}">
                <a14:useLocalDpi xmlns:a14="http://schemas.microsoft.com/office/drawing/2010/main" val="0"/>
              </a:ext>
            </a:extLst>
          </a:blip>
          <a:srcRect/>
          <a:stretch>
            <a:fillRect/>
          </a:stretch>
        </p:blipFill>
        <p:spPr>
          <a:xfrm>
            <a:off x="1773238" y="404814"/>
            <a:ext cx="4246562" cy="5767387"/>
          </a:xfrm>
        </p:spPr>
      </p:pic>
      <p:sp>
        <p:nvSpPr>
          <p:cNvPr id="75781" name="Rectangle 5"/>
          <p:cNvSpPr>
            <a:spLocks noChangeArrowheads="1"/>
          </p:cNvSpPr>
          <p:nvPr/>
        </p:nvSpPr>
        <p:spPr bwMode="auto">
          <a:xfrm>
            <a:off x="6167439" y="981075"/>
            <a:ext cx="4105275" cy="472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chemeClr val="tx2"/>
              </a:buClr>
              <a:buSzPct val="90000"/>
              <a:buFont typeface="Symbol" panose="05050102010706020507" pitchFamily="18" charset="2"/>
              <a:buNone/>
            </a:pPr>
            <a:r>
              <a:rPr lang="en-US" altLang="en-US" b="1">
                <a:solidFill>
                  <a:srgbClr val="2C2CB2"/>
                </a:solidFill>
                <a:latin typeface="Arial" panose="020B0604020202020204" pitchFamily="34" charset="0"/>
              </a:rPr>
              <a:t>Opinions or views are like wrist watches. </a:t>
            </a:r>
          </a:p>
          <a:p>
            <a:pPr eaLnBrk="1" hangingPunct="1">
              <a:buClr>
                <a:schemeClr val="tx2"/>
              </a:buClr>
              <a:buSzPct val="90000"/>
              <a:buFont typeface="Symbol" panose="05050102010706020507" pitchFamily="18" charset="2"/>
              <a:buNone/>
            </a:pPr>
            <a:r>
              <a:rPr lang="en-US" altLang="en-US" b="1">
                <a:solidFill>
                  <a:srgbClr val="FF0000"/>
                </a:solidFill>
                <a:latin typeface="Arial" panose="020B0604020202020204" pitchFamily="34" charset="0"/>
              </a:rPr>
              <a:t>Every watch shows different time from others. </a:t>
            </a:r>
          </a:p>
          <a:p>
            <a:pPr eaLnBrk="1" hangingPunct="1">
              <a:buClr>
                <a:schemeClr val="tx2"/>
              </a:buClr>
              <a:buSzPct val="90000"/>
              <a:buFont typeface="Symbol" panose="05050102010706020507" pitchFamily="18" charset="2"/>
              <a:buNone/>
            </a:pPr>
            <a:r>
              <a:rPr lang="en-US" altLang="en-US" b="1">
                <a:solidFill>
                  <a:srgbClr val="339933"/>
                </a:solidFill>
                <a:latin typeface="Arial" panose="020B0604020202020204" pitchFamily="34" charset="0"/>
              </a:rPr>
              <a:t>But every one believes that their time is right!</a:t>
            </a:r>
            <a:endParaRPr lang="en-SG" altLang="en-US" b="1">
              <a:solidFill>
                <a:srgbClr val="339933"/>
              </a:solidFill>
              <a:latin typeface="Arial" panose="020B0604020202020204" pitchFamily="34" charset="0"/>
            </a:endParaRPr>
          </a:p>
        </p:txBody>
      </p:sp>
      <p:sp>
        <p:nvSpPr>
          <p:cNvPr id="12186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latin typeface="Arial" panose="020B0604020202020204" pitchFamily="34" charset="0"/>
              </a:rPr>
              <a:t>CA Gadia Manish R</a:t>
            </a:r>
          </a:p>
        </p:txBody>
      </p:sp>
    </p:spTree>
    <p:extLst>
      <p:ext uri="{BB962C8B-B14F-4D97-AF65-F5344CB8AC3E}">
        <p14:creationId xmlns:p14="http://schemas.microsoft.com/office/powerpoint/2010/main" val="2807642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75781">
                                            <p:txEl>
                                              <p:pRg st="0" end="0"/>
                                            </p:txEl>
                                          </p:spTgt>
                                        </p:tgtEl>
                                        <p:attrNameLst>
                                          <p:attrName>style.visibility</p:attrName>
                                        </p:attrNameLst>
                                      </p:cBhvr>
                                      <p:to>
                                        <p:strVal val="visible"/>
                                      </p:to>
                                    </p:set>
                                    <p:anim calcmode="lin" valueType="num">
                                      <p:cBhvr>
                                        <p:cTn id="7" dur="500" fill="hold"/>
                                        <p:tgtEl>
                                          <p:spTgt spid="7578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578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578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578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8" presetClass="entr" presetSubtype="0" accel="100000" fill="hold" nodeType="clickEffect">
                                  <p:stCondLst>
                                    <p:cond delay="0"/>
                                  </p:stCondLst>
                                  <p:childTnLst>
                                    <p:set>
                                      <p:cBhvr>
                                        <p:cTn id="14" dur="1" fill="hold">
                                          <p:stCondLst>
                                            <p:cond delay="0"/>
                                          </p:stCondLst>
                                        </p:cTn>
                                        <p:tgtEl>
                                          <p:spTgt spid="75781">
                                            <p:txEl>
                                              <p:pRg st="1" end="1"/>
                                            </p:txEl>
                                          </p:spTgt>
                                        </p:tgtEl>
                                        <p:attrNameLst>
                                          <p:attrName>style.visibility</p:attrName>
                                        </p:attrNameLst>
                                      </p:cBhvr>
                                      <p:to>
                                        <p:strVal val="visible"/>
                                      </p:to>
                                    </p:set>
                                    <p:anim calcmode="lin" valueType="num">
                                      <p:cBhvr>
                                        <p:cTn id="15" dur="500" fill="hold"/>
                                        <p:tgtEl>
                                          <p:spTgt spid="75781">
                                            <p:txEl>
                                              <p:pRg st="1" end="1"/>
                                            </p:txEl>
                                          </p:spTgt>
                                        </p:tgtEl>
                                        <p:attrNameLst>
                                          <p:attrName>ppt_w</p:attrName>
                                        </p:attrNameLst>
                                      </p:cBhvr>
                                      <p:tavLst>
                                        <p:tav tm="0">
                                          <p:val>
                                            <p:strVal val="#ppt_w*2.5"/>
                                          </p:val>
                                        </p:tav>
                                        <p:tav tm="100000">
                                          <p:val>
                                            <p:strVal val="#ppt_w"/>
                                          </p:val>
                                        </p:tav>
                                      </p:tavLst>
                                    </p:anim>
                                    <p:anim calcmode="lin" valueType="num">
                                      <p:cBhvr>
                                        <p:cTn id="16" dur="500" fill="hold"/>
                                        <p:tgtEl>
                                          <p:spTgt spid="75781">
                                            <p:txEl>
                                              <p:pRg st="1" end="1"/>
                                            </p:txEl>
                                          </p:spTgt>
                                        </p:tgtEl>
                                        <p:attrNameLst>
                                          <p:attrName>ppt_h</p:attrName>
                                        </p:attrNameLst>
                                      </p:cBhvr>
                                      <p:tavLst>
                                        <p:tav tm="0">
                                          <p:val>
                                            <p:strVal val="#ppt_h*0.01"/>
                                          </p:val>
                                        </p:tav>
                                        <p:tav tm="100000">
                                          <p:val>
                                            <p:strVal val="#ppt_h"/>
                                          </p:val>
                                        </p:tav>
                                      </p:tavLst>
                                    </p:anim>
                                    <p:anim calcmode="lin" valueType="num">
                                      <p:cBhvr>
                                        <p:cTn id="17" dur="500" fill="hold"/>
                                        <p:tgtEl>
                                          <p:spTgt spid="75781">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75781">
                                            <p:txEl>
                                              <p:pRg st="1" end="1"/>
                                            </p:txEl>
                                          </p:spTgt>
                                        </p:tgtEl>
                                        <p:attrNameLst>
                                          <p:attrName>ppt_y</p:attrName>
                                        </p:attrNameLst>
                                      </p:cBhvr>
                                      <p:tavLst>
                                        <p:tav tm="0">
                                          <p:val>
                                            <p:strVal val="#ppt_h+1"/>
                                          </p:val>
                                        </p:tav>
                                        <p:tav tm="100000">
                                          <p:val>
                                            <p:strVal val="#ppt_y"/>
                                          </p:val>
                                        </p:tav>
                                      </p:tavLst>
                                    </p:anim>
                                    <p:animEffect transition="in" filter="fade">
                                      <p:cBhvr>
                                        <p:cTn id="19" dur="500"/>
                                        <p:tgtEl>
                                          <p:spTgt spid="75781">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1" presetClass="entr" presetSubtype="0" fill="hold" nodeType="clickEffect">
                                  <p:stCondLst>
                                    <p:cond delay="0"/>
                                  </p:stCondLst>
                                  <p:childTnLst>
                                    <p:set>
                                      <p:cBhvr>
                                        <p:cTn id="23" dur="1" fill="hold">
                                          <p:stCondLst>
                                            <p:cond delay="0"/>
                                          </p:stCondLst>
                                        </p:cTn>
                                        <p:tgtEl>
                                          <p:spTgt spid="75781">
                                            <p:txEl>
                                              <p:pRg st="2" end="2"/>
                                            </p:txEl>
                                          </p:spTgt>
                                        </p:tgtEl>
                                        <p:attrNameLst>
                                          <p:attrName>style.visibility</p:attrName>
                                        </p:attrNameLst>
                                      </p:cBhvr>
                                      <p:to>
                                        <p:strVal val="visible"/>
                                      </p:to>
                                    </p:set>
                                    <p:animEffect transition="in" filter="fade">
                                      <p:cBhvr>
                                        <p:cTn id="24" dur="770" decel="100000"/>
                                        <p:tgtEl>
                                          <p:spTgt spid="75781">
                                            <p:txEl>
                                              <p:pRg st="2" end="2"/>
                                            </p:txEl>
                                          </p:spTgt>
                                        </p:tgtEl>
                                      </p:cBhvr>
                                    </p:animEffect>
                                    <p:animScale>
                                      <p:cBhvr>
                                        <p:cTn id="25" dur="770" decel="100000"/>
                                        <p:tgtEl>
                                          <p:spTgt spid="75781">
                                            <p:txEl>
                                              <p:pRg st="2" end="2"/>
                                            </p:txEl>
                                          </p:spTgt>
                                        </p:tgtEl>
                                      </p:cBhvr>
                                      <p:from x="10000" y="10000"/>
                                      <p:to x="200000" y="450000"/>
                                    </p:animScale>
                                    <p:animScale>
                                      <p:cBhvr>
                                        <p:cTn id="26" dur="1230" accel="100000" fill="hold">
                                          <p:stCondLst>
                                            <p:cond delay="770"/>
                                          </p:stCondLst>
                                        </p:cTn>
                                        <p:tgtEl>
                                          <p:spTgt spid="75781">
                                            <p:txEl>
                                              <p:pRg st="2" end="2"/>
                                            </p:txEl>
                                          </p:spTgt>
                                        </p:tgtEl>
                                      </p:cBhvr>
                                      <p:from x="200000" y="450000"/>
                                      <p:to x="100000" y="100000"/>
                                    </p:animScale>
                                    <p:set>
                                      <p:cBhvr>
                                        <p:cTn id="27" dur="770" fill="hold"/>
                                        <p:tgtEl>
                                          <p:spTgt spid="75781">
                                            <p:txEl>
                                              <p:pRg st="2" end="2"/>
                                            </p:txEl>
                                          </p:spTgt>
                                        </p:tgtEl>
                                        <p:attrNameLst>
                                          <p:attrName>ppt_x</p:attrName>
                                        </p:attrNameLst>
                                      </p:cBhvr>
                                      <p:to>
                                        <p:strVal val="(0.5)"/>
                                      </p:to>
                                    </p:set>
                                    <p:anim from="(0.5)" to="(#ppt_x)" calcmode="lin" valueType="num">
                                      <p:cBhvr>
                                        <p:cTn id="28" dur="1230" accel="100000" fill="hold">
                                          <p:stCondLst>
                                            <p:cond delay="770"/>
                                          </p:stCondLst>
                                        </p:cTn>
                                        <p:tgtEl>
                                          <p:spTgt spid="75781">
                                            <p:txEl>
                                              <p:pRg st="2" end="2"/>
                                            </p:txEl>
                                          </p:spTgt>
                                        </p:tgtEl>
                                        <p:attrNameLst>
                                          <p:attrName>ppt_x</p:attrName>
                                        </p:attrNameLst>
                                      </p:cBhvr>
                                    </p:anim>
                                    <p:set>
                                      <p:cBhvr>
                                        <p:cTn id="29" dur="770" fill="hold"/>
                                        <p:tgtEl>
                                          <p:spTgt spid="75781">
                                            <p:txEl>
                                              <p:pRg st="2" end="2"/>
                                            </p:txEl>
                                          </p:spTgt>
                                        </p:tgtEl>
                                        <p:attrNameLst>
                                          <p:attrName>ppt_y</p:attrName>
                                        </p:attrNameLst>
                                      </p:cBhvr>
                                      <p:to>
                                        <p:strVal val="(#ppt_y+0.4)"/>
                                      </p:to>
                                    </p:set>
                                    <p:anim from="(#ppt_y+0.4)" to="(#ppt_y)" calcmode="lin" valueType="num">
                                      <p:cBhvr>
                                        <p:cTn id="30" dur="1230" accel="100000" fill="hold">
                                          <p:stCondLst>
                                            <p:cond delay="770"/>
                                          </p:stCondLst>
                                        </p:cTn>
                                        <p:tgtEl>
                                          <p:spTgt spid="75781">
                                            <p:txEl>
                                              <p:pRg st="2" end="2"/>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7013" y="1795050"/>
            <a:ext cx="6657975" cy="1862138"/>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a:spAutoFit/>
          </a:bodyPr>
          <a:lstStyle/>
          <a:p>
            <a:pPr algn="ctr">
              <a:defRPr/>
            </a:pPr>
            <a:r>
              <a:rPr lang="en-US" sz="11500" dirty="0">
                <a:ln w="0"/>
                <a:solidFill>
                  <a:schemeClr val="tx2">
                    <a:lumMod val="75000"/>
                  </a:schemeClr>
                </a:solidFill>
                <a:effectLst>
                  <a:outerShdw blurRad="38100" dist="25400" dir="5400000" algn="ctr" rotWithShape="0">
                    <a:srgbClr val="6E747A">
                      <a:alpha val="43000"/>
                    </a:srgbClr>
                  </a:outerShdw>
                </a:effectLst>
              </a:rPr>
              <a:t>Thank You</a:t>
            </a:r>
            <a:endParaRPr lang="en-IN" sz="11500" dirty="0">
              <a:ln w="0"/>
              <a:solidFill>
                <a:schemeClr val="tx2">
                  <a:lumMod val="75000"/>
                </a:schemeClr>
              </a:solidFill>
              <a:effectLst>
                <a:outerShdw blurRad="38100" dist="25400" dir="5400000" algn="ctr" rotWithShape="0">
                  <a:srgbClr val="6E747A">
                    <a:alpha val="43000"/>
                  </a:srgbClr>
                </a:outerShdw>
              </a:effectLst>
            </a:endParaRPr>
          </a:p>
        </p:txBody>
      </p:sp>
      <p:sp>
        <p:nvSpPr>
          <p:cNvPr id="3" name="Rectangle 3"/>
          <p:cNvSpPr txBox="1">
            <a:spLocks noChangeArrowheads="1"/>
          </p:cNvSpPr>
          <p:nvPr/>
        </p:nvSpPr>
        <p:spPr>
          <a:xfrm>
            <a:off x="3200400" y="4800600"/>
            <a:ext cx="7543800" cy="1585913"/>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fontAlgn="auto">
              <a:spcAft>
                <a:spcPts val="0"/>
              </a:spcAft>
              <a:defRPr/>
            </a:pPr>
            <a:endParaRPr lang="en-US" dirty="0">
              <a:solidFill>
                <a:schemeClr val="tx1">
                  <a:lumMod val="65000"/>
                  <a:lumOff val="35000"/>
                </a:schemeClr>
              </a:solidFill>
            </a:endParaRPr>
          </a:p>
        </p:txBody>
      </p:sp>
      <p:pic>
        <p:nvPicPr>
          <p:cNvPr id="5" name="Picture 4"/>
          <p:cNvPicPr>
            <a:picLocks noChangeAspect="1"/>
          </p:cNvPicPr>
          <p:nvPr/>
        </p:nvPicPr>
        <p:blipFill rotWithShape="1">
          <a:blip r:embed="rId2"/>
          <a:srcRect l="-1170" r="9237"/>
          <a:stretch/>
        </p:blipFill>
        <p:spPr>
          <a:xfrm>
            <a:off x="419310" y="503208"/>
            <a:ext cx="1759531" cy="1638286"/>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138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a:spcBef>
                <a:spcPct val="0"/>
              </a:spcBef>
              <a:buClrTx/>
              <a:buSzTx/>
              <a:buFontTx/>
              <a:buNone/>
            </a:pPr>
            <a:fld id="{7B8B5E2A-3B69-43FB-9488-F6D18EF973BB}" type="slidenum">
              <a:rPr lang="en-IN" altLang="en-US">
                <a:solidFill>
                  <a:schemeClr val="bg1"/>
                </a:solidFill>
              </a:rPr>
              <a:pPr>
                <a:spcBef>
                  <a:spcPct val="0"/>
                </a:spcBef>
                <a:buClrTx/>
                <a:buSzTx/>
                <a:buFontTx/>
                <a:buNone/>
              </a:pPr>
              <a:t>35</a:t>
            </a:fld>
            <a:endParaRPr lang="en-IN" altLang="en-US" dirty="0">
              <a:solidFill>
                <a:schemeClr val="bg1"/>
              </a:solidFill>
            </a:endParaRPr>
          </a:p>
        </p:txBody>
      </p:sp>
      <p:sp>
        <p:nvSpPr>
          <p:cNvPr id="7" name="TextBox 6"/>
          <p:cNvSpPr txBox="1"/>
          <p:nvPr/>
        </p:nvSpPr>
        <p:spPr>
          <a:xfrm>
            <a:off x="2093665" y="3646394"/>
            <a:ext cx="8225585" cy="2585323"/>
          </a:xfrm>
          <a:prstGeom prst="rect">
            <a:avLst/>
          </a:prstGeom>
          <a:noFill/>
        </p:spPr>
        <p:txBody>
          <a:bodyPr wrap="none" rtlCol="0">
            <a:spAutoFit/>
          </a:bodyPr>
          <a:lstStyle/>
          <a:p>
            <a:pPr algn="ctr"/>
            <a:r>
              <a:rPr lang="en-US" sz="5400" dirty="0">
                <a:solidFill>
                  <a:schemeClr val="bg2">
                    <a:lumMod val="10000"/>
                  </a:schemeClr>
                </a:solidFill>
              </a:rPr>
              <a:t>Name: </a:t>
            </a:r>
            <a:r>
              <a:rPr lang="en-US" sz="5400" b="1" dirty="0">
                <a:solidFill>
                  <a:schemeClr val="bg2">
                    <a:lumMod val="10000"/>
                  </a:schemeClr>
                </a:solidFill>
              </a:rPr>
              <a:t>CA </a:t>
            </a:r>
            <a:r>
              <a:rPr lang="en-US" sz="5400" b="1" dirty="0" err="1">
                <a:solidFill>
                  <a:schemeClr val="bg2">
                    <a:lumMod val="10000"/>
                  </a:schemeClr>
                </a:solidFill>
              </a:rPr>
              <a:t>Gadia</a:t>
            </a:r>
            <a:r>
              <a:rPr lang="en-US" sz="5400" b="1" dirty="0">
                <a:solidFill>
                  <a:schemeClr val="bg2">
                    <a:lumMod val="10000"/>
                  </a:schemeClr>
                </a:solidFill>
              </a:rPr>
              <a:t> Manish R</a:t>
            </a:r>
          </a:p>
          <a:p>
            <a:pPr algn="ctr"/>
            <a:r>
              <a:rPr lang="en-US" sz="5400" dirty="0">
                <a:solidFill>
                  <a:schemeClr val="accent1"/>
                </a:solidFill>
              </a:rPr>
              <a:t>Email: </a:t>
            </a:r>
            <a:r>
              <a:rPr lang="en-US" sz="5400" b="1" dirty="0">
                <a:solidFill>
                  <a:schemeClr val="accent1"/>
                </a:solidFill>
              </a:rPr>
              <a:t>manish@gmj.co.in</a:t>
            </a:r>
          </a:p>
          <a:p>
            <a:pPr algn="ctr"/>
            <a:r>
              <a:rPr lang="en-US" sz="5400" dirty="0"/>
              <a:t>Mobile: </a:t>
            </a:r>
            <a:r>
              <a:rPr lang="en-US" sz="5400" b="1" dirty="0"/>
              <a:t>98205 37986</a:t>
            </a:r>
          </a:p>
        </p:txBody>
      </p:sp>
      <p:sp>
        <p:nvSpPr>
          <p:cNvPr id="4" name="Date Placeholder 3"/>
          <p:cNvSpPr>
            <a:spLocks noGrp="1"/>
          </p:cNvSpPr>
          <p:nvPr>
            <p:ph type="dt" sz="half" idx="10"/>
          </p:nvPr>
        </p:nvSpPr>
        <p:spPr/>
        <p:txBody>
          <a:bodyPr/>
          <a:lstStyle/>
          <a:p>
            <a:pPr>
              <a:defRPr/>
            </a:pPr>
            <a:r>
              <a:rPr lang="en-US" smtClean="0"/>
              <a:t>15-5-2026</a:t>
            </a:r>
            <a:endParaRPr lang="en-IN"/>
          </a:p>
        </p:txBody>
      </p:sp>
      <p:sp>
        <p:nvSpPr>
          <p:cNvPr id="6" name="Footer Placeholder 5"/>
          <p:cNvSpPr>
            <a:spLocks noGrp="1"/>
          </p:cNvSpPr>
          <p:nvPr>
            <p:ph type="ftr" sz="quarter" idx="11"/>
          </p:nvPr>
        </p:nvSpPr>
        <p:spPr/>
        <p:txBody>
          <a:bodyPr/>
          <a:lstStyle/>
          <a:p>
            <a:pPr>
              <a:defRPr/>
            </a:pPr>
            <a:r>
              <a:rPr lang="en-US"/>
              <a:t>CA Gadia Manish R</a:t>
            </a:r>
            <a:endParaRPr lang="en-IN"/>
          </a:p>
        </p:txBody>
      </p:sp>
    </p:spTree>
    <p:extLst>
      <p:ext uri="{BB962C8B-B14F-4D97-AF65-F5344CB8AC3E}">
        <p14:creationId xmlns:p14="http://schemas.microsoft.com/office/powerpoint/2010/main" val="727074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7A0433-AA71-E5B4-18A8-E9E19F76831B}"/>
              </a:ext>
            </a:extLst>
          </p:cNvPr>
          <p:cNvSpPr txBox="1"/>
          <p:nvPr>
            <p:custDataLst>
              <p:tags r:id="rId1"/>
            </p:custDataLst>
          </p:nvPr>
        </p:nvSpPr>
        <p:spPr>
          <a:xfrm>
            <a:off x="528639" y="1177164"/>
            <a:ext cx="11272836" cy="5330690"/>
          </a:xfrm>
          <a:prstGeom prst="rect">
            <a:avLst/>
          </a:prstGeom>
          <a:noFill/>
        </p:spPr>
        <p:txBody>
          <a:bodyPr wrap="square">
            <a:spAutoFit/>
          </a:bodyPr>
          <a:lstStyle/>
          <a:p>
            <a:pPr algn="just">
              <a:lnSpc>
                <a:spcPct val="115000"/>
              </a:lnSpc>
              <a:spcBef>
                <a:spcPct val="0"/>
              </a:spcBef>
              <a:spcAft>
                <a:spcPct val="0"/>
              </a:spcAft>
            </a:pPr>
            <a:r>
              <a:rPr lang="en-US" sz="2800" b="1" u="sng" dirty="0">
                <a:solidFill>
                  <a:srgbClr val="00B050"/>
                </a:solidFill>
              </a:rPr>
              <a:t>Deep Understanding of Financial Records, Books of Accounts &amp; Commercial Transactions — The CA's Edge in GST Litigation</a:t>
            </a:r>
            <a:endParaRPr lang="en-IN" sz="2800" u="sng" dirty="0">
              <a:solidFill>
                <a:srgbClr val="00B050"/>
              </a:solidFill>
            </a:endParaRPr>
          </a:p>
          <a:p>
            <a:pPr marL="457200" indent="-457200" algn="just">
              <a:lnSpc>
                <a:spcPct val="115000"/>
              </a:lnSpc>
              <a:spcBef>
                <a:spcPct val="0"/>
              </a:spcBef>
              <a:spcAft>
                <a:spcPct val="0"/>
              </a:spcAft>
              <a:buAutoNum type="arabicPeriod"/>
            </a:pPr>
            <a:r>
              <a:rPr lang="en-US" sz="2400" b="1" dirty="0"/>
              <a:t>Why This Matters in GST Litigation</a:t>
            </a:r>
          </a:p>
          <a:p>
            <a:pPr algn="just">
              <a:lnSpc>
                <a:spcPct val="115000"/>
              </a:lnSpc>
              <a:spcBef>
                <a:spcPct val="0"/>
              </a:spcBef>
              <a:spcAft>
                <a:spcPct val="0"/>
              </a:spcAft>
            </a:pPr>
            <a:r>
              <a:rPr lang="en-US" sz="2400" dirty="0"/>
              <a:t>GST disputes are fundamentally about money flows — what was sold, what was bought, what tax was paid, and what credit was claimed. Every SCN (Show Cause Notice), every demand, every audit objection traces back to an entry (or missing entry) in the books. </a:t>
            </a:r>
          </a:p>
          <a:p>
            <a:pPr algn="just">
              <a:lnSpc>
                <a:spcPct val="115000"/>
              </a:lnSpc>
              <a:spcBef>
                <a:spcPct val="0"/>
              </a:spcBef>
              <a:spcAft>
                <a:spcPct val="0"/>
              </a:spcAft>
            </a:pPr>
            <a:r>
              <a:rPr lang="en-US" sz="2400" dirty="0"/>
              <a:t>The CA who can </a:t>
            </a:r>
            <a:r>
              <a:rPr lang="en-US" sz="2400" b="1" dirty="0"/>
              <a:t>read and reconstruct the financial story </a:t>
            </a:r>
            <a:r>
              <a:rPr lang="en-US" sz="2400" dirty="0"/>
              <a:t>behind a transaction is a far </a:t>
            </a:r>
            <a:r>
              <a:rPr lang="en-US" sz="2400" b="1" dirty="0"/>
              <a:t>more effective litigator </a:t>
            </a:r>
            <a:r>
              <a:rPr lang="en-US" sz="2400" dirty="0"/>
              <a:t>than one who approaches the matter purely as a legal exercise.</a:t>
            </a:r>
          </a:p>
          <a:p>
            <a:pPr algn="just">
              <a:lnSpc>
                <a:spcPct val="115000"/>
              </a:lnSpc>
              <a:spcBef>
                <a:spcPct val="0"/>
              </a:spcBef>
              <a:spcAft>
                <a:spcPct val="0"/>
              </a:spcAft>
            </a:pPr>
            <a:r>
              <a:rPr lang="en-US" sz="2400" dirty="0"/>
              <a:t>The department's officers are trained to spot inconsistencies between GSTR filings and financial records. </a:t>
            </a:r>
          </a:p>
          <a:p>
            <a:pPr algn="just">
              <a:lnSpc>
                <a:spcPct val="115000"/>
              </a:lnSpc>
              <a:spcBef>
                <a:spcPct val="0"/>
              </a:spcBef>
              <a:spcAft>
                <a:spcPct val="0"/>
              </a:spcAft>
            </a:pPr>
            <a:r>
              <a:rPr lang="en-US" sz="2400" dirty="0"/>
              <a:t>A CA who knows those records inside out can </a:t>
            </a:r>
            <a:r>
              <a:rPr lang="en-US" sz="2400" b="1" dirty="0"/>
              <a:t>anticipate, explain, and rebut </a:t>
            </a:r>
            <a:r>
              <a:rPr lang="en-US" sz="2400" dirty="0"/>
              <a:t>those inconsistencies before they become adverse findings</a:t>
            </a:r>
            <a:r>
              <a:rPr lang="en-US" sz="2400" dirty="0" smtClean="0"/>
              <a:t>.</a:t>
            </a:r>
            <a:endParaRPr lang="en-IN" sz="3600" dirty="0">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pPr>
              <a:defRPr/>
            </a:pPr>
            <a:r>
              <a:rPr lang="en-US" smtClean="0"/>
              <a:t>15-5-2026</a:t>
            </a:r>
            <a:endParaRPr lang="en-IN"/>
          </a:p>
        </p:txBody>
      </p:sp>
      <p:sp>
        <p:nvSpPr>
          <p:cNvPr id="5" name="Footer Placeholder 4"/>
          <p:cNvSpPr>
            <a:spLocks noGrp="1"/>
          </p:cNvSpPr>
          <p:nvPr>
            <p:ph type="ftr" sz="quarter" idx="11"/>
          </p:nvPr>
        </p:nvSpPr>
        <p:spPr/>
        <p:txBody>
          <a:bodyPr/>
          <a:lstStyle/>
          <a:p>
            <a:pPr>
              <a:defRPr/>
            </a:pPr>
            <a:r>
              <a:rPr lang="en-IN"/>
              <a:t>CA Gadia Manish R</a:t>
            </a:r>
          </a:p>
        </p:txBody>
      </p:sp>
      <p:sp>
        <p:nvSpPr>
          <p:cNvPr id="7" name="Slide Number Placeholder 6"/>
          <p:cNvSpPr>
            <a:spLocks noGrp="1"/>
          </p:cNvSpPr>
          <p:nvPr>
            <p:ph type="sldNum" sz="quarter" idx="12"/>
          </p:nvPr>
        </p:nvSpPr>
        <p:spPr/>
        <p:txBody>
          <a:bodyPr/>
          <a:lstStyle/>
          <a:p>
            <a:fld id="{2AC1C4F3-0758-4693-96D4-8901426768B0}" type="slidenum">
              <a:rPr lang="en-IN" altLang="en-US" smtClean="0"/>
              <a:pPr/>
              <a:t>4</a:t>
            </a:fld>
            <a:endParaRPr lang="en-IN" altLang="en-US"/>
          </a:p>
        </p:txBody>
      </p:sp>
    </p:spTree>
    <p:extLst>
      <p:ext uri="{BB962C8B-B14F-4D97-AF65-F5344CB8AC3E}">
        <p14:creationId xmlns:p14="http://schemas.microsoft.com/office/powerpoint/2010/main" val="187873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5E18D-2485-8B58-16B2-AAA47A48830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BB69389-F136-FF8B-31C3-3442E9BDCA4D}"/>
              </a:ext>
            </a:extLst>
          </p:cNvPr>
          <p:cNvSpPr txBox="1"/>
          <p:nvPr>
            <p:custDataLst>
              <p:tags r:id="rId1"/>
            </p:custDataLst>
          </p:nvPr>
        </p:nvSpPr>
        <p:spPr>
          <a:xfrm>
            <a:off x="528639" y="1177164"/>
            <a:ext cx="11272836" cy="5966826"/>
          </a:xfrm>
          <a:prstGeom prst="rect">
            <a:avLst/>
          </a:prstGeom>
          <a:noFill/>
        </p:spPr>
        <p:txBody>
          <a:bodyPr wrap="square">
            <a:spAutoFit/>
          </a:bodyPr>
          <a:lstStyle/>
          <a:p>
            <a:pPr algn="just">
              <a:lnSpc>
                <a:spcPct val="115000"/>
              </a:lnSpc>
              <a:spcBef>
                <a:spcPct val="0"/>
              </a:spcBef>
              <a:spcAft>
                <a:spcPct val="0"/>
              </a:spcAft>
            </a:pPr>
            <a:r>
              <a:rPr lang="en-US" sz="2400" b="1" dirty="0"/>
              <a:t>2. Financial Records — What the CA Must </a:t>
            </a:r>
            <a:r>
              <a:rPr lang="en-US" sz="2400" b="1" dirty="0" smtClean="0"/>
              <a:t>Know</a:t>
            </a:r>
          </a:p>
          <a:p>
            <a:pPr algn="just">
              <a:lnSpc>
                <a:spcPct val="115000"/>
              </a:lnSpc>
              <a:spcBef>
                <a:spcPct val="0"/>
              </a:spcBef>
              <a:spcAft>
                <a:spcPct val="0"/>
              </a:spcAft>
            </a:pPr>
            <a:r>
              <a:rPr lang="en-US" sz="2400" u="sng" dirty="0" smtClean="0"/>
              <a:t>Books of Accounts (Section 35 of CGST Act) </a:t>
            </a:r>
          </a:p>
          <a:p>
            <a:pPr algn="just">
              <a:lnSpc>
                <a:spcPct val="115000"/>
              </a:lnSpc>
              <a:spcBef>
                <a:spcPct val="0"/>
              </a:spcBef>
              <a:spcAft>
                <a:spcPct val="0"/>
              </a:spcAft>
            </a:pPr>
            <a:r>
              <a:rPr lang="en-US" sz="2400" dirty="0" smtClean="0"/>
              <a:t>Every </a:t>
            </a:r>
            <a:r>
              <a:rPr lang="en-US" sz="2400" dirty="0"/>
              <a:t>registered person must maintain:</a:t>
            </a:r>
          </a:p>
          <a:p>
            <a:pPr marL="514350" indent="-514350" algn="just">
              <a:lnSpc>
                <a:spcPct val="115000"/>
              </a:lnSpc>
              <a:spcBef>
                <a:spcPct val="0"/>
              </a:spcBef>
              <a:spcAft>
                <a:spcPct val="0"/>
              </a:spcAft>
            </a:pPr>
            <a:r>
              <a:rPr lang="en-US" sz="2400" dirty="0"/>
              <a:t>•	Cash book, ledger, stock register</a:t>
            </a:r>
          </a:p>
          <a:p>
            <a:pPr marL="514350" indent="-514350" algn="just">
              <a:lnSpc>
                <a:spcPct val="115000"/>
              </a:lnSpc>
              <a:spcBef>
                <a:spcPct val="0"/>
              </a:spcBef>
              <a:spcAft>
                <a:spcPct val="0"/>
              </a:spcAft>
            </a:pPr>
            <a:r>
              <a:rPr lang="en-US" sz="2400" dirty="0"/>
              <a:t>•	Account of output tax payable and paid</a:t>
            </a:r>
          </a:p>
          <a:p>
            <a:pPr marL="514350" indent="-514350" algn="just">
              <a:lnSpc>
                <a:spcPct val="115000"/>
              </a:lnSpc>
              <a:spcBef>
                <a:spcPct val="0"/>
              </a:spcBef>
              <a:spcAft>
                <a:spcPct val="0"/>
              </a:spcAft>
            </a:pPr>
            <a:r>
              <a:rPr lang="en-US" sz="2400" dirty="0"/>
              <a:t>•	Account of input tax credit (ITC) availed, </a:t>
            </a:r>
            <a:r>
              <a:rPr lang="en-US" sz="2400" dirty="0" err="1"/>
              <a:t>utilised</a:t>
            </a:r>
            <a:r>
              <a:rPr lang="en-US" sz="2400" dirty="0"/>
              <a:t>, reversed</a:t>
            </a:r>
          </a:p>
          <a:p>
            <a:pPr marL="573088" indent="-573088" algn="just">
              <a:lnSpc>
                <a:spcPct val="115000"/>
              </a:lnSpc>
              <a:spcBef>
                <a:spcPct val="0"/>
              </a:spcBef>
              <a:spcAft>
                <a:spcPct val="0"/>
              </a:spcAft>
            </a:pPr>
            <a:r>
              <a:rPr lang="en-US" sz="2400" dirty="0"/>
              <a:t>•	Production records and inward/outward supply registers</a:t>
            </a:r>
          </a:p>
          <a:p>
            <a:pPr marL="573088" indent="-573088" algn="just">
              <a:lnSpc>
                <a:spcPct val="115000"/>
              </a:lnSpc>
              <a:spcBef>
                <a:spcPct val="0"/>
              </a:spcBef>
              <a:spcAft>
                <a:spcPct val="0"/>
              </a:spcAft>
            </a:pPr>
            <a:endParaRPr lang="en-US" sz="1600" dirty="0"/>
          </a:p>
          <a:p>
            <a:pPr algn="just">
              <a:lnSpc>
                <a:spcPct val="115000"/>
              </a:lnSpc>
              <a:spcBef>
                <a:spcPct val="0"/>
              </a:spcBef>
              <a:spcAft>
                <a:spcPct val="0"/>
              </a:spcAft>
            </a:pPr>
            <a:r>
              <a:rPr lang="en-US" sz="2400" dirty="0"/>
              <a:t>A CA must be </a:t>
            </a:r>
            <a:r>
              <a:rPr lang="en-US" sz="2400" b="1" dirty="0"/>
              <a:t>able to read these not just as a compliance exercise but as evidence</a:t>
            </a:r>
            <a:r>
              <a:rPr lang="en-US" sz="2400" dirty="0"/>
              <a:t>. In a dispute, these are exhibits. </a:t>
            </a:r>
          </a:p>
          <a:p>
            <a:pPr algn="just">
              <a:lnSpc>
                <a:spcPct val="115000"/>
              </a:lnSpc>
              <a:spcBef>
                <a:spcPct val="0"/>
              </a:spcBef>
              <a:spcAft>
                <a:spcPct val="0"/>
              </a:spcAft>
            </a:pPr>
            <a:endParaRPr lang="en-US" sz="1400" dirty="0"/>
          </a:p>
          <a:p>
            <a:pPr algn="just">
              <a:lnSpc>
                <a:spcPct val="115000"/>
              </a:lnSpc>
              <a:spcBef>
                <a:spcPct val="0"/>
              </a:spcBef>
              <a:spcAft>
                <a:spcPct val="0"/>
              </a:spcAft>
            </a:pPr>
            <a:r>
              <a:rPr lang="en-US" sz="2400" dirty="0"/>
              <a:t>The CA must understand what </a:t>
            </a:r>
            <a:r>
              <a:rPr lang="en-US" sz="2400" b="1" dirty="0"/>
              <a:t>each ledger entry proves, what it doesn't prove, and where gaps exist </a:t>
            </a:r>
            <a:r>
              <a:rPr lang="en-US" sz="2400" dirty="0"/>
              <a:t>that the department could exploit.</a:t>
            </a:r>
          </a:p>
          <a:p>
            <a:pPr marL="342900" marR="0" lvl="0" indent="-342900" algn="just">
              <a:lnSpc>
                <a:spcPct val="115000"/>
              </a:lnSpc>
              <a:spcBef>
                <a:spcPct val="0"/>
              </a:spcBef>
              <a:spcAft>
                <a:spcPct val="0"/>
              </a:spcAft>
              <a:buFont typeface="Symbol" panose="05050102010706020507" pitchFamily="18" charset="2"/>
              <a:buChar char=""/>
            </a:pPr>
            <a:endParaRPr lang="en-IN" sz="3600" dirty="0">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3" name="Date Placeholder 2">
            <a:extLst>
              <a:ext uri="{FF2B5EF4-FFF2-40B4-BE49-F238E27FC236}">
                <a16:creationId xmlns:a16="http://schemas.microsoft.com/office/drawing/2014/main" id="{32BA29F3-3AF5-B9DA-EF4F-588280BD7857}"/>
              </a:ext>
            </a:extLst>
          </p:cNvPr>
          <p:cNvSpPr>
            <a:spLocks noGrp="1"/>
          </p:cNvSpPr>
          <p:nvPr>
            <p:ph type="dt" sz="half" idx="10"/>
          </p:nvPr>
        </p:nvSpPr>
        <p:spPr/>
        <p:txBody>
          <a:bodyPr/>
          <a:lstStyle/>
          <a:p>
            <a:pPr>
              <a:defRPr/>
            </a:pPr>
            <a:r>
              <a:rPr lang="en-US" smtClean="0"/>
              <a:t>15-5-2026</a:t>
            </a:r>
            <a:endParaRPr lang="en-IN"/>
          </a:p>
        </p:txBody>
      </p:sp>
      <p:sp>
        <p:nvSpPr>
          <p:cNvPr id="5" name="Footer Placeholder 4">
            <a:extLst>
              <a:ext uri="{FF2B5EF4-FFF2-40B4-BE49-F238E27FC236}">
                <a16:creationId xmlns:a16="http://schemas.microsoft.com/office/drawing/2014/main" id="{A118456A-AAC6-E720-0D90-72687386DE16}"/>
              </a:ext>
            </a:extLst>
          </p:cNvPr>
          <p:cNvSpPr>
            <a:spLocks noGrp="1"/>
          </p:cNvSpPr>
          <p:nvPr>
            <p:ph type="ftr" sz="quarter" idx="11"/>
          </p:nvPr>
        </p:nvSpPr>
        <p:spPr/>
        <p:txBody>
          <a:bodyPr/>
          <a:lstStyle/>
          <a:p>
            <a:pPr>
              <a:defRPr/>
            </a:pPr>
            <a:r>
              <a:rPr lang="en-IN"/>
              <a:t>CA Gadia Manish R</a:t>
            </a:r>
          </a:p>
        </p:txBody>
      </p:sp>
      <p:sp>
        <p:nvSpPr>
          <p:cNvPr id="7" name="Slide Number Placeholder 6">
            <a:extLst>
              <a:ext uri="{FF2B5EF4-FFF2-40B4-BE49-F238E27FC236}">
                <a16:creationId xmlns:a16="http://schemas.microsoft.com/office/drawing/2014/main" id="{FD9FFA5C-9360-C772-3D88-0281CD608503}"/>
              </a:ext>
            </a:extLst>
          </p:cNvPr>
          <p:cNvSpPr>
            <a:spLocks noGrp="1"/>
          </p:cNvSpPr>
          <p:nvPr>
            <p:ph type="sldNum" sz="quarter" idx="12"/>
          </p:nvPr>
        </p:nvSpPr>
        <p:spPr/>
        <p:txBody>
          <a:bodyPr/>
          <a:lstStyle/>
          <a:p>
            <a:fld id="{2AC1C4F3-0758-4693-96D4-8901426768B0}" type="slidenum">
              <a:rPr lang="en-IN" altLang="en-US" smtClean="0"/>
              <a:pPr/>
              <a:t>5</a:t>
            </a:fld>
            <a:endParaRPr lang="en-IN" altLang="en-US"/>
          </a:p>
        </p:txBody>
      </p:sp>
    </p:spTree>
    <p:extLst>
      <p:ext uri="{BB962C8B-B14F-4D97-AF65-F5344CB8AC3E}">
        <p14:creationId xmlns:p14="http://schemas.microsoft.com/office/powerpoint/2010/main" val="350474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51191-D882-1EFA-A65C-A75B8D929FB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BA7C4D8-E017-8267-47E0-3A32E2A0665E}"/>
              </a:ext>
            </a:extLst>
          </p:cNvPr>
          <p:cNvSpPr txBox="1"/>
          <p:nvPr>
            <p:custDataLst>
              <p:tags r:id="rId1"/>
            </p:custDataLst>
          </p:nvPr>
        </p:nvSpPr>
        <p:spPr>
          <a:xfrm>
            <a:off x="528639" y="1177164"/>
            <a:ext cx="11272836" cy="5874300"/>
          </a:xfrm>
          <a:prstGeom prst="rect">
            <a:avLst/>
          </a:prstGeom>
          <a:noFill/>
        </p:spPr>
        <p:txBody>
          <a:bodyPr wrap="square">
            <a:spAutoFit/>
          </a:bodyPr>
          <a:lstStyle/>
          <a:p>
            <a:pPr algn="just">
              <a:lnSpc>
                <a:spcPct val="115000"/>
              </a:lnSpc>
              <a:spcBef>
                <a:spcPct val="0"/>
              </a:spcBef>
              <a:spcAft>
                <a:spcPct val="0"/>
              </a:spcAft>
            </a:pPr>
            <a:r>
              <a:rPr lang="en-US" sz="2400" b="1" dirty="0"/>
              <a:t>3. Commercial Transactions — Understanding the Business Reality</a:t>
            </a:r>
          </a:p>
          <a:p>
            <a:pPr marL="457200" indent="-457200" algn="just">
              <a:lnSpc>
                <a:spcPct val="115000"/>
              </a:lnSpc>
              <a:spcBef>
                <a:spcPct val="0"/>
              </a:spcBef>
              <a:spcAft>
                <a:spcPct val="0"/>
              </a:spcAft>
              <a:buAutoNum type="alphaLcPeriod"/>
            </a:pPr>
            <a:r>
              <a:rPr lang="en-US" sz="2400" b="1" dirty="0"/>
              <a:t>Nature of the Transaction</a:t>
            </a:r>
            <a:r>
              <a:rPr lang="en-US" sz="2400" dirty="0"/>
              <a:t> </a:t>
            </a:r>
            <a:r>
              <a:rPr lang="en-US" sz="2400" b="1" dirty="0"/>
              <a:t>Determines GST Treatment: </a:t>
            </a:r>
            <a:r>
              <a:rPr lang="en-US" sz="2400" dirty="0"/>
              <a:t>The legal </a:t>
            </a:r>
            <a:r>
              <a:rPr lang="en-US" sz="2400" dirty="0" err="1"/>
              <a:t>characterisation</a:t>
            </a:r>
            <a:r>
              <a:rPr lang="en-US" sz="2400" dirty="0"/>
              <a:t> of a transaction for GST purposes often hinges on its commercial substance:</a:t>
            </a:r>
          </a:p>
          <a:p>
            <a:pPr marL="457200" indent="-457200" algn="just">
              <a:lnSpc>
                <a:spcPct val="115000"/>
              </a:lnSpc>
              <a:spcBef>
                <a:spcPct val="0"/>
              </a:spcBef>
              <a:spcAft>
                <a:spcPct val="0"/>
              </a:spcAft>
              <a:buAutoNum type="alphaLcPeriod"/>
            </a:pPr>
            <a:endParaRPr lang="en-US" sz="2400" dirty="0"/>
          </a:p>
          <a:p>
            <a:pPr marL="457200" indent="-457200" algn="just">
              <a:lnSpc>
                <a:spcPct val="115000"/>
              </a:lnSpc>
              <a:spcBef>
                <a:spcPct val="0"/>
              </a:spcBef>
              <a:spcAft>
                <a:spcPct val="0"/>
              </a:spcAft>
              <a:buAutoNum type="alphaLcPeriod"/>
            </a:pPr>
            <a:endParaRPr lang="en-US" sz="2400" dirty="0"/>
          </a:p>
          <a:p>
            <a:pPr marL="457200" indent="-457200" algn="just">
              <a:lnSpc>
                <a:spcPct val="115000"/>
              </a:lnSpc>
              <a:spcBef>
                <a:spcPct val="0"/>
              </a:spcBef>
              <a:spcAft>
                <a:spcPct val="0"/>
              </a:spcAft>
              <a:buAutoNum type="alphaLcPeriod"/>
            </a:pPr>
            <a:endParaRPr lang="en-US" sz="2400" dirty="0"/>
          </a:p>
          <a:p>
            <a:pPr marL="457200" indent="-457200" algn="just">
              <a:lnSpc>
                <a:spcPct val="115000"/>
              </a:lnSpc>
              <a:spcBef>
                <a:spcPct val="0"/>
              </a:spcBef>
              <a:spcAft>
                <a:spcPct val="0"/>
              </a:spcAft>
              <a:buAutoNum type="alphaLcPeriod"/>
            </a:pPr>
            <a:endParaRPr lang="en-US" sz="2400" dirty="0"/>
          </a:p>
          <a:p>
            <a:pPr marL="457200" indent="-457200" algn="just">
              <a:lnSpc>
                <a:spcPct val="115000"/>
              </a:lnSpc>
              <a:spcBef>
                <a:spcPct val="0"/>
              </a:spcBef>
              <a:spcAft>
                <a:spcPct val="0"/>
              </a:spcAft>
              <a:buAutoNum type="alphaLcPeriod"/>
            </a:pPr>
            <a:endParaRPr lang="en-US" sz="2400" dirty="0"/>
          </a:p>
          <a:p>
            <a:pPr marL="457200" indent="-457200" algn="just">
              <a:lnSpc>
                <a:spcPct val="115000"/>
              </a:lnSpc>
              <a:spcBef>
                <a:spcPct val="0"/>
              </a:spcBef>
              <a:spcAft>
                <a:spcPct val="0"/>
              </a:spcAft>
              <a:buAutoNum type="alphaLcPeriod"/>
            </a:pPr>
            <a:endParaRPr lang="en-US" sz="2400" dirty="0"/>
          </a:p>
          <a:p>
            <a:pPr algn="just">
              <a:lnSpc>
                <a:spcPct val="115000"/>
              </a:lnSpc>
              <a:spcBef>
                <a:spcPct val="0"/>
              </a:spcBef>
              <a:spcAft>
                <a:spcPct val="0"/>
              </a:spcAft>
            </a:pPr>
            <a:endParaRPr lang="en-US" sz="2400" dirty="0"/>
          </a:p>
          <a:p>
            <a:pPr algn="just">
              <a:lnSpc>
                <a:spcPct val="115000"/>
              </a:lnSpc>
              <a:spcBef>
                <a:spcPct val="0"/>
              </a:spcBef>
              <a:spcAft>
                <a:spcPct val="0"/>
              </a:spcAft>
            </a:pPr>
            <a:r>
              <a:rPr lang="en-US" sz="2400" dirty="0"/>
              <a:t>A CA who understands the commercial context can argue the correct classification rather than accepting the department's simplistic </a:t>
            </a:r>
            <a:r>
              <a:rPr lang="en-US" sz="2400" dirty="0" err="1"/>
              <a:t>characterisation</a:t>
            </a:r>
            <a:r>
              <a:rPr lang="en-US" sz="2400" dirty="0"/>
              <a:t>.</a:t>
            </a:r>
          </a:p>
          <a:p>
            <a:pPr marL="457200" indent="-457200" algn="just">
              <a:lnSpc>
                <a:spcPct val="115000"/>
              </a:lnSpc>
              <a:spcBef>
                <a:spcPct val="0"/>
              </a:spcBef>
              <a:spcAft>
                <a:spcPct val="0"/>
              </a:spcAft>
              <a:buAutoNum type="alphaLcPeriod"/>
            </a:pPr>
            <a:endParaRPr lang="en-US" sz="2400" dirty="0"/>
          </a:p>
          <a:p>
            <a:pPr marL="573088" indent="-573088" algn="just">
              <a:lnSpc>
                <a:spcPct val="115000"/>
              </a:lnSpc>
              <a:spcBef>
                <a:spcPct val="0"/>
              </a:spcBef>
              <a:spcAft>
                <a:spcPct val="0"/>
              </a:spcAft>
            </a:pPr>
            <a:endParaRPr lang="en-US" sz="1600" dirty="0"/>
          </a:p>
        </p:txBody>
      </p:sp>
      <p:sp>
        <p:nvSpPr>
          <p:cNvPr id="3" name="Date Placeholder 2">
            <a:extLst>
              <a:ext uri="{FF2B5EF4-FFF2-40B4-BE49-F238E27FC236}">
                <a16:creationId xmlns:a16="http://schemas.microsoft.com/office/drawing/2014/main" id="{C229AD7F-22DB-190A-51CC-DC039536D2A5}"/>
              </a:ext>
            </a:extLst>
          </p:cNvPr>
          <p:cNvSpPr>
            <a:spLocks noGrp="1"/>
          </p:cNvSpPr>
          <p:nvPr>
            <p:ph type="dt" sz="half" idx="10"/>
          </p:nvPr>
        </p:nvSpPr>
        <p:spPr/>
        <p:txBody>
          <a:bodyPr/>
          <a:lstStyle/>
          <a:p>
            <a:pPr>
              <a:defRPr/>
            </a:pPr>
            <a:r>
              <a:rPr lang="en-US" smtClean="0"/>
              <a:t>15-5-2026</a:t>
            </a:r>
            <a:endParaRPr lang="en-IN"/>
          </a:p>
        </p:txBody>
      </p:sp>
      <p:sp>
        <p:nvSpPr>
          <p:cNvPr id="5" name="Footer Placeholder 4">
            <a:extLst>
              <a:ext uri="{FF2B5EF4-FFF2-40B4-BE49-F238E27FC236}">
                <a16:creationId xmlns:a16="http://schemas.microsoft.com/office/drawing/2014/main" id="{6C12FA1E-6FB6-90F8-255E-CCC289A36D1B}"/>
              </a:ext>
            </a:extLst>
          </p:cNvPr>
          <p:cNvSpPr>
            <a:spLocks noGrp="1"/>
          </p:cNvSpPr>
          <p:nvPr>
            <p:ph type="ftr" sz="quarter" idx="11"/>
          </p:nvPr>
        </p:nvSpPr>
        <p:spPr/>
        <p:txBody>
          <a:bodyPr/>
          <a:lstStyle/>
          <a:p>
            <a:pPr>
              <a:defRPr/>
            </a:pPr>
            <a:r>
              <a:rPr lang="en-IN"/>
              <a:t>CA Gadia Manish R</a:t>
            </a:r>
          </a:p>
        </p:txBody>
      </p:sp>
      <p:sp>
        <p:nvSpPr>
          <p:cNvPr id="7" name="Slide Number Placeholder 6">
            <a:extLst>
              <a:ext uri="{FF2B5EF4-FFF2-40B4-BE49-F238E27FC236}">
                <a16:creationId xmlns:a16="http://schemas.microsoft.com/office/drawing/2014/main" id="{7F692A00-38B6-5E31-72A5-F7238DD224E0}"/>
              </a:ext>
            </a:extLst>
          </p:cNvPr>
          <p:cNvSpPr>
            <a:spLocks noGrp="1"/>
          </p:cNvSpPr>
          <p:nvPr>
            <p:ph type="sldNum" sz="quarter" idx="12"/>
          </p:nvPr>
        </p:nvSpPr>
        <p:spPr/>
        <p:txBody>
          <a:bodyPr/>
          <a:lstStyle/>
          <a:p>
            <a:fld id="{2AC1C4F3-0758-4693-96D4-8901426768B0}" type="slidenum">
              <a:rPr lang="en-IN" altLang="en-US" smtClean="0"/>
              <a:pPr/>
              <a:t>6</a:t>
            </a:fld>
            <a:endParaRPr lang="en-IN" altLang="en-US"/>
          </a:p>
        </p:txBody>
      </p:sp>
      <p:graphicFrame>
        <p:nvGraphicFramePr>
          <p:cNvPr id="8" name="Table 7">
            <a:extLst>
              <a:ext uri="{FF2B5EF4-FFF2-40B4-BE49-F238E27FC236}">
                <a16:creationId xmlns:a16="http://schemas.microsoft.com/office/drawing/2014/main" id="{0366B9C5-571F-2EF2-0029-D5B77DDF3DAF}"/>
              </a:ext>
            </a:extLst>
          </p:cNvPr>
          <p:cNvGraphicFramePr>
            <a:graphicFrameLocks noGrp="1"/>
          </p:cNvGraphicFramePr>
          <p:nvPr>
            <p:extLst>
              <p:ext uri="{D42A27DB-BD31-4B8C-83A1-F6EECF244321}">
                <p14:modId xmlns:p14="http://schemas.microsoft.com/office/powerpoint/2010/main" val="4172670531"/>
              </p:ext>
            </p:extLst>
          </p:nvPr>
        </p:nvGraphicFramePr>
        <p:xfrm>
          <a:off x="624353" y="2569695"/>
          <a:ext cx="11101482" cy="2935224"/>
        </p:xfrm>
        <a:graphic>
          <a:graphicData uri="http://schemas.openxmlformats.org/drawingml/2006/table">
            <a:tbl>
              <a:tblPr firstRow="1" firstCol="1" bandRow="1">
                <a:tableStyleId>{5C22544A-7EE6-4342-B048-85BDC9FD1C3A}</a:tableStyleId>
              </a:tblPr>
              <a:tblGrid>
                <a:gridCol w="3303591">
                  <a:extLst>
                    <a:ext uri="{9D8B030D-6E8A-4147-A177-3AD203B41FA5}">
                      <a16:colId xmlns:a16="http://schemas.microsoft.com/office/drawing/2014/main" val="3669967632"/>
                    </a:ext>
                  </a:extLst>
                </a:gridCol>
                <a:gridCol w="3427013">
                  <a:extLst>
                    <a:ext uri="{9D8B030D-6E8A-4147-A177-3AD203B41FA5}">
                      <a16:colId xmlns:a16="http://schemas.microsoft.com/office/drawing/2014/main" val="2076709630"/>
                    </a:ext>
                  </a:extLst>
                </a:gridCol>
                <a:gridCol w="4370878">
                  <a:extLst>
                    <a:ext uri="{9D8B030D-6E8A-4147-A177-3AD203B41FA5}">
                      <a16:colId xmlns:a16="http://schemas.microsoft.com/office/drawing/2014/main" val="3805104137"/>
                    </a:ext>
                  </a:extLst>
                </a:gridCol>
              </a:tblGrid>
              <a:tr h="286934">
                <a:tc>
                  <a:txBody>
                    <a:bodyPr/>
                    <a:lstStyle/>
                    <a:p>
                      <a:pPr marL="0" marR="0" algn="just">
                        <a:lnSpc>
                          <a:spcPct val="107000"/>
                        </a:lnSpc>
                        <a:spcAft>
                          <a:spcPts val="800"/>
                        </a:spcAft>
                        <a:buNone/>
                      </a:pPr>
                      <a:r>
                        <a:rPr lang="en-US" sz="2000" dirty="0">
                          <a:effectLst/>
                        </a:rPr>
                        <a:t>Transaction</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Aft>
                          <a:spcPts val="800"/>
                        </a:spcAft>
                        <a:buNone/>
                      </a:pPr>
                      <a:r>
                        <a:rPr lang="en-US" sz="2000">
                          <a:effectLst/>
                        </a:rPr>
                        <a:t>Commercial Reality</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Aft>
                          <a:spcPts val="800"/>
                        </a:spcAft>
                        <a:buNone/>
                      </a:pPr>
                      <a:r>
                        <a:rPr lang="en-US" sz="2000">
                          <a:effectLst/>
                        </a:rPr>
                        <a:t>GST Question</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6013363"/>
                  </a:ext>
                </a:extLst>
              </a:tr>
              <a:tr h="588649">
                <a:tc>
                  <a:txBody>
                    <a:bodyPr/>
                    <a:lstStyle/>
                    <a:p>
                      <a:pPr marL="0" marR="0" algn="just">
                        <a:lnSpc>
                          <a:spcPct val="107000"/>
                        </a:lnSpc>
                        <a:spcAft>
                          <a:spcPts val="800"/>
                        </a:spcAft>
                        <a:buNone/>
                      </a:pPr>
                      <a:r>
                        <a:rPr lang="en-US" sz="2000" dirty="0">
                          <a:effectLst/>
                        </a:rPr>
                        <a:t>Discount given post-sale</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Aft>
                          <a:spcPts val="800"/>
                        </a:spcAft>
                        <a:buNone/>
                      </a:pPr>
                      <a:r>
                        <a:rPr lang="en-US" sz="2000">
                          <a:effectLst/>
                        </a:rPr>
                        <a:t>Is it linked to original supply?</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Aft>
                          <a:spcPts val="800"/>
                        </a:spcAft>
                        <a:buNone/>
                      </a:pPr>
                      <a:r>
                        <a:rPr lang="en-US" sz="2000" dirty="0">
                          <a:effectLst/>
                        </a:rPr>
                        <a:t>Does credit note reduce tax liability</a:t>
                      </a:r>
                      <a:r>
                        <a:rPr lang="en-US" sz="2000" dirty="0" smtClean="0">
                          <a:effectLst/>
                        </a:rPr>
                        <a:t>? (</a:t>
                      </a:r>
                      <a:r>
                        <a:rPr lang="en-US" sz="2000" dirty="0">
                          <a:effectLst/>
                        </a:rPr>
                        <a:t>Section 34)</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7388300"/>
                  </a:ext>
                </a:extLst>
              </a:tr>
              <a:tr h="286934">
                <a:tc>
                  <a:txBody>
                    <a:bodyPr/>
                    <a:lstStyle/>
                    <a:p>
                      <a:pPr marL="0" marR="0" algn="just">
                        <a:lnSpc>
                          <a:spcPct val="107000"/>
                        </a:lnSpc>
                        <a:spcAft>
                          <a:spcPts val="800"/>
                        </a:spcAft>
                        <a:buNone/>
                      </a:pPr>
                      <a:r>
                        <a:rPr lang="en-US" sz="2000">
                          <a:effectLst/>
                        </a:rPr>
                        <a:t>Advance received</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Aft>
                          <a:spcPts val="800"/>
                        </a:spcAft>
                        <a:buNone/>
                      </a:pPr>
                      <a:r>
                        <a:rPr lang="en-US" sz="2000">
                          <a:effectLst/>
                        </a:rPr>
                        <a:t>Is it for goods or services?</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Aft>
                          <a:spcPts val="800"/>
                        </a:spcAft>
                        <a:buNone/>
                      </a:pPr>
                      <a:r>
                        <a:rPr lang="en-US" sz="2000">
                          <a:effectLst/>
                        </a:rPr>
                        <a:t>Is GST payable at time of receipt?</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303998"/>
                  </a:ext>
                </a:extLst>
              </a:tr>
              <a:tr h="286934">
                <a:tc>
                  <a:txBody>
                    <a:bodyPr/>
                    <a:lstStyle/>
                    <a:p>
                      <a:pPr marL="0" marR="0" algn="just">
                        <a:lnSpc>
                          <a:spcPct val="107000"/>
                        </a:lnSpc>
                        <a:spcAft>
                          <a:spcPts val="800"/>
                        </a:spcAft>
                        <a:buNone/>
                      </a:pPr>
                      <a:r>
                        <a:rPr lang="en-US" sz="2000" dirty="0">
                          <a:effectLst/>
                        </a:rPr>
                        <a:t>Reimbursement by </a:t>
                      </a:r>
                      <a:r>
                        <a:rPr lang="en-US" sz="2000" dirty="0" smtClean="0">
                          <a:effectLst/>
                        </a:rPr>
                        <a:t>principal (Pure agent)</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Aft>
                          <a:spcPts val="800"/>
                        </a:spcAft>
                        <a:buNone/>
                      </a:pPr>
                      <a:r>
                        <a:rPr lang="en-US" sz="2000">
                          <a:effectLst/>
                        </a:rPr>
                        <a:t>Is it a supply or pure cost pass-through?</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Aft>
                          <a:spcPts val="800"/>
                        </a:spcAft>
                        <a:buNone/>
                      </a:pPr>
                      <a:r>
                        <a:rPr lang="en-US" sz="2000">
                          <a:effectLst/>
                        </a:rPr>
                        <a:t>Is it taxable turnover?</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4714281"/>
                  </a:ext>
                </a:extLst>
              </a:tr>
              <a:tr h="286934">
                <a:tc>
                  <a:txBody>
                    <a:bodyPr/>
                    <a:lstStyle/>
                    <a:p>
                      <a:pPr marL="0" marR="0" algn="just">
                        <a:lnSpc>
                          <a:spcPct val="107000"/>
                        </a:lnSpc>
                        <a:spcAft>
                          <a:spcPts val="800"/>
                        </a:spcAft>
                        <a:buNone/>
                      </a:pPr>
                      <a:r>
                        <a:rPr lang="en-US" sz="2000">
                          <a:effectLst/>
                        </a:rPr>
                        <a:t>Job work materials</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Aft>
                          <a:spcPts val="800"/>
                        </a:spcAft>
                        <a:buNone/>
                      </a:pPr>
                      <a:r>
                        <a:rPr lang="en-US" sz="2000">
                          <a:effectLst/>
                        </a:rPr>
                        <a:t>Who retains title?</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Aft>
                          <a:spcPts val="800"/>
                        </a:spcAft>
                        <a:buNone/>
                      </a:pPr>
                      <a:r>
                        <a:rPr lang="en-US" sz="2000">
                          <a:effectLst/>
                        </a:rPr>
                        <a:t>Is it a supply or exempt job work?</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3151906"/>
                  </a:ext>
                </a:extLst>
              </a:tr>
              <a:tr h="588649">
                <a:tc>
                  <a:txBody>
                    <a:bodyPr/>
                    <a:lstStyle/>
                    <a:p>
                      <a:pPr marL="0" marR="0" algn="just">
                        <a:lnSpc>
                          <a:spcPct val="107000"/>
                        </a:lnSpc>
                        <a:spcAft>
                          <a:spcPts val="800"/>
                        </a:spcAft>
                        <a:buNone/>
                      </a:pPr>
                      <a:r>
                        <a:rPr lang="en-US" sz="2000" dirty="0">
                          <a:effectLst/>
                        </a:rPr>
                        <a:t>Inter-branch stock transfer</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Aft>
                          <a:spcPts val="800"/>
                        </a:spcAft>
                        <a:buNone/>
                      </a:pPr>
                      <a:r>
                        <a:rPr lang="en-US" sz="2000">
                          <a:effectLst/>
                        </a:rPr>
                        <a:t>Same PAN, different GSTIN?</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Aft>
                          <a:spcPts val="800"/>
                        </a:spcAft>
                        <a:buNone/>
                      </a:pPr>
                      <a:r>
                        <a:rPr lang="en-US" sz="2000" dirty="0">
                          <a:effectLst/>
                        </a:rPr>
                        <a:t>Does Schedule I deem it a supply even without consideration?</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6897226"/>
                  </a:ext>
                </a:extLst>
              </a:tr>
            </a:tbl>
          </a:graphicData>
        </a:graphic>
      </p:graphicFrame>
    </p:spTree>
    <p:extLst>
      <p:ext uri="{BB962C8B-B14F-4D97-AF65-F5344CB8AC3E}">
        <p14:creationId xmlns:p14="http://schemas.microsoft.com/office/powerpoint/2010/main" val="4260592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3968B-59DC-5E30-DC6A-85F0DAC5B94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6E37005-E9EB-9ADF-3631-3693A4CE7DE8}"/>
              </a:ext>
            </a:extLst>
          </p:cNvPr>
          <p:cNvSpPr txBox="1"/>
          <p:nvPr>
            <p:custDataLst>
              <p:tags r:id="rId1"/>
            </p:custDataLst>
          </p:nvPr>
        </p:nvSpPr>
        <p:spPr>
          <a:xfrm>
            <a:off x="528639" y="1145360"/>
            <a:ext cx="11272836" cy="5543056"/>
          </a:xfrm>
          <a:prstGeom prst="rect">
            <a:avLst/>
          </a:prstGeom>
          <a:noFill/>
        </p:spPr>
        <p:txBody>
          <a:bodyPr wrap="square">
            <a:spAutoFit/>
          </a:bodyPr>
          <a:lstStyle/>
          <a:p>
            <a:pPr marL="457200" indent="-457200" algn="just">
              <a:lnSpc>
                <a:spcPct val="115000"/>
              </a:lnSpc>
              <a:spcBef>
                <a:spcPct val="0"/>
              </a:spcBef>
              <a:spcAft>
                <a:spcPct val="0"/>
              </a:spcAft>
              <a:buAutoNum type="alphaLcPeriod" startAt="2"/>
            </a:pPr>
            <a:r>
              <a:rPr lang="en-US" sz="2200" b="1" dirty="0"/>
              <a:t>Sale vs. Transfer vs. Deemed Supply : </a:t>
            </a:r>
            <a:r>
              <a:rPr lang="en-US" sz="2200" dirty="0"/>
              <a:t>This is a recurring battleground in GST litigation. Understanding the commercial transaction means knowing:</a:t>
            </a:r>
          </a:p>
          <a:p>
            <a:pPr algn="just">
              <a:lnSpc>
                <a:spcPct val="115000"/>
              </a:lnSpc>
              <a:spcBef>
                <a:spcPct val="0"/>
              </a:spcBef>
              <a:spcAft>
                <a:spcPct val="0"/>
              </a:spcAft>
            </a:pPr>
            <a:r>
              <a:rPr lang="en-US" sz="2200" dirty="0"/>
              <a:t>•	Was there a transfer of title? A delivery? A consideration?</a:t>
            </a:r>
          </a:p>
          <a:p>
            <a:pPr algn="just">
              <a:lnSpc>
                <a:spcPct val="115000"/>
              </a:lnSpc>
              <a:spcBef>
                <a:spcPct val="0"/>
              </a:spcBef>
              <a:spcAft>
                <a:spcPct val="0"/>
              </a:spcAft>
            </a:pPr>
            <a:r>
              <a:rPr lang="en-US" sz="2200" dirty="0"/>
              <a:t>•	Was it an actionable claim (not a supply under Schedule III)?</a:t>
            </a:r>
          </a:p>
          <a:p>
            <a:pPr algn="just">
              <a:lnSpc>
                <a:spcPct val="115000"/>
              </a:lnSpc>
              <a:spcBef>
                <a:spcPct val="0"/>
              </a:spcBef>
              <a:spcAft>
                <a:spcPct val="0"/>
              </a:spcAft>
            </a:pPr>
            <a:r>
              <a:rPr lang="en-US" sz="2200" dirty="0"/>
              <a:t>•	Was it a gift, sample, or free supply (Schedule I if between related </a:t>
            </a:r>
            <a:r>
              <a:rPr lang="en-US" sz="2200" dirty="0" smtClean="0"/>
              <a:t>parties, Block ITC)?</a:t>
            </a:r>
            <a:endParaRPr lang="en-US" sz="2200" dirty="0"/>
          </a:p>
          <a:p>
            <a:pPr algn="just">
              <a:lnSpc>
                <a:spcPct val="115000"/>
              </a:lnSpc>
              <a:spcBef>
                <a:spcPct val="0"/>
              </a:spcBef>
              <a:spcAft>
                <a:spcPct val="0"/>
              </a:spcAft>
            </a:pPr>
            <a:r>
              <a:rPr lang="en-US" sz="2200" dirty="0"/>
              <a:t>•	Was it a works contract (composite supply — Section 2(119)) or a pure service?</a:t>
            </a:r>
          </a:p>
          <a:p>
            <a:pPr algn="just">
              <a:lnSpc>
                <a:spcPct val="115000"/>
              </a:lnSpc>
              <a:spcBef>
                <a:spcPct val="0"/>
              </a:spcBef>
              <a:spcAft>
                <a:spcPct val="0"/>
              </a:spcAft>
            </a:pPr>
            <a:r>
              <a:rPr lang="en-US" sz="2200" dirty="0"/>
              <a:t>The CA who has handled the accounts knows these facts. The lawyer who comes in later does not — unless briefed thoroughly.</a:t>
            </a:r>
          </a:p>
          <a:p>
            <a:pPr algn="just">
              <a:lnSpc>
                <a:spcPct val="115000"/>
              </a:lnSpc>
              <a:spcBef>
                <a:spcPct val="0"/>
              </a:spcBef>
              <a:spcAft>
                <a:spcPct val="0"/>
              </a:spcAft>
            </a:pPr>
            <a:endParaRPr lang="en-US" sz="2200" b="1" dirty="0"/>
          </a:p>
          <a:p>
            <a:pPr algn="just">
              <a:lnSpc>
                <a:spcPct val="115000"/>
              </a:lnSpc>
              <a:spcBef>
                <a:spcPct val="0"/>
              </a:spcBef>
              <a:spcAft>
                <a:spcPct val="0"/>
              </a:spcAft>
            </a:pPr>
            <a:r>
              <a:rPr lang="en-US" sz="2200" b="1" dirty="0"/>
              <a:t>c. Related Party Transactions: </a:t>
            </a:r>
          </a:p>
          <a:p>
            <a:pPr algn="just">
              <a:lnSpc>
                <a:spcPct val="115000"/>
              </a:lnSpc>
              <a:spcBef>
                <a:spcPct val="0"/>
              </a:spcBef>
              <a:spcAft>
                <a:spcPct val="0"/>
              </a:spcAft>
            </a:pPr>
            <a:r>
              <a:rPr lang="en-US" sz="2200" dirty="0"/>
              <a:t>Transactions between related parties (Section 15(5) and Valuation Rules) are heavily </a:t>
            </a:r>
            <a:r>
              <a:rPr lang="en-US" sz="2200" dirty="0" err="1"/>
              <a:t>scrutinised</a:t>
            </a:r>
            <a:r>
              <a:rPr lang="en-US" sz="2200" dirty="0"/>
              <a:t>. </a:t>
            </a:r>
          </a:p>
          <a:p>
            <a:pPr algn="just">
              <a:lnSpc>
                <a:spcPct val="115000"/>
              </a:lnSpc>
              <a:spcBef>
                <a:spcPct val="0"/>
              </a:spcBef>
              <a:spcAft>
                <a:spcPct val="0"/>
              </a:spcAft>
            </a:pPr>
            <a:r>
              <a:rPr lang="en-US" sz="2200" dirty="0"/>
              <a:t>The CA who maintains accounts for both entities understands the arms-length reality and can demonstrate it — or flag where valuation adjustments are required — before the department raises an SCN</a:t>
            </a:r>
            <a:r>
              <a:rPr lang="en-US" sz="2200" dirty="0" smtClean="0"/>
              <a:t>.</a:t>
            </a:r>
            <a:endParaRPr lang="en-US" sz="2200" dirty="0"/>
          </a:p>
        </p:txBody>
      </p:sp>
      <p:sp>
        <p:nvSpPr>
          <p:cNvPr id="3" name="Date Placeholder 2">
            <a:extLst>
              <a:ext uri="{FF2B5EF4-FFF2-40B4-BE49-F238E27FC236}">
                <a16:creationId xmlns:a16="http://schemas.microsoft.com/office/drawing/2014/main" id="{B59842AD-7478-5428-CCF1-D48D7930554C}"/>
              </a:ext>
            </a:extLst>
          </p:cNvPr>
          <p:cNvSpPr>
            <a:spLocks noGrp="1"/>
          </p:cNvSpPr>
          <p:nvPr>
            <p:ph type="dt" sz="half" idx="10"/>
          </p:nvPr>
        </p:nvSpPr>
        <p:spPr/>
        <p:txBody>
          <a:bodyPr/>
          <a:lstStyle/>
          <a:p>
            <a:pPr>
              <a:defRPr/>
            </a:pPr>
            <a:r>
              <a:rPr lang="en-US" smtClean="0"/>
              <a:t>15-5-2026</a:t>
            </a:r>
            <a:endParaRPr lang="en-IN"/>
          </a:p>
        </p:txBody>
      </p:sp>
      <p:sp>
        <p:nvSpPr>
          <p:cNvPr id="5" name="Footer Placeholder 4">
            <a:extLst>
              <a:ext uri="{FF2B5EF4-FFF2-40B4-BE49-F238E27FC236}">
                <a16:creationId xmlns:a16="http://schemas.microsoft.com/office/drawing/2014/main" id="{94E37C6E-5F9F-5651-F371-8267003C3964}"/>
              </a:ext>
            </a:extLst>
          </p:cNvPr>
          <p:cNvSpPr>
            <a:spLocks noGrp="1"/>
          </p:cNvSpPr>
          <p:nvPr>
            <p:ph type="ftr" sz="quarter" idx="11"/>
          </p:nvPr>
        </p:nvSpPr>
        <p:spPr/>
        <p:txBody>
          <a:bodyPr/>
          <a:lstStyle/>
          <a:p>
            <a:pPr>
              <a:defRPr/>
            </a:pPr>
            <a:r>
              <a:rPr lang="en-IN" dirty="0"/>
              <a:t>CA </a:t>
            </a:r>
            <a:r>
              <a:rPr lang="en-IN" dirty="0" err="1"/>
              <a:t>Gadia</a:t>
            </a:r>
            <a:r>
              <a:rPr lang="en-IN" dirty="0"/>
              <a:t> Manish R</a:t>
            </a:r>
          </a:p>
        </p:txBody>
      </p:sp>
      <p:sp>
        <p:nvSpPr>
          <p:cNvPr id="7" name="Slide Number Placeholder 6">
            <a:extLst>
              <a:ext uri="{FF2B5EF4-FFF2-40B4-BE49-F238E27FC236}">
                <a16:creationId xmlns:a16="http://schemas.microsoft.com/office/drawing/2014/main" id="{A7852937-6FA5-2DE6-A796-FC4D8DBCB5A9}"/>
              </a:ext>
            </a:extLst>
          </p:cNvPr>
          <p:cNvSpPr>
            <a:spLocks noGrp="1"/>
          </p:cNvSpPr>
          <p:nvPr>
            <p:ph type="sldNum" sz="quarter" idx="12"/>
          </p:nvPr>
        </p:nvSpPr>
        <p:spPr/>
        <p:txBody>
          <a:bodyPr/>
          <a:lstStyle/>
          <a:p>
            <a:fld id="{2AC1C4F3-0758-4693-96D4-8901426768B0}" type="slidenum">
              <a:rPr lang="en-IN" altLang="en-US" smtClean="0"/>
              <a:pPr/>
              <a:t>7</a:t>
            </a:fld>
            <a:endParaRPr lang="en-IN" altLang="en-US"/>
          </a:p>
        </p:txBody>
      </p:sp>
    </p:spTree>
    <p:extLst>
      <p:ext uri="{BB962C8B-B14F-4D97-AF65-F5344CB8AC3E}">
        <p14:creationId xmlns:p14="http://schemas.microsoft.com/office/powerpoint/2010/main" val="565983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BED29-1851-89B1-97DE-0249D79047B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911277B-3A53-36F9-27A0-986A828623BE}"/>
              </a:ext>
            </a:extLst>
          </p:cNvPr>
          <p:cNvSpPr txBox="1"/>
          <p:nvPr>
            <p:custDataLst>
              <p:tags r:id="rId1"/>
            </p:custDataLst>
          </p:nvPr>
        </p:nvSpPr>
        <p:spPr>
          <a:xfrm>
            <a:off x="528639" y="1314620"/>
            <a:ext cx="5893919" cy="4770537"/>
          </a:xfrm>
          <a:prstGeom prst="rect">
            <a:avLst/>
          </a:prstGeom>
          <a:noFill/>
        </p:spPr>
        <p:txBody>
          <a:bodyPr wrap="square">
            <a:spAutoFit/>
          </a:bodyPr>
          <a:lstStyle/>
          <a:p>
            <a:r>
              <a:rPr lang="en-US" sz="2400" b="1" dirty="0"/>
              <a:t>4. Reconciliation — The CA's Most Powerful Litigation Tool</a:t>
            </a:r>
          </a:p>
          <a:p>
            <a:endParaRPr lang="en-IN" sz="2400" dirty="0" smtClean="0"/>
          </a:p>
          <a:p>
            <a:pPr marL="342900" indent="-342900">
              <a:buFont typeface="Arial" panose="020B0604020202020204" pitchFamily="34" charset="0"/>
              <a:buChar char="•"/>
            </a:pPr>
            <a:r>
              <a:rPr lang="en-IN" sz="2400" dirty="0" smtClean="0"/>
              <a:t>Difference between GSTR-2b and 3</a:t>
            </a:r>
          </a:p>
          <a:p>
            <a:pPr marL="342900" indent="-342900">
              <a:buFont typeface="Arial" panose="020B0604020202020204" pitchFamily="34" charset="0"/>
              <a:buChar char="•"/>
            </a:pPr>
            <a:r>
              <a:rPr lang="en-IN" sz="2400" dirty="0" smtClean="0"/>
              <a:t>GSTR-9 and 9c </a:t>
            </a:r>
          </a:p>
          <a:p>
            <a:pPr marL="342900" indent="-342900">
              <a:buFont typeface="Arial" panose="020B0604020202020204" pitchFamily="34" charset="0"/>
              <a:buChar char="•"/>
            </a:pPr>
            <a:endParaRPr lang="en-IN" sz="2400" dirty="0"/>
          </a:p>
          <a:p>
            <a:pPr marL="342900" indent="-342900">
              <a:buFont typeface="Arial" panose="020B0604020202020204" pitchFamily="34" charset="0"/>
              <a:buChar char="•"/>
            </a:pPr>
            <a:r>
              <a:rPr lang="en-US" sz="2400" dirty="0"/>
              <a:t>In virtually every GST dispute, the decisive document is a well-prepared </a:t>
            </a:r>
            <a:r>
              <a:rPr lang="en-US" sz="2400" b="1" dirty="0"/>
              <a:t>reconciliation statement</a:t>
            </a:r>
            <a:r>
              <a:rPr lang="en-US" sz="2400" dirty="0"/>
              <a:t>. </a:t>
            </a:r>
            <a:endParaRPr lang="en-US" sz="2400" dirty="0" smtClean="0"/>
          </a:p>
          <a:p>
            <a:pPr marL="342900" indent="-342900">
              <a:buFont typeface="Arial" panose="020B0604020202020204" pitchFamily="34" charset="0"/>
              <a:buChar char="•"/>
            </a:pPr>
            <a:endParaRPr lang="en-US" sz="2400" dirty="0"/>
          </a:p>
          <a:p>
            <a:r>
              <a:rPr lang="en-US" sz="3200" b="1" dirty="0">
                <a:solidFill>
                  <a:srgbClr val="FF0000"/>
                </a:solidFill>
              </a:rPr>
              <a:t>The CA's ability to prepare this is unmatched</a:t>
            </a:r>
            <a:r>
              <a:rPr lang="en-US" sz="3200" b="1" dirty="0" smtClean="0">
                <a:solidFill>
                  <a:srgbClr val="FF0000"/>
                </a:solidFill>
              </a:rPr>
              <a:t>.</a:t>
            </a:r>
            <a:endParaRPr lang="en-US" sz="2400" dirty="0"/>
          </a:p>
        </p:txBody>
      </p:sp>
      <p:sp>
        <p:nvSpPr>
          <p:cNvPr id="3" name="Date Placeholder 2">
            <a:extLst>
              <a:ext uri="{FF2B5EF4-FFF2-40B4-BE49-F238E27FC236}">
                <a16:creationId xmlns:a16="http://schemas.microsoft.com/office/drawing/2014/main" id="{5808EBEB-E1D7-E65D-A563-A95AB906E0D3}"/>
              </a:ext>
            </a:extLst>
          </p:cNvPr>
          <p:cNvSpPr>
            <a:spLocks noGrp="1"/>
          </p:cNvSpPr>
          <p:nvPr>
            <p:ph type="dt" sz="half" idx="10"/>
          </p:nvPr>
        </p:nvSpPr>
        <p:spPr/>
        <p:txBody>
          <a:bodyPr/>
          <a:lstStyle/>
          <a:p>
            <a:pPr>
              <a:defRPr/>
            </a:pPr>
            <a:r>
              <a:rPr lang="en-US" smtClean="0"/>
              <a:t>15-5-2026</a:t>
            </a:r>
            <a:endParaRPr lang="en-IN"/>
          </a:p>
        </p:txBody>
      </p:sp>
      <p:sp>
        <p:nvSpPr>
          <p:cNvPr id="5" name="Footer Placeholder 4">
            <a:extLst>
              <a:ext uri="{FF2B5EF4-FFF2-40B4-BE49-F238E27FC236}">
                <a16:creationId xmlns:a16="http://schemas.microsoft.com/office/drawing/2014/main" id="{DB7A5C20-6ED0-B2CC-4F6A-CF5E06EFAF2D}"/>
              </a:ext>
            </a:extLst>
          </p:cNvPr>
          <p:cNvSpPr>
            <a:spLocks noGrp="1"/>
          </p:cNvSpPr>
          <p:nvPr>
            <p:ph type="ftr" sz="quarter" idx="11"/>
          </p:nvPr>
        </p:nvSpPr>
        <p:spPr/>
        <p:txBody>
          <a:bodyPr/>
          <a:lstStyle/>
          <a:p>
            <a:pPr>
              <a:defRPr/>
            </a:pPr>
            <a:r>
              <a:rPr lang="en-IN"/>
              <a:t>CA Gadia Manish R</a:t>
            </a:r>
          </a:p>
        </p:txBody>
      </p:sp>
      <p:sp>
        <p:nvSpPr>
          <p:cNvPr id="7" name="Slide Number Placeholder 6">
            <a:extLst>
              <a:ext uri="{FF2B5EF4-FFF2-40B4-BE49-F238E27FC236}">
                <a16:creationId xmlns:a16="http://schemas.microsoft.com/office/drawing/2014/main" id="{E839664D-3392-07D2-2D6B-453CF37A6BC7}"/>
              </a:ext>
            </a:extLst>
          </p:cNvPr>
          <p:cNvSpPr>
            <a:spLocks noGrp="1"/>
          </p:cNvSpPr>
          <p:nvPr>
            <p:ph type="sldNum" sz="quarter" idx="12"/>
          </p:nvPr>
        </p:nvSpPr>
        <p:spPr/>
        <p:txBody>
          <a:bodyPr/>
          <a:lstStyle/>
          <a:p>
            <a:fld id="{2AC1C4F3-0758-4693-96D4-8901426768B0}" type="slidenum">
              <a:rPr lang="en-IN" altLang="en-US" smtClean="0"/>
              <a:pPr/>
              <a:t>8</a:t>
            </a:fld>
            <a:endParaRPr lang="en-IN" altLang="en-US"/>
          </a:p>
        </p:txBody>
      </p:sp>
      <p:pic>
        <p:nvPicPr>
          <p:cNvPr id="3074" name="Picture 2" descr="GST Compliance and Reconciliation Software - GSTrobo">
            <a:extLst>
              <a:ext uri="{FF2B5EF4-FFF2-40B4-BE49-F238E27FC236}">
                <a16:creationId xmlns:a16="http://schemas.microsoft.com/office/drawing/2014/main" id="{BC8A4F24-8C84-A05E-719D-911B8B0476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0628" y="1106954"/>
            <a:ext cx="6362156" cy="5206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89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47271-5540-69AB-F080-BDADA936945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1BDCFA6-F002-6BCD-39D2-4D5DF258B848}"/>
              </a:ext>
            </a:extLst>
          </p:cNvPr>
          <p:cNvSpPr txBox="1"/>
          <p:nvPr>
            <p:custDataLst>
              <p:tags r:id="rId1"/>
            </p:custDataLst>
          </p:nvPr>
        </p:nvSpPr>
        <p:spPr>
          <a:xfrm>
            <a:off x="326003" y="1107478"/>
            <a:ext cx="11616856" cy="5884688"/>
          </a:xfrm>
          <a:prstGeom prst="rect">
            <a:avLst/>
          </a:prstGeom>
          <a:noFill/>
        </p:spPr>
        <p:txBody>
          <a:bodyPr wrap="square">
            <a:spAutoFit/>
          </a:bodyPr>
          <a:lstStyle/>
          <a:p>
            <a:pPr algn="just">
              <a:lnSpc>
                <a:spcPct val="115000"/>
              </a:lnSpc>
              <a:spcBef>
                <a:spcPct val="0"/>
              </a:spcBef>
              <a:spcAft>
                <a:spcPct val="0"/>
              </a:spcAft>
            </a:pPr>
            <a:r>
              <a:rPr lang="en-US" sz="2400" b="1" u="sng" dirty="0">
                <a:solidFill>
                  <a:srgbClr val="00B050"/>
                </a:solidFill>
              </a:rPr>
              <a:t>Ability to Interpret GST Law in Conjunction with Accounting Standards &amp; Business Reality</a:t>
            </a:r>
          </a:p>
          <a:p>
            <a:pPr algn="just"/>
            <a:r>
              <a:rPr lang="en-US" sz="2400" dirty="0"/>
              <a:t>GST law does not exist in isolation. It sits at the crossroads of three distinct disciplines:</a:t>
            </a:r>
            <a:endParaRPr lang="en-IN" sz="2400" dirty="0"/>
          </a:p>
          <a:p>
            <a:pPr marL="285750" lvl="0" indent="-285750" algn="just">
              <a:buFont typeface="Arial" panose="020B0604020202020204" pitchFamily="34" charset="0"/>
              <a:buChar char="•"/>
            </a:pPr>
            <a:r>
              <a:rPr lang="en-US" sz="2400" b="1" dirty="0"/>
              <a:t>GST Statute &amp; Rules</a:t>
            </a:r>
            <a:r>
              <a:rPr lang="en-US" sz="2400" dirty="0"/>
              <a:t> — what the law says is taxable, exempt, creditable, or </a:t>
            </a:r>
            <a:r>
              <a:rPr lang="en-US" sz="2400" dirty="0" err="1"/>
              <a:t>penalised</a:t>
            </a:r>
            <a:endParaRPr lang="en-IN" sz="2400" dirty="0"/>
          </a:p>
          <a:p>
            <a:pPr marL="285750" lvl="0" indent="-285750" algn="just">
              <a:buFont typeface="Arial" panose="020B0604020202020204" pitchFamily="34" charset="0"/>
              <a:buChar char="•"/>
            </a:pPr>
            <a:r>
              <a:rPr lang="en-US" sz="2400" b="1" dirty="0"/>
              <a:t>Accounting Standards (Ind AS / AS)</a:t>
            </a:r>
            <a:r>
              <a:rPr lang="en-US" sz="2400" dirty="0"/>
              <a:t> — how transactions are </a:t>
            </a:r>
            <a:r>
              <a:rPr lang="en-US" sz="2400" dirty="0" err="1"/>
              <a:t>recognised</a:t>
            </a:r>
            <a:r>
              <a:rPr lang="en-US" sz="2400" dirty="0"/>
              <a:t>, measured, and reported in financial statements</a:t>
            </a:r>
            <a:endParaRPr lang="en-IN" sz="2400" dirty="0"/>
          </a:p>
          <a:p>
            <a:pPr marL="285750" lvl="0" indent="-285750" algn="just">
              <a:buFont typeface="Arial" panose="020B0604020202020204" pitchFamily="34" charset="0"/>
              <a:buChar char="•"/>
            </a:pPr>
            <a:r>
              <a:rPr lang="en-US" sz="2400" b="1" dirty="0"/>
              <a:t>Business Reality</a:t>
            </a:r>
            <a:r>
              <a:rPr lang="en-US" sz="2400" dirty="0"/>
              <a:t> — what actually happened commercially between the parties</a:t>
            </a:r>
            <a:endParaRPr lang="en-IN" sz="2400" dirty="0"/>
          </a:p>
          <a:p>
            <a:pPr algn="just"/>
            <a:r>
              <a:rPr lang="en-US" sz="2400" dirty="0"/>
              <a:t>The department's officers typically approach a </a:t>
            </a:r>
            <a:r>
              <a:rPr lang="en-US" sz="2400" b="1" dirty="0"/>
              <a:t>dispute from only one angle </a:t>
            </a:r>
            <a:r>
              <a:rPr lang="en-US" sz="2400" dirty="0"/>
              <a:t>— the statute. They see a number in the return, compare it to another number in the system, find a mismatch, and issue a notice. What they often miss is </a:t>
            </a:r>
            <a:r>
              <a:rPr lang="en-US" sz="2400" b="1" dirty="0"/>
              <a:t>why</a:t>
            </a:r>
            <a:r>
              <a:rPr lang="en-US" sz="2400" dirty="0"/>
              <a:t> that mismatch exists — and the "why" almost always lies in the interplay between accounting treatment and commercial substance.</a:t>
            </a:r>
            <a:endParaRPr lang="en-IN" sz="2400" dirty="0"/>
          </a:p>
          <a:p>
            <a:pPr algn="just"/>
            <a:r>
              <a:rPr lang="en-US" sz="2400" dirty="0"/>
              <a:t>A CA who can </a:t>
            </a:r>
            <a:r>
              <a:rPr lang="en-US" sz="2400" b="1" dirty="0"/>
              <a:t>fluently navigate all three disciplines </a:t>
            </a:r>
            <a:r>
              <a:rPr lang="en-US" sz="2400" b="1" u="sng" dirty="0"/>
              <a:t>simultaneously </a:t>
            </a:r>
            <a:r>
              <a:rPr lang="en-US" sz="2400" dirty="0"/>
              <a:t>can construct a </a:t>
            </a:r>
            <a:r>
              <a:rPr lang="en-US" sz="2400" dirty="0" err="1"/>
              <a:t>defence</a:t>
            </a:r>
            <a:r>
              <a:rPr lang="en-US" sz="2400" dirty="0"/>
              <a:t> — or identify a genuine liability — with a precision that neither a pure lawyer nor a pure accountant can match alone.</a:t>
            </a:r>
            <a:endParaRPr lang="en-IN" sz="2400" dirty="0"/>
          </a:p>
        </p:txBody>
      </p:sp>
      <p:sp>
        <p:nvSpPr>
          <p:cNvPr id="3" name="Date Placeholder 2">
            <a:extLst>
              <a:ext uri="{FF2B5EF4-FFF2-40B4-BE49-F238E27FC236}">
                <a16:creationId xmlns:a16="http://schemas.microsoft.com/office/drawing/2014/main" id="{41E0CBAB-D2BB-86E3-6B34-D47488E96A8A}"/>
              </a:ext>
            </a:extLst>
          </p:cNvPr>
          <p:cNvSpPr>
            <a:spLocks noGrp="1"/>
          </p:cNvSpPr>
          <p:nvPr>
            <p:ph type="dt" sz="half" idx="10"/>
          </p:nvPr>
        </p:nvSpPr>
        <p:spPr/>
        <p:txBody>
          <a:bodyPr/>
          <a:lstStyle/>
          <a:p>
            <a:pPr>
              <a:defRPr/>
            </a:pPr>
            <a:r>
              <a:rPr lang="en-US" smtClean="0"/>
              <a:t>15-5-2026</a:t>
            </a:r>
            <a:endParaRPr lang="en-IN"/>
          </a:p>
        </p:txBody>
      </p:sp>
      <p:sp>
        <p:nvSpPr>
          <p:cNvPr id="5" name="Footer Placeholder 4">
            <a:extLst>
              <a:ext uri="{FF2B5EF4-FFF2-40B4-BE49-F238E27FC236}">
                <a16:creationId xmlns:a16="http://schemas.microsoft.com/office/drawing/2014/main" id="{11C72B35-7F42-361F-3FF2-0F00FF88B1DC}"/>
              </a:ext>
            </a:extLst>
          </p:cNvPr>
          <p:cNvSpPr>
            <a:spLocks noGrp="1"/>
          </p:cNvSpPr>
          <p:nvPr>
            <p:ph type="ftr" sz="quarter" idx="11"/>
          </p:nvPr>
        </p:nvSpPr>
        <p:spPr/>
        <p:txBody>
          <a:bodyPr/>
          <a:lstStyle/>
          <a:p>
            <a:pPr>
              <a:defRPr/>
            </a:pPr>
            <a:r>
              <a:rPr lang="en-IN"/>
              <a:t>CA Gadia Manish R</a:t>
            </a:r>
          </a:p>
        </p:txBody>
      </p:sp>
      <p:sp>
        <p:nvSpPr>
          <p:cNvPr id="7" name="Slide Number Placeholder 6">
            <a:extLst>
              <a:ext uri="{FF2B5EF4-FFF2-40B4-BE49-F238E27FC236}">
                <a16:creationId xmlns:a16="http://schemas.microsoft.com/office/drawing/2014/main" id="{3AD6AD50-8E58-9362-345A-320FD7A6ED9E}"/>
              </a:ext>
            </a:extLst>
          </p:cNvPr>
          <p:cNvSpPr>
            <a:spLocks noGrp="1"/>
          </p:cNvSpPr>
          <p:nvPr>
            <p:ph type="sldNum" sz="quarter" idx="12"/>
          </p:nvPr>
        </p:nvSpPr>
        <p:spPr/>
        <p:txBody>
          <a:bodyPr/>
          <a:lstStyle/>
          <a:p>
            <a:fld id="{2AC1C4F3-0758-4693-96D4-8901426768B0}" type="slidenum">
              <a:rPr lang="en-IN" altLang="en-US" smtClean="0"/>
              <a:pPr/>
              <a:t>9</a:t>
            </a:fld>
            <a:endParaRPr lang="en-IN" altLang="en-US"/>
          </a:p>
        </p:txBody>
      </p:sp>
    </p:spTree>
    <p:extLst>
      <p:ext uri="{BB962C8B-B14F-4D97-AF65-F5344CB8AC3E}">
        <p14:creationId xmlns:p14="http://schemas.microsoft.com/office/powerpoint/2010/main" val="81668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UNIQUEID" val="198"/>
</p:tagLst>
</file>

<file path=ppt/tags/tag10.xml><?xml version="1.0" encoding="utf-8"?>
<p:tagLst xmlns:a="http://schemas.openxmlformats.org/drawingml/2006/main" xmlns:r="http://schemas.openxmlformats.org/officeDocument/2006/relationships" xmlns:p="http://schemas.openxmlformats.org/presentationml/2006/main">
  <p:tag name="AS_UNIQUEID" val="192"/>
</p:tagLst>
</file>

<file path=ppt/tags/tag11.xml><?xml version="1.0" encoding="utf-8"?>
<p:tagLst xmlns:a="http://schemas.openxmlformats.org/drawingml/2006/main" xmlns:r="http://schemas.openxmlformats.org/officeDocument/2006/relationships" xmlns:p="http://schemas.openxmlformats.org/presentationml/2006/main">
  <p:tag name="AS_UNIQUEID" val="193"/>
</p:tagLst>
</file>

<file path=ppt/tags/tag12.xml><?xml version="1.0" encoding="utf-8"?>
<p:tagLst xmlns:a="http://schemas.openxmlformats.org/drawingml/2006/main" xmlns:r="http://schemas.openxmlformats.org/officeDocument/2006/relationships" xmlns:p="http://schemas.openxmlformats.org/presentationml/2006/main">
  <p:tag name="AS_UNIQUEID" val="194"/>
</p:tagLst>
</file>

<file path=ppt/tags/tag13.xml><?xml version="1.0" encoding="utf-8"?>
<p:tagLst xmlns:a="http://schemas.openxmlformats.org/drawingml/2006/main" xmlns:r="http://schemas.openxmlformats.org/officeDocument/2006/relationships" xmlns:p="http://schemas.openxmlformats.org/presentationml/2006/main">
  <p:tag name="AS_UNIQUEID" val="198"/>
</p:tagLst>
</file>

<file path=ppt/tags/tag14.xml><?xml version="1.0" encoding="utf-8"?>
<p:tagLst xmlns:a="http://schemas.openxmlformats.org/drawingml/2006/main" xmlns:r="http://schemas.openxmlformats.org/officeDocument/2006/relationships" xmlns:p="http://schemas.openxmlformats.org/presentationml/2006/main">
  <p:tag name="AS_UNIQUEID" val="192"/>
</p:tagLst>
</file>

<file path=ppt/tags/tag15.xml><?xml version="1.0" encoding="utf-8"?>
<p:tagLst xmlns:a="http://schemas.openxmlformats.org/drawingml/2006/main" xmlns:r="http://schemas.openxmlformats.org/officeDocument/2006/relationships" xmlns:p="http://schemas.openxmlformats.org/presentationml/2006/main">
  <p:tag name="AS_UNIQUEID" val="193"/>
</p:tagLst>
</file>

<file path=ppt/tags/tag16.xml><?xml version="1.0" encoding="utf-8"?>
<p:tagLst xmlns:a="http://schemas.openxmlformats.org/drawingml/2006/main" xmlns:r="http://schemas.openxmlformats.org/officeDocument/2006/relationships" xmlns:p="http://schemas.openxmlformats.org/presentationml/2006/main">
  <p:tag name="AS_UNIQUEID" val="194"/>
</p:tagLst>
</file>

<file path=ppt/tags/tag17.xml><?xml version="1.0" encoding="utf-8"?>
<p:tagLst xmlns:a="http://schemas.openxmlformats.org/drawingml/2006/main" xmlns:r="http://schemas.openxmlformats.org/officeDocument/2006/relationships" xmlns:p="http://schemas.openxmlformats.org/presentationml/2006/main">
  <p:tag name="AS_UNIQUEID" val="198"/>
</p:tagLst>
</file>

<file path=ppt/tags/tag18.xml><?xml version="1.0" encoding="utf-8"?>
<p:tagLst xmlns:a="http://schemas.openxmlformats.org/drawingml/2006/main" xmlns:r="http://schemas.openxmlformats.org/officeDocument/2006/relationships" xmlns:p="http://schemas.openxmlformats.org/presentationml/2006/main">
  <p:tag name="AS_UNIQUEID" val="192"/>
</p:tagLst>
</file>

<file path=ppt/tags/tag19.xml><?xml version="1.0" encoding="utf-8"?>
<p:tagLst xmlns:a="http://schemas.openxmlformats.org/drawingml/2006/main" xmlns:r="http://schemas.openxmlformats.org/officeDocument/2006/relationships" xmlns:p="http://schemas.openxmlformats.org/presentationml/2006/main">
  <p:tag name="AS_UNIQUEID" val="193"/>
</p:tagLst>
</file>

<file path=ppt/tags/tag2.xml><?xml version="1.0" encoding="utf-8"?>
<p:tagLst xmlns:a="http://schemas.openxmlformats.org/drawingml/2006/main" xmlns:r="http://schemas.openxmlformats.org/officeDocument/2006/relationships" xmlns:p="http://schemas.openxmlformats.org/presentationml/2006/main">
  <p:tag name="AS_UNIQUEID" val="192"/>
</p:tagLst>
</file>

<file path=ppt/tags/tag20.xml><?xml version="1.0" encoding="utf-8"?>
<p:tagLst xmlns:a="http://schemas.openxmlformats.org/drawingml/2006/main" xmlns:r="http://schemas.openxmlformats.org/officeDocument/2006/relationships" xmlns:p="http://schemas.openxmlformats.org/presentationml/2006/main">
  <p:tag name="AS_UNIQUEID" val="194"/>
</p:tagLst>
</file>

<file path=ppt/tags/tag21.xml><?xml version="1.0" encoding="utf-8"?>
<p:tagLst xmlns:a="http://schemas.openxmlformats.org/drawingml/2006/main" xmlns:r="http://schemas.openxmlformats.org/officeDocument/2006/relationships" xmlns:p="http://schemas.openxmlformats.org/presentationml/2006/main">
  <p:tag name="AS_UNIQUEID" val="198"/>
</p:tagLst>
</file>

<file path=ppt/tags/tag22.xml><?xml version="1.0" encoding="utf-8"?>
<p:tagLst xmlns:a="http://schemas.openxmlformats.org/drawingml/2006/main" xmlns:r="http://schemas.openxmlformats.org/officeDocument/2006/relationships" xmlns:p="http://schemas.openxmlformats.org/presentationml/2006/main">
  <p:tag name="AS_UNIQUEID" val="192"/>
</p:tagLst>
</file>

<file path=ppt/tags/tag23.xml><?xml version="1.0" encoding="utf-8"?>
<p:tagLst xmlns:a="http://schemas.openxmlformats.org/drawingml/2006/main" xmlns:r="http://schemas.openxmlformats.org/officeDocument/2006/relationships" xmlns:p="http://schemas.openxmlformats.org/presentationml/2006/main">
  <p:tag name="AS_UNIQUEID" val="193"/>
</p:tagLst>
</file>

<file path=ppt/tags/tag24.xml><?xml version="1.0" encoding="utf-8"?>
<p:tagLst xmlns:a="http://schemas.openxmlformats.org/drawingml/2006/main" xmlns:r="http://schemas.openxmlformats.org/officeDocument/2006/relationships" xmlns:p="http://schemas.openxmlformats.org/presentationml/2006/main">
  <p:tag name="AS_UNIQUEID" val="194"/>
</p:tagLst>
</file>

<file path=ppt/tags/tag25.xml><?xml version="1.0" encoding="utf-8"?>
<p:tagLst xmlns:a="http://schemas.openxmlformats.org/drawingml/2006/main" xmlns:r="http://schemas.openxmlformats.org/officeDocument/2006/relationships" xmlns:p="http://schemas.openxmlformats.org/presentationml/2006/main">
  <p:tag name="AS_UNIQUEID" val="198"/>
</p:tagLst>
</file>

<file path=ppt/tags/tag26.xml><?xml version="1.0" encoding="utf-8"?>
<p:tagLst xmlns:a="http://schemas.openxmlformats.org/drawingml/2006/main" xmlns:r="http://schemas.openxmlformats.org/officeDocument/2006/relationships" xmlns:p="http://schemas.openxmlformats.org/presentationml/2006/main">
  <p:tag name="AS_UNIQUEID" val="192"/>
</p:tagLst>
</file>

<file path=ppt/tags/tag27.xml><?xml version="1.0" encoding="utf-8"?>
<p:tagLst xmlns:a="http://schemas.openxmlformats.org/drawingml/2006/main" xmlns:r="http://schemas.openxmlformats.org/officeDocument/2006/relationships" xmlns:p="http://schemas.openxmlformats.org/presentationml/2006/main">
  <p:tag name="AS_UNIQUEID" val="193"/>
</p:tagLst>
</file>

<file path=ppt/tags/tag28.xml><?xml version="1.0" encoding="utf-8"?>
<p:tagLst xmlns:a="http://schemas.openxmlformats.org/drawingml/2006/main" xmlns:r="http://schemas.openxmlformats.org/officeDocument/2006/relationships" xmlns:p="http://schemas.openxmlformats.org/presentationml/2006/main">
  <p:tag name="AS_UNIQUEID" val="194"/>
</p:tagLst>
</file>

<file path=ppt/tags/tag29.xml><?xml version="1.0" encoding="utf-8"?>
<p:tagLst xmlns:a="http://schemas.openxmlformats.org/drawingml/2006/main" xmlns:r="http://schemas.openxmlformats.org/officeDocument/2006/relationships" xmlns:p="http://schemas.openxmlformats.org/presentationml/2006/main">
  <p:tag name="AS_UNIQUEID" val="198"/>
</p:tagLst>
</file>

<file path=ppt/tags/tag3.xml><?xml version="1.0" encoding="utf-8"?>
<p:tagLst xmlns:a="http://schemas.openxmlformats.org/drawingml/2006/main" xmlns:r="http://schemas.openxmlformats.org/officeDocument/2006/relationships" xmlns:p="http://schemas.openxmlformats.org/presentationml/2006/main">
  <p:tag name="AS_UNIQUEID" val="193"/>
</p:tagLst>
</file>

<file path=ppt/tags/tag30.xml><?xml version="1.0" encoding="utf-8"?>
<p:tagLst xmlns:a="http://schemas.openxmlformats.org/drawingml/2006/main" xmlns:r="http://schemas.openxmlformats.org/officeDocument/2006/relationships" xmlns:p="http://schemas.openxmlformats.org/presentationml/2006/main">
  <p:tag name="AS_UNIQUEID" val="192"/>
</p:tagLst>
</file>

<file path=ppt/tags/tag31.xml><?xml version="1.0" encoding="utf-8"?>
<p:tagLst xmlns:a="http://schemas.openxmlformats.org/drawingml/2006/main" xmlns:r="http://schemas.openxmlformats.org/officeDocument/2006/relationships" xmlns:p="http://schemas.openxmlformats.org/presentationml/2006/main">
  <p:tag name="AS_UNIQUEID" val="193"/>
</p:tagLst>
</file>

<file path=ppt/tags/tag32.xml><?xml version="1.0" encoding="utf-8"?>
<p:tagLst xmlns:a="http://schemas.openxmlformats.org/drawingml/2006/main" xmlns:r="http://schemas.openxmlformats.org/officeDocument/2006/relationships" xmlns:p="http://schemas.openxmlformats.org/presentationml/2006/main">
  <p:tag name="AS_UNIQUEID" val="194"/>
</p:tagLst>
</file>

<file path=ppt/tags/tag33.xml><?xml version="1.0" encoding="utf-8"?>
<p:tagLst xmlns:a="http://schemas.openxmlformats.org/drawingml/2006/main" xmlns:r="http://schemas.openxmlformats.org/officeDocument/2006/relationships" xmlns:p="http://schemas.openxmlformats.org/presentationml/2006/main">
  <p:tag name="AS_UNIQUEID" val="198"/>
</p:tagLst>
</file>

<file path=ppt/tags/tag34.xml><?xml version="1.0" encoding="utf-8"?>
<p:tagLst xmlns:a="http://schemas.openxmlformats.org/drawingml/2006/main" xmlns:r="http://schemas.openxmlformats.org/officeDocument/2006/relationships" xmlns:p="http://schemas.openxmlformats.org/presentationml/2006/main">
  <p:tag name="AS_UNIQUEID" val="192"/>
</p:tagLst>
</file>

<file path=ppt/tags/tag35.xml><?xml version="1.0" encoding="utf-8"?>
<p:tagLst xmlns:a="http://schemas.openxmlformats.org/drawingml/2006/main" xmlns:r="http://schemas.openxmlformats.org/officeDocument/2006/relationships" xmlns:p="http://schemas.openxmlformats.org/presentationml/2006/main">
  <p:tag name="AS_UNIQUEID" val="193"/>
</p:tagLst>
</file>

<file path=ppt/tags/tag36.xml><?xml version="1.0" encoding="utf-8"?>
<p:tagLst xmlns:a="http://schemas.openxmlformats.org/drawingml/2006/main" xmlns:r="http://schemas.openxmlformats.org/officeDocument/2006/relationships" xmlns:p="http://schemas.openxmlformats.org/presentationml/2006/main">
  <p:tag name="AS_UNIQUEID" val="194"/>
</p:tagLst>
</file>

<file path=ppt/tags/tag37.xml><?xml version="1.0" encoding="utf-8"?>
<p:tagLst xmlns:a="http://schemas.openxmlformats.org/drawingml/2006/main" xmlns:r="http://schemas.openxmlformats.org/officeDocument/2006/relationships" xmlns:p="http://schemas.openxmlformats.org/presentationml/2006/main">
  <p:tag name="AS_UNIQUEID" val="198"/>
</p:tagLst>
</file>

<file path=ppt/tags/tag38.xml><?xml version="1.0" encoding="utf-8"?>
<p:tagLst xmlns:a="http://schemas.openxmlformats.org/drawingml/2006/main" xmlns:r="http://schemas.openxmlformats.org/officeDocument/2006/relationships" xmlns:p="http://schemas.openxmlformats.org/presentationml/2006/main">
  <p:tag name="AS_UNIQUEID" val="192"/>
</p:tagLst>
</file>

<file path=ppt/tags/tag39.xml><?xml version="1.0" encoding="utf-8"?>
<p:tagLst xmlns:a="http://schemas.openxmlformats.org/drawingml/2006/main" xmlns:r="http://schemas.openxmlformats.org/officeDocument/2006/relationships" xmlns:p="http://schemas.openxmlformats.org/presentationml/2006/main">
  <p:tag name="AS_UNIQUEID" val="193"/>
</p:tagLst>
</file>

<file path=ppt/tags/tag4.xml><?xml version="1.0" encoding="utf-8"?>
<p:tagLst xmlns:a="http://schemas.openxmlformats.org/drawingml/2006/main" xmlns:r="http://schemas.openxmlformats.org/officeDocument/2006/relationships" xmlns:p="http://schemas.openxmlformats.org/presentationml/2006/main">
  <p:tag name="AS_UNIQUEID" val="194"/>
</p:tagLst>
</file>

<file path=ppt/tags/tag40.xml><?xml version="1.0" encoding="utf-8"?>
<p:tagLst xmlns:a="http://schemas.openxmlformats.org/drawingml/2006/main" xmlns:r="http://schemas.openxmlformats.org/officeDocument/2006/relationships" xmlns:p="http://schemas.openxmlformats.org/presentationml/2006/main">
  <p:tag name="AS_UNIQUEID" val="194"/>
</p:tagLst>
</file>

<file path=ppt/tags/tag5.xml><?xml version="1.0" encoding="utf-8"?>
<p:tagLst xmlns:a="http://schemas.openxmlformats.org/drawingml/2006/main" xmlns:r="http://schemas.openxmlformats.org/officeDocument/2006/relationships" xmlns:p="http://schemas.openxmlformats.org/presentationml/2006/main">
  <p:tag name="AS_UNIQUEID" val="198"/>
</p:tagLst>
</file>

<file path=ppt/tags/tag6.xml><?xml version="1.0" encoding="utf-8"?>
<p:tagLst xmlns:a="http://schemas.openxmlformats.org/drawingml/2006/main" xmlns:r="http://schemas.openxmlformats.org/officeDocument/2006/relationships" xmlns:p="http://schemas.openxmlformats.org/presentationml/2006/main">
  <p:tag name="AS_UNIQUEID" val="192"/>
</p:tagLst>
</file>

<file path=ppt/tags/tag7.xml><?xml version="1.0" encoding="utf-8"?>
<p:tagLst xmlns:a="http://schemas.openxmlformats.org/drawingml/2006/main" xmlns:r="http://schemas.openxmlformats.org/officeDocument/2006/relationships" xmlns:p="http://schemas.openxmlformats.org/presentationml/2006/main">
  <p:tag name="AS_UNIQUEID" val="193"/>
</p:tagLst>
</file>

<file path=ppt/tags/tag8.xml><?xml version="1.0" encoding="utf-8"?>
<p:tagLst xmlns:a="http://schemas.openxmlformats.org/drawingml/2006/main" xmlns:r="http://schemas.openxmlformats.org/officeDocument/2006/relationships" xmlns:p="http://schemas.openxmlformats.org/presentationml/2006/main">
  <p:tag name="AS_UNIQUEID" val="194"/>
</p:tagLst>
</file>

<file path=ppt/tags/tag9.xml><?xml version="1.0" encoding="utf-8"?>
<p:tagLst xmlns:a="http://schemas.openxmlformats.org/drawingml/2006/main" xmlns:r="http://schemas.openxmlformats.org/officeDocument/2006/relationships" xmlns:p="http://schemas.openxmlformats.org/presentationml/2006/main">
  <p:tag name="AS_UNIQUEID" val="19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Custom 1">
      <a:majorFont>
        <a:latin typeface="Palatino Linotype"/>
        <a:ea typeface=""/>
        <a:cs typeface=""/>
      </a:majorFont>
      <a:minorFont>
        <a:latin typeface="Times New Roman"/>
        <a:ea typeface=""/>
        <a:cs typeface=""/>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2652</TotalTime>
  <Words>2991</Words>
  <Application>Microsoft Office PowerPoint</Application>
  <PresentationFormat>Widescreen</PresentationFormat>
  <Paragraphs>380</Paragraphs>
  <Slides>35</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Courier New</vt:lpstr>
      <vt:lpstr>Palatino Linotype</vt:lpstr>
      <vt:lpstr>Symbol</vt:lpstr>
      <vt:lpstr>Times New Roman</vt:lpstr>
      <vt:lpstr>Wingdings</vt:lpstr>
      <vt:lpstr>Wingdings 3</vt:lpstr>
      <vt:lpstr>Ion Boardroom</vt:lpstr>
      <vt:lpstr>Role of Chartered Accountants in GST Litigation  Date: 15.05.2026   By CA Gadia Manish R</vt:lpstr>
      <vt:lpstr>PowerPoint Presentation</vt:lpstr>
      <vt:lpstr>  The GST Litigation Landscape  Why CAs?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Principles of ethical practice</vt:lpstr>
      <vt:lpstr>Engagement as a GST Practitioner</vt:lpstr>
      <vt:lpstr>PowerPoint Presentation</vt:lpstr>
      <vt:lpstr>Conducting Training/Seminars on GST</vt:lpstr>
      <vt:lpstr>Conducting Training/Seminars on GST</vt:lpstr>
      <vt:lpstr>Mentioning “GST Consultant”</vt:lpstr>
      <vt:lpstr>Decisions of E S Board</vt:lpstr>
      <vt:lpstr>Decisions of E S Board</vt:lpstr>
      <vt:lpstr>Decisions of E S Board</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  Prashanth</dc:creator>
  <cp:lastModifiedBy>manishg</cp:lastModifiedBy>
  <cp:revision>225</cp:revision>
  <cp:lastPrinted>2018-04-30T08:55:06Z</cp:lastPrinted>
  <dcterms:created xsi:type="dcterms:W3CDTF">2017-05-14T04:11:47Z</dcterms:created>
  <dcterms:modified xsi:type="dcterms:W3CDTF">2026-05-13T07:12:15Z</dcterms:modified>
</cp:coreProperties>
</file>