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150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4" Type="http://schemas.openxmlformats.org/officeDocument/2006/relationships/image" Target="../media/image7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247A1F-9C16-454A-B2C9-7811A266ED6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02FFC18-3785-4FE1-B110-203B756973C4}">
      <dgm:prSet/>
      <dgm:spPr/>
      <dgm:t>
        <a:bodyPr/>
        <a:lstStyle/>
        <a:p>
          <a:r>
            <a:rPr lang="en-IN"/>
            <a:t>✓ Background of CCFS-2026</a:t>
          </a:r>
          <a:endParaRPr lang="en-US"/>
        </a:p>
      </dgm:t>
    </dgm:pt>
    <dgm:pt modelId="{C5528949-496F-4D82-9F77-7E1B8BAFDA3A}" type="parTrans" cxnId="{F5AC3DCF-AD89-4870-8E72-86B9A9C52D51}">
      <dgm:prSet/>
      <dgm:spPr/>
      <dgm:t>
        <a:bodyPr/>
        <a:lstStyle/>
        <a:p>
          <a:endParaRPr lang="en-US"/>
        </a:p>
      </dgm:t>
    </dgm:pt>
    <dgm:pt modelId="{13A2741C-3235-47B5-9701-246B6C0742A2}" type="sibTrans" cxnId="{F5AC3DCF-AD89-4870-8E72-86B9A9C52D51}">
      <dgm:prSet/>
      <dgm:spPr/>
      <dgm:t>
        <a:bodyPr/>
        <a:lstStyle/>
        <a:p>
          <a:endParaRPr lang="en-US"/>
        </a:p>
      </dgm:t>
    </dgm:pt>
    <dgm:pt modelId="{2942476E-11C8-4DB1-8ED3-C7DA3F0608FC}">
      <dgm:prSet/>
      <dgm:spPr/>
      <dgm:t>
        <a:bodyPr/>
        <a:lstStyle/>
        <a:p>
          <a:r>
            <a:rPr lang="en-IN"/>
            <a:t>✓ Eligibility criteria</a:t>
          </a:r>
          <a:endParaRPr lang="en-US"/>
        </a:p>
      </dgm:t>
    </dgm:pt>
    <dgm:pt modelId="{1A624D9A-19FB-409B-A433-4303359122C8}" type="parTrans" cxnId="{2760F75C-376E-4B18-8EE9-B62A0594656D}">
      <dgm:prSet/>
      <dgm:spPr/>
      <dgm:t>
        <a:bodyPr/>
        <a:lstStyle/>
        <a:p>
          <a:endParaRPr lang="en-US"/>
        </a:p>
      </dgm:t>
    </dgm:pt>
    <dgm:pt modelId="{DCADA7E7-8998-4D3C-8E12-F13B65FC75BE}" type="sibTrans" cxnId="{2760F75C-376E-4B18-8EE9-B62A0594656D}">
      <dgm:prSet/>
      <dgm:spPr/>
      <dgm:t>
        <a:bodyPr/>
        <a:lstStyle/>
        <a:p>
          <a:endParaRPr lang="en-US"/>
        </a:p>
      </dgm:t>
    </dgm:pt>
    <dgm:pt modelId="{D713A82E-9A84-493C-92DD-FD765F8AC07C}">
      <dgm:prSet/>
      <dgm:spPr/>
      <dgm:t>
        <a:bodyPr/>
        <a:lstStyle/>
        <a:p>
          <a:r>
            <a:rPr lang="en-IN"/>
            <a:t>✓ Financial benefits</a:t>
          </a:r>
          <a:endParaRPr lang="en-US"/>
        </a:p>
      </dgm:t>
    </dgm:pt>
    <dgm:pt modelId="{21E7707C-0B7E-44E4-B06B-07C77E0AD1CE}" type="parTrans" cxnId="{166BDFA7-C513-47DE-8142-06C858858971}">
      <dgm:prSet/>
      <dgm:spPr/>
      <dgm:t>
        <a:bodyPr/>
        <a:lstStyle/>
        <a:p>
          <a:endParaRPr lang="en-US"/>
        </a:p>
      </dgm:t>
    </dgm:pt>
    <dgm:pt modelId="{8D1200CE-2308-4B22-9723-468AD13C0D9C}" type="sibTrans" cxnId="{166BDFA7-C513-47DE-8142-06C858858971}">
      <dgm:prSet/>
      <dgm:spPr/>
      <dgm:t>
        <a:bodyPr/>
        <a:lstStyle/>
        <a:p>
          <a:endParaRPr lang="en-US"/>
        </a:p>
      </dgm:t>
    </dgm:pt>
    <dgm:pt modelId="{C678C31C-243C-40CF-9E62-BB4015D4FF07}">
      <dgm:prSet/>
      <dgm:spPr/>
      <dgm:t>
        <a:bodyPr/>
        <a:lstStyle/>
        <a:p>
          <a:r>
            <a:rPr lang="en-IN"/>
            <a:t>✓ Dormancy and Strike-off options</a:t>
          </a:r>
          <a:endParaRPr lang="en-US"/>
        </a:p>
      </dgm:t>
    </dgm:pt>
    <dgm:pt modelId="{23AE85DD-E7F6-4186-8544-6CE6F601A2D3}" type="parTrans" cxnId="{C0C89BEC-913D-4E3D-B104-9132B7676D61}">
      <dgm:prSet/>
      <dgm:spPr/>
      <dgm:t>
        <a:bodyPr/>
        <a:lstStyle/>
        <a:p>
          <a:endParaRPr lang="en-US"/>
        </a:p>
      </dgm:t>
    </dgm:pt>
    <dgm:pt modelId="{7EF51479-4207-437D-B85A-31FA39C341BC}" type="sibTrans" cxnId="{C0C89BEC-913D-4E3D-B104-9132B7676D61}">
      <dgm:prSet/>
      <dgm:spPr/>
      <dgm:t>
        <a:bodyPr/>
        <a:lstStyle/>
        <a:p>
          <a:endParaRPr lang="en-US"/>
        </a:p>
      </dgm:t>
    </dgm:pt>
    <dgm:pt modelId="{16A77DC9-096C-40AB-AE9F-1DD972355F1D}">
      <dgm:prSet/>
      <dgm:spPr/>
      <dgm:t>
        <a:bodyPr/>
        <a:lstStyle/>
        <a:p>
          <a:r>
            <a:rPr lang="en-IN"/>
            <a:t>✓ Filing strategy</a:t>
          </a:r>
          <a:endParaRPr lang="en-US"/>
        </a:p>
      </dgm:t>
    </dgm:pt>
    <dgm:pt modelId="{F1D038F0-138F-4B87-948C-4BD9EBDDDC82}" type="parTrans" cxnId="{97CB7998-A24E-47AA-A520-E9DBE233BEB7}">
      <dgm:prSet/>
      <dgm:spPr/>
      <dgm:t>
        <a:bodyPr/>
        <a:lstStyle/>
        <a:p>
          <a:endParaRPr lang="en-US"/>
        </a:p>
      </dgm:t>
    </dgm:pt>
    <dgm:pt modelId="{279D52DA-A44C-4A23-B466-E4F8667DB4D4}" type="sibTrans" cxnId="{97CB7998-A24E-47AA-A520-E9DBE233BEB7}">
      <dgm:prSet/>
      <dgm:spPr/>
      <dgm:t>
        <a:bodyPr/>
        <a:lstStyle/>
        <a:p>
          <a:endParaRPr lang="en-US"/>
        </a:p>
      </dgm:t>
    </dgm:pt>
    <dgm:pt modelId="{81EB135F-C5BD-4213-8BB6-77A18B791C22}">
      <dgm:prSet/>
      <dgm:spPr/>
      <dgm:t>
        <a:bodyPr/>
        <a:lstStyle/>
        <a:p>
          <a:r>
            <a:rPr lang="en-IN"/>
            <a:t>✓ Practical challenges</a:t>
          </a:r>
          <a:endParaRPr lang="en-US"/>
        </a:p>
      </dgm:t>
    </dgm:pt>
    <dgm:pt modelId="{5ABA9DB7-43D3-4E82-9B03-FDCB37B6E532}" type="parTrans" cxnId="{049AB524-8E5E-4D16-AA49-BBCA0978D88C}">
      <dgm:prSet/>
      <dgm:spPr/>
      <dgm:t>
        <a:bodyPr/>
        <a:lstStyle/>
        <a:p>
          <a:endParaRPr lang="en-US"/>
        </a:p>
      </dgm:t>
    </dgm:pt>
    <dgm:pt modelId="{B9B70FD1-02A4-4969-87DA-8839FAA6BCB0}" type="sibTrans" cxnId="{049AB524-8E5E-4D16-AA49-BBCA0978D88C}">
      <dgm:prSet/>
      <dgm:spPr/>
      <dgm:t>
        <a:bodyPr/>
        <a:lstStyle/>
        <a:p>
          <a:endParaRPr lang="en-US"/>
        </a:p>
      </dgm:t>
    </dgm:pt>
    <dgm:pt modelId="{B00140B7-226E-47C0-AD1E-25F5DBB09AAD}">
      <dgm:prSet/>
      <dgm:spPr/>
      <dgm:t>
        <a:bodyPr/>
        <a:lstStyle/>
        <a:p>
          <a:r>
            <a:rPr lang="en-IN"/>
            <a:t>✓ FAQs and case studies</a:t>
          </a:r>
          <a:endParaRPr lang="en-US"/>
        </a:p>
      </dgm:t>
    </dgm:pt>
    <dgm:pt modelId="{628A71BC-968A-47E5-AB59-13B33B210D80}" type="parTrans" cxnId="{EA9B0E03-1761-4BB2-80FD-3FE7A32B02AC}">
      <dgm:prSet/>
      <dgm:spPr/>
      <dgm:t>
        <a:bodyPr/>
        <a:lstStyle/>
        <a:p>
          <a:endParaRPr lang="en-US"/>
        </a:p>
      </dgm:t>
    </dgm:pt>
    <dgm:pt modelId="{7CDB60F9-EAAC-4609-890C-0F0FE787C9D5}" type="sibTrans" cxnId="{EA9B0E03-1761-4BB2-80FD-3FE7A32B02AC}">
      <dgm:prSet/>
      <dgm:spPr/>
      <dgm:t>
        <a:bodyPr/>
        <a:lstStyle/>
        <a:p>
          <a:endParaRPr lang="en-US"/>
        </a:p>
      </dgm:t>
    </dgm:pt>
    <dgm:pt modelId="{FB7B63B6-A19E-4CB3-B41B-A5098FA7BBC6}" type="pres">
      <dgm:prSet presAssocID="{A4247A1F-9C16-454A-B2C9-7811A266ED67}" presName="diagram" presStyleCnt="0">
        <dgm:presLayoutVars>
          <dgm:dir/>
          <dgm:resizeHandles val="exact"/>
        </dgm:presLayoutVars>
      </dgm:prSet>
      <dgm:spPr/>
    </dgm:pt>
    <dgm:pt modelId="{1DF80354-ADC3-4190-BF99-1E8594AAB0F4}" type="pres">
      <dgm:prSet presAssocID="{E02FFC18-3785-4FE1-B110-203B756973C4}" presName="node" presStyleLbl="node1" presStyleIdx="0" presStyleCnt="7">
        <dgm:presLayoutVars>
          <dgm:bulletEnabled val="1"/>
        </dgm:presLayoutVars>
      </dgm:prSet>
      <dgm:spPr/>
    </dgm:pt>
    <dgm:pt modelId="{110DE951-D71A-411C-929F-677DE1106C62}" type="pres">
      <dgm:prSet presAssocID="{13A2741C-3235-47B5-9701-246B6C0742A2}" presName="sibTrans" presStyleCnt="0"/>
      <dgm:spPr/>
    </dgm:pt>
    <dgm:pt modelId="{9139EAAE-7AED-4A49-B4B1-69C191C50F71}" type="pres">
      <dgm:prSet presAssocID="{2942476E-11C8-4DB1-8ED3-C7DA3F0608FC}" presName="node" presStyleLbl="node1" presStyleIdx="1" presStyleCnt="7">
        <dgm:presLayoutVars>
          <dgm:bulletEnabled val="1"/>
        </dgm:presLayoutVars>
      </dgm:prSet>
      <dgm:spPr/>
    </dgm:pt>
    <dgm:pt modelId="{1912B4C8-0CA6-40A0-98FC-E11F748FA509}" type="pres">
      <dgm:prSet presAssocID="{DCADA7E7-8998-4D3C-8E12-F13B65FC75BE}" presName="sibTrans" presStyleCnt="0"/>
      <dgm:spPr/>
    </dgm:pt>
    <dgm:pt modelId="{FE14E0A1-ECD8-4132-98CA-485D5D52614D}" type="pres">
      <dgm:prSet presAssocID="{D713A82E-9A84-493C-92DD-FD765F8AC07C}" presName="node" presStyleLbl="node1" presStyleIdx="2" presStyleCnt="7">
        <dgm:presLayoutVars>
          <dgm:bulletEnabled val="1"/>
        </dgm:presLayoutVars>
      </dgm:prSet>
      <dgm:spPr/>
    </dgm:pt>
    <dgm:pt modelId="{E94D31D7-C432-4B99-BB74-8A0D056DAE8E}" type="pres">
      <dgm:prSet presAssocID="{8D1200CE-2308-4B22-9723-468AD13C0D9C}" presName="sibTrans" presStyleCnt="0"/>
      <dgm:spPr/>
    </dgm:pt>
    <dgm:pt modelId="{13BAD0BB-56B4-4391-9AD3-999EC0572B0C}" type="pres">
      <dgm:prSet presAssocID="{C678C31C-243C-40CF-9E62-BB4015D4FF07}" presName="node" presStyleLbl="node1" presStyleIdx="3" presStyleCnt="7">
        <dgm:presLayoutVars>
          <dgm:bulletEnabled val="1"/>
        </dgm:presLayoutVars>
      </dgm:prSet>
      <dgm:spPr/>
    </dgm:pt>
    <dgm:pt modelId="{061C575F-B25B-4D56-BF6C-68EEB9248508}" type="pres">
      <dgm:prSet presAssocID="{7EF51479-4207-437D-B85A-31FA39C341BC}" presName="sibTrans" presStyleCnt="0"/>
      <dgm:spPr/>
    </dgm:pt>
    <dgm:pt modelId="{7CEFCC5D-9DD2-4346-B51D-D90D6F401182}" type="pres">
      <dgm:prSet presAssocID="{16A77DC9-096C-40AB-AE9F-1DD972355F1D}" presName="node" presStyleLbl="node1" presStyleIdx="4" presStyleCnt="7">
        <dgm:presLayoutVars>
          <dgm:bulletEnabled val="1"/>
        </dgm:presLayoutVars>
      </dgm:prSet>
      <dgm:spPr/>
    </dgm:pt>
    <dgm:pt modelId="{F0AE4D63-44A7-4C4F-9ED9-1A952259EC0C}" type="pres">
      <dgm:prSet presAssocID="{279D52DA-A44C-4A23-B466-E4F8667DB4D4}" presName="sibTrans" presStyleCnt="0"/>
      <dgm:spPr/>
    </dgm:pt>
    <dgm:pt modelId="{D60A8868-86C9-45EC-B825-FAFEF759B721}" type="pres">
      <dgm:prSet presAssocID="{81EB135F-C5BD-4213-8BB6-77A18B791C22}" presName="node" presStyleLbl="node1" presStyleIdx="5" presStyleCnt="7">
        <dgm:presLayoutVars>
          <dgm:bulletEnabled val="1"/>
        </dgm:presLayoutVars>
      </dgm:prSet>
      <dgm:spPr/>
    </dgm:pt>
    <dgm:pt modelId="{77CAD2FD-77C9-410D-8447-A6E55F1B7F90}" type="pres">
      <dgm:prSet presAssocID="{B9B70FD1-02A4-4969-87DA-8839FAA6BCB0}" presName="sibTrans" presStyleCnt="0"/>
      <dgm:spPr/>
    </dgm:pt>
    <dgm:pt modelId="{9FC7D967-6CC3-4989-B9E2-82CD10898A81}" type="pres">
      <dgm:prSet presAssocID="{B00140B7-226E-47C0-AD1E-25F5DBB09AAD}" presName="node" presStyleLbl="node1" presStyleIdx="6" presStyleCnt="7">
        <dgm:presLayoutVars>
          <dgm:bulletEnabled val="1"/>
        </dgm:presLayoutVars>
      </dgm:prSet>
      <dgm:spPr/>
    </dgm:pt>
  </dgm:ptLst>
  <dgm:cxnLst>
    <dgm:cxn modelId="{CF8B6D01-27EA-44EC-AD1E-E5CC9642E7B4}" type="presOf" srcId="{A4247A1F-9C16-454A-B2C9-7811A266ED67}" destId="{FB7B63B6-A19E-4CB3-B41B-A5098FA7BBC6}" srcOrd="0" destOrd="0" presId="urn:microsoft.com/office/officeart/2005/8/layout/default"/>
    <dgm:cxn modelId="{EA9B0E03-1761-4BB2-80FD-3FE7A32B02AC}" srcId="{A4247A1F-9C16-454A-B2C9-7811A266ED67}" destId="{B00140B7-226E-47C0-AD1E-25F5DBB09AAD}" srcOrd="6" destOrd="0" parTransId="{628A71BC-968A-47E5-AB59-13B33B210D80}" sibTransId="{7CDB60F9-EAAC-4609-890C-0F0FE787C9D5}"/>
    <dgm:cxn modelId="{97C0E221-1804-4FB0-BF1F-EEBDC381D98D}" type="presOf" srcId="{16A77DC9-096C-40AB-AE9F-1DD972355F1D}" destId="{7CEFCC5D-9DD2-4346-B51D-D90D6F401182}" srcOrd="0" destOrd="0" presId="urn:microsoft.com/office/officeart/2005/8/layout/default"/>
    <dgm:cxn modelId="{049AB524-8E5E-4D16-AA49-BBCA0978D88C}" srcId="{A4247A1F-9C16-454A-B2C9-7811A266ED67}" destId="{81EB135F-C5BD-4213-8BB6-77A18B791C22}" srcOrd="5" destOrd="0" parTransId="{5ABA9DB7-43D3-4E82-9B03-FDCB37B6E532}" sibTransId="{B9B70FD1-02A4-4969-87DA-8839FAA6BCB0}"/>
    <dgm:cxn modelId="{290CBF3C-4A52-4BCD-BB4A-CEF6151058B6}" type="presOf" srcId="{E02FFC18-3785-4FE1-B110-203B756973C4}" destId="{1DF80354-ADC3-4190-BF99-1E8594AAB0F4}" srcOrd="0" destOrd="0" presId="urn:microsoft.com/office/officeart/2005/8/layout/default"/>
    <dgm:cxn modelId="{2760F75C-376E-4B18-8EE9-B62A0594656D}" srcId="{A4247A1F-9C16-454A-B2C9-7811A266ED67}" destId="{2942476E-11C8-4DB1-8ED3-C7DA3F0608FC}" srcOrd="1" destOrd="0" parTransId="{1A624D9A-19FB-409B-A433-4303359122C8}" sibTransId="{DCADA7E7-8998-4D3C-8E12-F13B65FC75BE}"/>
    <dgm:cxn modelId="{B4C7BC6F-048C-414F-9B2C-AEBA0DCEF2BA}" type="presOf" srcId="{C678C31C-243C-40CF-9E62-BB4015D4FF07}" destId="{13BAD0BB-56B4-4391-9AD3-999EC0572B0C}" srcOrd="0" destOrd="0" presId="urn:microsoft.com/office/officeart/2005/8/layout/default"/>
    <dgm:cxn modelId="{C3148A71-A0D0-4693-9D9E-9B833A145922}" type="presOf" srcId="{B00140B7-226E-47C0-AD1E-25F5DBB09AAD}" destId="{9FC7D967-6CC3-4989-B9E2-82CD10898A81}" srcOrd="0" destOrd="0" presId="urn:microsoft.com/office/officeart/2005/8/layout/default"/>
    <dgm:cxn modelId="{C72A1093-4266-49EA-B27B-FCB05849AADA}" type="presOf" srcId="{81EB135F-C5BD-4213-8BB6-77A18B791C22}" destId="{D60A8868-86C9-45EC-B825-FAFEF759B721}" srcOrd="0" destOrd="0" presId="urn:microsoft.com/office/officeart/2005/8/layout/default"/>
    <dgm:cxn modelId="{97CB7998-A24E-47AA-A520-E9DBE233BEB7}" srcId="{A4247A1F-9C16-454A-B2C9-7811A266ED67}" destId="{16A77DC9-096C-40AB-AE9F-1DD972355F1D}" srcOrd="4" destOrd="0" parTransId="{F1D038F0-138F-4B87-948C-4BD9EBDDDC82}" sibTransId="{279D52DA-A44C-4A23-B466-E4F8667DB4D4}"/>
    <dgm:cxn modelId="{166BDFA7-C513-47DE-8142-06C858858971}" srcId="{A4247A1F-9C16-454A-B2C9-7811A266ED67}" destId="{D713A82E-9A84-493C-92DD-FD765F8AC07C}" srcOrd="2" destOrd="0" parTransId="{21E7707C-0B7E-44E4-B06B-07C77E0AD1CE}" sibTransId="{8D1200CE-2308-4B22-9723-468AD13C0D9C}"/>
    <dgm:cxn modelId="{F62E60C3-3D1A-40E1-A971-C510082B9E09}" type="presOf" srcId="{D713A82E-9A84-493C-92DD-FD765F8AC07C}" destId="{FE14E0A1-ECD8-4132-98CA-485D5D52614D}" srcOrd="0" destOrd="0" presId="urn:microsoft.com/office/officeart/2005/8/layout/default"/>
    <dgm:cxn modelId="{F5AC3DCF-AD89-4870-8E72-86B9A9C52D51}" srcId="{A4247A1F-9C16-454A-B2C9-7811A266ED67}" destId="{E02FFC18-3785-4FE1-B110-203B756973C4}" srcOrd="0" destOrd="0" parTransId="{C5528949-496F-4D82-9F77-7E1B8BAFDA3A}" sibTransId="{13A2741C-3235-47B5-9701-246B6C0742A2}"/>
    <dgm:cxn modelId="{08A3CCE3-87E7-4550-B443-D44780CC5AFB}" type="presOf" srcId="{2942476E-11C8-4DB1-8ED3-C7DA3F0608FC}" destId="{9139EAAE-7AED-4A49-B4B1-69C191C50F71}" srcOrd="0" destOrd="0" presId="urn:microsoft.com/office/officeart/2005/8/layout/default"/>
    <dgm:cxn modelId="{C0C89BEC-913D-4E3D-B104-9132B7676D61}" srcId="{A4247A1F-9C16-454A-B2C9-7811A266ED67}" destId="{C678C31C-243C-40CF-9E62-BB4015D4FF07}" srcOrd="3" destOrd="0" parTransId="{23AE85DD-E7F6-4186-8544-6CE6F601A2D3}" sibTransId="{7EF51479-4207-437D-B85A-31FA39C341BC}"/>
    <dgm:cxn modelId="{257DB566-887A-41EC-BC62-A53EDFDDCE15}" type="presParOf" srcId="{FB7B63B6-A19E-4CB3-B41B-A5098FA7BBC6}" destId="{1DF80354-ADC3-4190-BF99-1E8594AAB0F4}" srcOrd="0" destOrd="0" presId="urn:microsoft.com/office/officeart/2005/8/layout/default"/>
    <dgm:cxn modelId="{3EDE4F5B-8D43-4BC4-A77F-7F4A1A8D5464}" type="presParOf" srcId="{FB7B63B6-A19E-4CB3-B41B-A5098FA7BBC6}" destId="{110DE951-D71A-411C-929F-677DE1106C62}" srcOrd="1" destOrd="0" presId="urn:microsoft.com/office/officeart/2005/8/layout/default"/>
    <dgm:cxn modelId="{6D694953-E8F1-46E4-9CB7-7AA294DA03EF}" type="presParOf" srcId="{FB7B63B6-A19E-4CB3-B41B-A5098FA7BBC6}" destId="{9139EAAE-7AED-4A49-B4B1-69C191C50F71}" srcOrd="2" destOrd="0" presId="urn:microsoft.com/office/officeart/2005/8/layout/default"/>
    <dgm:cxn modelId="{545FED3D-6FA9-48E6-AFEF-3A4B52C38C71}" type="presParOf" srcId="{FB7B63B6-A19E-4CB3-B41B-A5098FA7BBC6}" destId="{1912B4C8-0CA6-40A0-98FC-E11F748FA509}" srcOrd="3" destOrd="0" presId="urn:microsoft.com/office/officeart/2005/8/layout/default"/>
    <dgm:cxn modelId="{D3028348-BF66-44FF-9957-CD2E816B1EBE}" type="presParOf" srcId="{FB7B63B6-A19E-4CB3-B41B-A5098FA7BBC6}" destId="{FE14E0A1-ECD8-4132-98CA-485D5D52614D}" srcOrd="4" destOrd="0" presId="urn:microsoft.com/office/officeart/2005/8/layout/default"/>
    <dgm:cxn modelId="{27ADC00C-E036-41CB-ACE9-E1F1A050D976}" type="presParOf" srcId="{FB7B63B6-A19E-4CB3-B41B-A5098FA7BBC6}" destId="{E94D31D7-C432-4B99-BB74-8A0D056DAE8E}" srcOrd="5" destOrd="0" presId="urn:microsoft.com/office/officeart/2005/8/layout/default"/>
    <dgm:cxn modelId="{1BC57AC0-5603-4AD1-A404-9BFDC0E99C80}" type="presParOf" srcId="{FB7B63B6-A19E-4CB3-B41B-A5098FA7BBC6}" destId="{13BAD0BB-56B4-4391-9AD3-999EC0572B0C}" srcOrd="6" destOrd="0" presId="urn:microsoft.com/office/officeart/2005/8/layout/default"/>
    <dgm:cxn modelId="{A930E56F-2AB8-4B40-81BA-34994D499FD8}" type="presParOf" srcId="{FB7B63B6-A19E-4CB3-B41B-A5098FA7BBC6}" destId="{061C575F-B25B-4D56-BF6C-68EEB9248508}" srcOrd="7" destOrd="0" presId="urn:microsoft.com/office/officeart/2005/8/layout/default"/>
    <dgm:cxn modelId="{4D565832-1627-4114-BA94-C8480DC6E7E4}" type="presParOf" srcId="{FB7B63B6-A19E-4CB3-B41B-A5098FA7BBC6}" destId="{7CEFCC5D-9DD2-4346-B51D-D90D6F401182}" srcOrd="8" destOrd="0" presId="urn:microsoft.com/office/officeart/2005/8/layout/default"/>
    <dgm:cxn modelId="{2307E448-DB2C-44F0-9469-94498C660320}" type="presParOf" srcId="{FB7B63B6-A19E-4CB3-B41B-A5098FA7BBC6}" destId="{F0AE4D63-44A7-4C4F-9ED9-1A952259EC0C}" srcOrd="9" destOrd="0" presId="urn:microsoft.com/office/officeart/2005/8/layout/default"/>
    <dgm:cxn modelId="{6DE2C654-0CB6-4DDE-B097-9BF6FB44D1EB}" type="presParOf" srcId="{FB7B63B6-A19E-4CB3-B41B-A5098FA7BBC6}" destId="{D60A8868-86C9-45EC-B825-FAFEF759B721}" srcOrd="10" destOrd="0" presId="urn:microsoft.com/office/officeart/2005/8/layout/default"/>
    <dgm:cxn modelId="{CFB7B10B-EE88-4CAE-85EC-3CEC5515A759}" type="presParOf" srcId="{FB7B63B6-A19E-4CB3-B41B-A5098FA7BBC6}" destId="{77CAD2FD-77C9-410D-8447-A6E55F1B7F90}" srcOrd="11" destOrd="0" presId="urn:microsoft.com/office/officeart/2005/8/layout/default"/>
    <dgm:cxn modelId="{C6BD8519-6373-48BE-AEFF-162F2E169AB3}" type="presParOf" srcId="{FB7B63B6-A19E-4CB3-B41B-A5098FA7BBC6}" destId="{9FC7D967-6CC3-4989-B9E2-82CD10898A8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68BD75-6F18-4F3A-B0F5-146C1EB8F617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A08B99-559D-4AB2-A796-3DC3ADBA372B}">
      <dgm:prSet/>
      <dgm:spPr/>
      <dgm:t>
        <a:bodyPr/>
        <a:lstStyle/>
        <a:p>
          <a:r>
            <a:rPr lang="en-IN" b="1" dirty="0"/>
            <a:t>Compliance Requirements of a Dormant Company</a:t>
          </a:r>
          <a:endParaRPr lang="en-US" dirty="0"/>
        </a:p>
      </dgm:t>
    </dgm:pt>
    <dgm:pt modelId="{660E8005-950D-4632-ABBF-28AD47AB97E1}" type="parTrans" cxnId="{A919097D-511D-46E7-A518-0BDEA0AB1C95}">
      <dgm:prSet/>
      <dgm:spPr/>
      <dgm:t>
        <a:bodyPr/>
        <a:lstStyle/>
        <a:p>
          <a:endParaRPr lang="en-US"/>
        </a:p>
      </dgm:t>
    </dgm:pt>
    <dgm:pt modelId="{43EE4806-448F-4944-906D-294770D176C6}" type="sibTrans" cxnId="{A919097D-511D-46E7-A518-0BDEA0AB1C95}">
      <dgm:prSet/>
      <dgm:spPr/>
      <dgm:t>
        <a:bodyPr/>
        <a:lstStyle/>
        <a:p>
          <a:endParaRPr lang="en-US"/>
        </a:p>
      </dgm:t>
    </dgm:pt>
    <dgm:pt modelId="{E0D285D0-8A2F-4C49-9B3D-93379C77D363}">
      <dgm:prSet/>
      <dgm:spPr/>
      <dgm:t>
        <a:bodyPr/>
        <a:lstStyle/>
        <a:p>
          <a:r>
            <a:rPr lang="en-IN" dirty="0"/>
            <a:t>✅ Minimum Directors as per Company Type</a:t>
          </a:r>
          <a:endParaRPr lang="en-US" dirty="0"/>
        </a:p>
      </dgm:t>
    </dgm:pt>
    <dgm:pt modelId="{2C98A633-72BD-4994-9A05-3F153225FB52}" type="parTrans" cxnId="{EB618E7C-4592-4E37-9465-B26192328952}">
      <dgm:prSet/>
      <dgm:spPr/>
      <dgm:t>
        <a:bodyPr/>
        <a:lstStyle/>
        <a:p>
          <a:endParaRPr lang="en-US"/>
        </a:p>
      </dgm:t>
    </dgm:pt>
    <dgm:pt modelId="{5B8EF976-DE9B-41C9-B792-4A6C7B931EEB}" type="sibTrans" cxnId="{EB618E7C-4592-4E37-9465-B26192328952}">
      <dgm:prSet/>
      <dgm:spPr/>
      <dgm:t>
        <a:bodyPr/>
        <a:lstStyle/>
        <a:p>
          <a:endParaRPr lang="en-US"/>
        </a:p>
      </dgm:t>
    </dgm:pt>
    <dgm:pt modelId="{6155569D-496F-4663-9B9C-25A55DDC2EE6}">
      <dgm:prSet/>
      <dgm:spPr/>
      <dgm:t>
        <a:bodyPr/>
        <a:lstStyle/>
        <a:p>
          <a:pPr>
            <a:buNone/>
          </a:pPr>
          <a:r>
            <a:rPr lang="en-IN"/>
            <a:t>✅ One Board Meeting in each half of the Calendar Year</a:t>
          </a:r>
        </a:p>
      </dgm:t>
    </dgm:pt>
    <dgm:pt modelId="{F754710B-2914-47DA-9BF4-2E7EA880037B}" type="parTrans" cxnId="{38AD05C9-9784-46CF-A096-37708F3F7400}">
      <dgm:prSet/>
      <dgm:spPr/>
      <dgm:t>
        <a:bodyPr/>
        <a:lstStyle/>
        <a:p>
          <a:endParaRPr lang="en-IN"/>
        </a:p>
      </dgm:t>
    </dgm:pt>
    <dgm:pt modelId="{67EAB2FB-4625-476E-B8EF-382F5857F544}" type="sibTrans" cxnId="{38AD05C9-9784-46CF-A096-37708F3F7400}">
      <dgm:prSet/>
      <dgm:spPr/>
      <dgm:t>
        <a:bodyPr/>
        <a:lstStyle/>
        <a:p>
          <a:endParaRPr lang="en-IN"/>
        </a:p>
      </dgm:t>
    </dgm:pt>
    <dgm:pt modelId="{6977BD08-321C-4481-BAEF-4E799CF526F3}">
      <dgm:prSet/>
      <dgm:spPr/>
      <dgm:t>
        <a:bodyPr/>
        <a:lstStyle/>
        <a:p>
          <a:pPr>
            <a:buNone/>
          </a:pPr>
          <a:r>
            <a:rPr lang="en-IN"/>
            <a:t>✅ Annual Filing of Form MSC-3</a:t>
          </a:r>
        </a:p>
      </dgm:t>
    </dgm:pt>
    <dgm:pt modelId="{6D695A6B-D4DD-43E8-B8A8-1606E8F6C104}" type="parTrans" cxnId="{CDE26A7A-C860-4E93-A188-A3EDCC4C5744}">
      <dgm:prSet/>
      <dgm:spPr/>
      <dgm:t>
        <a:bodyPr/>
        <a:lstStyle/>
        <a:p>
          <a:endParaRPr lang="en-IN"/>
        </a:p>
      </dgm:t>
    </dgm:pt>
    <dgm:pt modelId="{CF60E72E-ADC0-4555-BC6E-58C933594676}" type="sibTrans" cxnId="{CDE26A7A-C860-4E93-A188-A3EDCC4C5744}">
      <dgm:prSet/>
      <dgm:spPr/>
      <dgm:t>
        <a:bodyPr/>
        <a:lstStyle/>
        <a:p>
          <a:endParaRPr lang="en-IN"/>
        </a:p>
      </dgm:t>
    </dgm:pt>
    <dgm:pt modelId="{1C736970-5158-4FC0-938A-487D1A212B52}">
      <dgm:prSet/>
      <dgm:spPr/>
      <dgm:t>
        <a:bodyPr/>
        <a:lstStyle/>
        <a:p>
          <a:pPr>
            <a:buNone/>
          </a:pPr>
          <a:r>
            <a:rPr lang="en-IN" dirty="0"/>
            <a:t>✅ Payment of Annual Dormant Company Fee (₹1,000 to ₹20,000)</a:t>
          </a:r>
        </a:p>
      </dgm:t>
    </dgm:pt>
    <dgm:pt modelId="{67399A88-CDAA-432E-B6DE-E1DDCE15052F}" type="parTrans" cxnId="{5641099B-5D42-46D9-BC71-81637AC40247}">
      <dgm:prSet/>
      <dgm:spPr/>
      <dgm:t>
        <a:bodyPr/>
        <a:lstStyle/>
        <a:p>
          <a:endParaRPr lang="en-IN"/>
        </a:p>
      </dgm:t>
    </dgm:pt>
    <dgm:pt modelId="{C3F8998C-E209-4A6C-8B60-CD652A4B65E2}" type="sibTrans" cxnId="{5641099B-5D42-46D9-BC71-81637AC40247}">
      <dgm:prSet/>
      <dgm:spPr/>
      <dgm:t>
        <a:bodyPr/>
        <a:lstStyle/>
        <a:p>
          <a:endParaRPr lang="en-IN"/>
        </a:p>
      </dgm:t>
    </dgm:pt>
    <dgm:pt modelId="{3F802187-7AB9-4611-BC9B-CC85949A0503}">
      <dgm:prSet/>
      <dgm:spPr/>
      <dgm:t>
        <a:bodyPr/>
        <a:lstStyle/>
        <a:p>
          <a:pPr>
            <a:buNone/>
          </a:pPr>
          <a:r>
            <a:rPr lang="en-IN"/>
            <a:t>✅ Maintenance of Statutory Registers &amp; Records</a:t>
          </a:r>
        </a:p>
      </dgm:t>
    </dgm:pt>
    <dgm:pt modelId="{6545CDF3-8CAC-4C39-A8B0-508DB9FB4528}" type="parTrans" cxnId="{051A75A7-9B35-4D92-9547-BBDD7410852F}">
      <dgm:prSet/>
      <dgm:spPr/>
      <dgm:t>
        <a:bodyPr/>
        <a:lstStyle/>
        <a:p>
          <a:endParaRPr lang="en-IN"/>
        </a:p>
      </dgm:t>
    </dgm:pt>
    <dgm:pt modelId="{4E380EE0-EBC6-4F18-9373-63861AA73732}" type="sibTrans" cxnId="{051A75A7-9B35-4D92-9547-BBDD7410852F}">
      <dgm:prSet/>
      <dgm:spPr/>
      <dgm:t>
        <a:bodyPr/>
        <a:lstStyle/>
        <a:p>
          <a:endParaRPr lang="en-IN"/>
        </a:p>
      </dgm:t>
    </dgm:pt>
    <dgm:pt modelId="{FE2965BF-9DE2-47A0-9679-BA381DC5D111}">
      <dgm:prSet/>
      <dgm:spPr/>
      <dgm:t>
        <a:bodyPr/>
        <a:lstStyle/>
        <a:p>
          <a:pPr>
            <a:buNone/>
          </a:pPr>
          <a:r>
            <a:rPr lang="en-IN"/>
            <a:t>✅ No Significant Accounting Transactions</a:t>
          </a:r>
        </a:p>
      </dgm:t>
    </dgm:pt>
    <dgm:pt modelId="{BABD886A-098A-4D84-BE4A-70DEC4AE2381}" type="parTrans" cxnId="{0E597166-EE2A-43B3-9C20-7AAF50A83F98}">
      <dgm:prSet/>
      <dgm:spPr/>
      <dgm:t>
        <a:bodyPr/>
        <a:lstStyle/>
        <a:p>
          <a:endParaRPr lang="en-IN"/>
        </a:p>
      </dgm:t>
    </dgm:pt>
    <dgm:pt modelId="{2D08B5B8-538F-42CC-A0C5-9F6A7F0D2A96}" type="sibTrans" cxnId="{0E597166-EE2A-43B3-9C20-7AAF50A83F98}">
      <dgm:prSet/>
      <dgm:spPr/>
      <dgm:t>
        <a:bodyPr/>
        <a:lstStyle/>
        <a:p>
          <a:endParaRPr lang="en-IN"/>
        </a:p>
      </dgm:t>
    </dgm:pt>
    <dgm:pt modelId="{322E3080-C9C9-49FA-B40A-08C449EC5371}">
      <dgm:prSet/>
      <dgm:spPr/>
      <dgm:t>
        <a:bodyPr/>
        <a:lstStyle/>
        <a:p>
          <a:pPr>
            <a:buNone/>
          </a:pPr>
          <a:r>
            <a:rPr lang="en-IN"/>
            <a:t>✅ Maintain Dormant Status Conditions</a:t>
          </a:r>
        </a:p>
      </dgm:t>
    </dgm:pt>
    <dgm:pt modelId="{76FC3A3D-30DC-4FCE-B0F8-BC760CA87274}" type="parTrans" cxnId="{6F8DBC6F-8D63-4C2D-8F22-A354F469AB62}">
      <dgm:prSet/>
      <dgm:spPr/>
      <dgm:t>
        <a:bodyPr/>
        <a:lstStyle/>
        <a:p>
          <a:endParaRPr lang="en-IN"/>
        </a:p>
      </dgm:t>
    </dgm:pt>
    <dgm:pt modelId="{F2221CCD-1B2F-486A-818D-BC981DBAFF23}" type="sibTrans" cxnId="{6F8DBC6F-8D63-4C2D-8F22-A354F469AB62}">
      <dgm:prSet/>
      <dgm:spPr/>
      <dgm:t>
        <a:bodyPr/>
        <a:lstStyle/>
        <a:p>
          <a:endParaRPr lang="en-IN"/>
        </a:p>
      </dgm:t>
    </dgm:pt>
    <dgm:pt modelId="{AA491852-ACF3-4D94-BC67-70B411D66944}">
      <dgm:prSet/>
      <dgm:spPr/>
      <dgm:t>
        <a:bodyPr/>
        <a:lstStyle/>
        <a:p>
          <a:pPr>
            <a:buNone/>
          </a:pPr>
          <a:r>
            <a:rPr lang="en-IN" dirty="0"/>
            <a:t>✅ Apply through MSC-4 before commencing active business</a:t>
          </a:r>
        </a:p>
      </dgm:t>
    </dgm:pt>
    <dgm:pt modelId="{10D0E89D-CFE7-44DC-8AD1-E18CE0CD9BA7}" type="parTrans" cxnId="{9F3FA9C0-54B3-4018-9269-C93093838F9E}">
      <dgm:prSet/>
      <dgm:spPr/>
      <dgm:t>
        <a:bodyPr/>
        <a:lstStyle/>
        <a:p>
          <a:endParaRPr lang="en-IN"/>
        </a:p>
      </dgm:t>
    </dgm:pt>
    <dgm:pt modelId="{9B990DEF-6DF6-4AE8-A9BF-2BF3FDF58255}" type="sibTrans" cxnId="{9F3FA9C0-54B3-4018-9269-C93093838F9E}">
      <dgm:prSet/>
      <dgm:spPr/>
      <dgm:t>
        <a:bodyPr/>
        <a:lstStyle/>
        <a:p>
          <a:endParaRPr lang="en-IN"/>
        </a:p>
      </dgm:t>
    </dgm:pt>
    <dgm:pt modelId="{F66028B2-E9D5-4168-BFE2-586A524029A4}" type="pres">
      <dgm:prSet presAssocID="{AB68BD75-6F18-4F3A-B0F5-146C1EB8F617}" presName="linear" presStyleCnt="0">
        <dgm:presLayoutVars>
          <dgm:dir/>
          <dgm:animLvl val="lvl"/>
          <dgm:resizeHandles val="exact"/>
        </dgm:presLayoutVars>
      </dgm:prSet>
      <dgm:spPr/>
    </dgm:pt>
    <dgm:pt modelId="{9073E539-00EF-4B95-B9CF-A13D4DC0ED2C}" type="pres">
      <dgm:prSet presAssocID="{44A08B99-559D-4AB2-A796-3DC3ADBA372B}" presName="parentLin" presStyleCnt="0"/>
      <dgm:spPr/>
    </dgm:pt>
    <dgm:pt modelId="{0B8E0982-B71E-4525-A0E4-0861E3EDD2F0}" type="pres">
      <dgm:prSet presAssocID="{44A08B99-559D-4AB2-A796-3DC3ADBA372B}" presName="parentLeftMargin" presStyleLbl="node1" presStyleIdx="0" presStyleCnt="1"/>
      <dgm:spPr/>
    </dgm:pt>
    <dgm:pt modelId="{E321A5E9-29E6-4876-A411-02C45B12A47A}" type="pres">
      <dgm:prSet presAssocID="{44A08B99-559D-4AB2-A796-3DC3ADBA372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C69C609-CDA7-4559-902A-6FD49C3BCF69}" type="pres">
      <dgm:prSet presAssocID="{44A08B99-559D-4AB2-A796-3DC3ADBA372B}" presName="negativeSpace" presStyleCnt="0"/>
      <dgm:spPr/>
    </dgm:pt>
    <dgm:pt modelId="{7C67D907-45CF-49E7-A691-0EBD8579585E}" type="pres">
      <dgm:prSet presAssocID="{44A08B99-559D-4AB2-A796-3DC3ADBA372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A6F3924-FB8F-4F29-9BC4-4F6FEE89A453}" type="presOf" srcId="{AB68BD75-6F18-4F3A-B0F5-146C1EB8F617}" destId="{F66028B2-E9D5-4168-BFE2-586A524029A4}" srcOrd="0" destOrd="0" presId="urn:microsoft.com/office/officeart/2005/8/layout/list1"/>
    <dgm:cxn modelId="{8B52C92A-3943-41B2-810A-4A0B8352740D}" type="presOf" srcId="{FE2965BF-9DE2-47A0-9679-BA381DC5D111}" destId="{7C67D907-45CF-49E7-A691-0EBD8579585E}" srcOrd="0" destOrd="5" presId="urn:microsoft.com/office/officeart/2005/8/layout/list1"/>
    <dgm:cxn modelId="{0E597166-EE2A-43B3-9C20-7AAF50A83F98}" srcId="{44A08B99-559D-4AB2-A796-3DC3ADBA372B}" destId="{FE2965BF-9DE2-47A0-9679-BA381DC5D111}" srcOrd="5" destOrd="0" parTransId="{BABD886A-098A-4D84-BE4A-70DEC4AE2381}" sibTransId="{2D08B5B8-538F-42CC-A0C5-9F6A7F0D2A96}"/>
    <dgm:cxn modelId="{6F8DBC6F-8D63-4C2D-8F22-A354F469AB62}" srcId="{44A08B99-559D-4AB2-A796-3DC3ADBA372B}" destId="{322E3080-C9C9-49FA-B40A-08C449EC5371}" srcOrd="6" destOrd="0" parTransId="{76FC3A3D-30DC-4FCE-B0F8-BC760CA87274}" sibTransId="{F2221CCD-1B2F-486A-818D-BC981DBAFF23}"/>
    <dgm:cxn modelId="{11734652-456F-4835-8C06-4CEC40F053E4}" type="presOf" srcId="{E0D285D0-8A2F-4C49-9B3D-93379C77D363}" destId="{7C67D907-45CF-49E7-A691-0EBD8579585E}" srcOrd="0" destOrd="0" presId="urn:microsoft.com/office/officeart/2005/8/layout/list1"/>
    <dgm:cxn modelId="{53369A74-E1D6-4B5D-B382-54E95DA5CCD7}" type="presOf" srcId="{AA491852-ACF3-4D94-BC67-70B411D66944}" destId="{7C67D907-45CF-49E7-A691-0EBD8579585E}" srcOrd="0" destOrd="7" presId="urn:microsoft.com/office/officeart/2005/8/layout/list1"/>
    <dgm:cxn modelId="{EC14E375-41BB-42CE-95DD-B4E519122D70}" type="presOf" srcId="{44A08B99-559D-4AB2-A796-3DC3ADBA372B}" destId="{E321A5E9-29E6-4876-A411-02C45B12A47A}" srcOrd="1" destOrd="0" presId="urn:microsoft.com/office/officeart/2005/8/layout/list1"/>
    <dgm:cxn modelId="{971EB179-872E-4390-B3BE-BB97F6AFDD65}" type="presOf" srcId="{44A08B99-559D-4AB2-A796-3DC3ADBA372B}" destId="{0B8E0982-B71E-4525-A0E4-0861E3EDD2F0}" srcOrd="0" destOrd="0" presId="urn:microsoft.com/office/officeart/2005/8/layout/list1"/>
    <dgm:cxn modelId="{CDE26A7A-C860-4E93-A188-A3EDCC4C5744}" srcId="{44A08B99-559D-4AB2-A796-3DC3ADBA372B}" destId="{6977BD08-321C-4481-BAEF-4E799CF526F3}" srcOrd="2" destOrd="0" parTransId="{6D695A6B-D4DD-43E8-B8A8-1606E8F6C104}" sibTransId="{CF60E72E-ADC0-4555-BC6E-58C933594676}"/>
    <dgm:cxn modelId="{EB618E7C-4592-4E37-9465-B26192328952}" srcId="{44A08B99-559D-4AB2-A796-3DC3ADBA372B}" destId="{E0D285D0-8A2F-4C49-9B3D-93379C77D363}" srcOrd="0" destOrd="0" parTransId="{2C98A633-72BD-4994-9A05-3F153225FB52}" sibTransId="{5B8EF976-DE9B-41C9-B792-4A6C7B931EEB}"/>
    <dgm:cxn modelId="{A919097D-511D-46E7-A518-0BDEA0AB1C95}" srcId="{AB68BD75-6F18-4F3A-B0F5-146C1EB8F617}" destId="{44A08B99-559D-4AB2-A796-3DC3ADBA372B}" srcOrd="0" destOrd="0" parTransId="{660E8005-950D-4632-ABBF-28AD47AB97E1}" sibTransId="{43EE4806-448F-4944-906D-294770D176C6}"/>
    <dgm:cxn modelId="{64CD0F90-F1B5-41AA-A516-6EB6DBB7D7EF}" type="presOf" srcId="{322E3080-C9C9-49FA-B40A-08C449EC5371}" destId="{7C67D907-45CF-49E7-A691-0EBD8579585E}" srcOrd="0" destOrd="6" presId="urn:microsoft.com/office/officeart/2005/8/layout/list1"/>
    <dgm:cxn modelId="{5641099B-5D42-46D9-BC71-81637AC40247}" srcId="{44A08B99-559D-4AB2-A796-3DC3ADBA372B}" destId="{1C736970-5158-4FC0-938A-487D1A212B52}" srcOrd="3" destOrd="0" parTransId="{67399A88-CDAA-432E-B6DE-E1DDCE15052F}" sibTransId="{C3F8998C-E209-4A6C-8B60-CD652A4B65E2}"/>
    <dgm:cxn modelId="{051A75A7-9B35-4D92-9547-BBDD7410852F}" srcId="{44A08B99-559D-4AB2-A796-3DC3ADBA372B}" destId="{3F802187-7AB9-4611-BC9B-CC85949A0503}" srcOrd="4" destOrd="0" parTransId="{6545CDF3-8CAC-4C39-A8B0-508DB9FB4528}" sibTransId="{4E380EE0-EBC6-4F18-9373-63861AA73732}"/>
    <dgm:cxn modelId="{FF47ADAC-A533-49A5-88D0-EE70F6B70671}" type="presOf" srcId="{6977BD08-321C-4481-BAEF-4E799CF526F3}" destId="{7C67D907-45CF-49E7-A691-0EBD8579585E}" srcOrd="0" destOrd="2" presId="urn:microsoft.com/office/officeart/2005/8/layout/list1"/>
    <dgm:cxn modelId="{694B5AAD-5532-451C-A1A0-FC1A5B59B417}" type="presOf" srcId="{1C736970-5158-4FC0-938A-487D1A212B52}" destId="{7C67D907-45CF-49E7-A691-0EBD8579585E}" srcOrd="0" destOrd="3" presId="urn:microsoft.com/office/officeart/2005/8/layout/list1"/>
    <dgm:cxn modelId="{9F3FA9C0-54B3-4018-9269-C93093838F9E}" srcId="{44A08B99-559D-4AB2-A796-3DC3ADBA372B}" destId="{AA491852-ACF3-4D94-BC67-70B411D66944}" srcOrd="7" destOrd="0" parTransId="{10D0E89D-CFE7-44DC-8AD1-E18CE0CD9BA7}" sibTransId="{9B990DEF-6DF6-4AE8-A9BF-2BF3FDF58255}"/>
    <dgm:cxn modelId="{38AD05C9-9784-46CF-A096-37708F3F7400}" srcId="{44A08B99-559D-4AB2-A796-3DC3ADBA372B}" destId="{6155569D-496F-4663-9B9C-25A55DDC2EE6}" srcOrd="1" destOrd="0" parTransId="{F754710B-2914-47DA-9BF4-2E7EA880037B}" sibTransId="{67EAB2FB-4625-476E-B8EF-382F5857F544}"/>
    <dgm:cxn modelId="{E2DAC3CB-F3D1-406E-9424-3E985DE8206C}" type="presOf" srcId="{3F802187-7AB9-4611-BC9B-CC85949A0503}" destId="{7C67D907-45CF-49E7-A691-0EBD8579585E}" srcOrd="0" destOrd="4" presId="urn:microsoft.com/office/officeart/2005/8/layout/list1"/>
    <dgm:cxn modelId="{14C95CD7-1225-4552-855B-84277C1BCAC3}" type="presOf" srcId="{6155569D-496F-4663-9B9C-25A55DDC2EE6}" destId="{7C67D907-45CF-49E7-A691-0EBD8579585E}" srcOrd="0" destOrd="1" presId="urn:microsoft.com/office/officeart/2005/8/layout/list1"/>
    <dgm:cxn modelId="{F5E928E7-F1F9-472B-9397-13CEFD4EB333}" type="presParOf" srcId="{F66028B2-E9D5-4168-BFE2-586A524029A4}" destId="{9073E539-00EF-4B95-B9CF-A13D4DC0ED2C}" srcOrd="0" destOrd="0" presId="urn:microsoft.com/office/officeart/2005/8/layout/list1"/>
    <dgm:cxn modelId="{913161B4-E8B5-4A72-89FB-37290657FC6B}" type="presParOf" srcId="{9073E539-00EF-4B95-B9CF-A13D4DC0ED2C}" destId="{0B8E0982-B71E-4525-A0E4-0861E3EDD2F0}" srcOrd="0" destOrd="0" presId="urn:microsoft.com/office/officeart/2005/8/layout/list1"/>
    <dgm:cxn modelId="{1B8BCAB3-6927-4D63-BCED-31A6774D8A5E}" type="presParOf" srcId="{9073E539-00EF-4B95-B9CF-A13D4DC0ED2C}" destId="{E321A5E9-29E6-4876-A411-02C45B12A47A}" srcOrd="1" destOrd="0" presId="urn:microsoft.com/office/officeart/2005/8/layout/list1"/>
    <dgm:cxn modelId="{F022AB34-4009-44A1-BCBB-85D940B8D59D}" type="presParOf" srcId="{F66028B2-E9D5-4168-BFE2-586A524029A4}" destId="{BC69C609-CDA7-4559-902A-6FD49C3BCF69}" srcOrd="1" destOrd="0" presId="urn:microsoft.com/office/officeart/2005/8/layout/list1"/>
    <dgm:cxn modelId="{CC520B2A-12B4-43E6-B589-24D71F6BD836}" type="presParOf" srcId="{F66028B2-E9D5-4168-BFE2-586A524029A4}" destId="{7C67D907-45CF-49E7-A691-0EBD8579585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EF3A0F-C3CC-4FAF-B58F-A4BC53A6175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AD73E0D-16DB-43DF-8A9F-FAF134A77D70}">
      <dgm:prSet/>
      <dgm:spPr/>
      <dgm:t>
        <a:bodyPr/>
        <a:lstStyle/>
        <a:p>
          <a:r>
            <a:rPr lang="en-IN" b="1"/>
            <a:t>Suitable For</a:t>
          </a:r>
          <a:endParaRPr lang="en-US"/>
        </a:p>
      </dgm:t>
    </dgm:pt>
    <dgm:pt modelId="{2392B3DF-E2A1-4E21-834F-8DF6ADAD82A2}" type="parTrans" cxnId="{B0AD71CE-16C5-4765-91BC-8BCFC66B2F32}">
      <dgm:prSet/>
      <dgm:spPr/>
      <dgm:t>
        <a:bodyPr/>
        <a:lstStyle/>
        <a:p>
          <a:endParaRPr lang="en-US"/>
        </a:p>
      </dgm:t>
    </dgm:pt>
    <dgm:pt modelId="{25DE6FA7-770F-4413-8445-698A608442BD}" type="sibTrans" cxnId="{B0AD71CE-16C5-4765-91BC-8BCFC66B2F32}">
      <dgm:prSet/>
      <dgm:spPr/>
      <dgm:t>
        <a:bodyPr/>
        <a:lstStyle/>
        <a:p>
          <a:endParaRPr lang="en-US"/>
        </a:p>
      </dgm:t>
    </dgm:pt>
    <dgm:pt modelId="{FEFE34F3-9281-4E48-A707-39A43ADD2622}">
      <dgm:prSet/>
      <dgm:spPr/>
      <dgm:t>
        <a:bodyPr/>
        <a:lstStyle/>
        <a:p>
          <a:r>
            <a:rPr lang="en-IN" dirty="0"/>
            <a:t>Defunct Companies </a:t>
          </a:r>
          <a:endParaRPr lang="en-US" dirty="0"/>
        </a:p>
      </dgm:t>
    </dgm:pt>
    <dgm:pt modelId="{AF7D4480-FF7F-464B-A3F6-4EE4970B26C2}" type="parTrans" cxnId="{9D886793-156B-483A-8241-52A7CCAFF18E}">
      <dgm:prSet/>
      <dgm:spPr/>
      <dgm:t>
        <a:bodyPr/>
        <a:lstStyle/>
        <a:p>
          <a:endParaRPr lang="en-US"/>
        </a:p>
      </dgm:t>
    </dgm:pt>
    <dgm:pt modelId="{18A21D25-8B52-4937-A011-4195AEBD8EBE}" type="sibTrans" cxnId="{9D886793-156B-483A-8241-52A7CCAFF18E}">
      <dgm:prSet/>
      <dgm:spPr/>
      <dgm:t>
        <a:bodyPr/>
        <a:lstStyle/>
        <a:p>
          <a:endParaRPr lang="en-US"/>
        </a:p>
      </dgm:t>
    </dgm:pt>
    <dgm:pt modelId="{22AFB4D0-A0F9-483C-B9C4-F2D6E3707C8C}">
      <dgm:prSet/>
      <dgm:spPr/>
      <dgm:t>
        <a:bodyPr/>
        <a:lstStyle/>
        <a:p>
          <a:r>
            <a:rPr lang="en-IN"/>
            <a:t>Non-operational entities </a:t>
          </a:r>
          <a:endParaRPr lang="en-US"/>
        </a:p>
      </dgm:t>
    </dgm:pt>
    <dgm:pt modelId="{DABFBCA7-256B-4AC9-BCCC-133CFDF4C612}" type="parTrans" cxnId="{6A30A9E1-5CFD-494D-A047-21EFC1D37311}">
      <dgm:prSet/>
      <dgm:spPr/>
      <dgm:t>
        <a:bodyPr/>
        <a:lstStyle/>
        <a:p>
          <a:endParaRPr lang="en-US"/>
        </a:p>
      </dgm:t>
    </dgm:pt>
    <dgm:pt modelId="{8583E448-3B5A-4604-AC53-B43EAD6CFC88}" type="sibTrans" cxnId="{6A30A9E1-5CFD-494D-A047-21EFC1D37311}">
      <dgm:prSet/>
      <dgm:spPr/>
      <dgm:t>
        <a:bodyPr/>
        <a:lstStyle/>
        <a:p>
          <a:endParaRPr lang="en-US"/>
        </a:p>
      </dgm:t>
    </dgm:pt>
    <dgm:pt modelId="{7731B206-A313-4D19-963B-D885DC75B883}">
      <dgm:prSet/>
      <dgm:spPr/>
      <dgm:t>
        <a:bodyPr/>
        <a:lstStyle/>
        <a:p>
          <a:r>
            <a:rPr lang="en-IN"/>
            <a:t>Business discontinued </a:t>
          </a:r>
          <a:endParaRPr lang="en-US"/>
        </a:p>
      </dgm:t>
    </dgm:pt>
    <dgm:pt modelId="{3D836223-DE3B-489F-948C-E1713E6EA181}" type="parTrans" cxnId="{CEB864F1-6E1E-4497-B5E5-0C1FD3164EE3}">
      <dgm:prSet/>
      <dgm:spPr/>
      <dgm:t>
        <a:bodyPr/>
        <a:lstStyle/>
        <a:p>
          <a:endParaRPr lang="en-US"/>
        </a:p>
      </dgm:t>
    </dgm:pt>
    <dgm:pt modelId="{7F2C3339-74E5-42BE-B877-BB0A4210FD88}" type="sibTrans" cxnId="{CEB864F1-6E1E-4497-B5E5-0C1FD3164EE3}">
      <dgm:prSet/>
      <dgm:spPr/>
      <dgm:t>
        <a:bodyPr/>
        <a:lstStyle/>
        <a:p>
          <a:endParaRPr lang="en-US"/>
        </a:p>
      </dgm:t>
    </dgm:pt>
    <dgm:pt modelId="{BE281DDB-9485-49BE-A044-770375018563}">
      <dgm:prSet/>
      <dgm:spPr/>
      <dgm:t>
        <a:bodyPr/>
        <a:lstStyle/>
        <a:p>
          <a:r>
            <a:rPr lang="en-IN" b="1"/>
            <a:t>Benefits</a:t>
          </a:r>
          <a:endParaRPr lang="en-US"/>
        </a:p>
      </dgm:t>
    </dgm:pt>
    <dgm:pt modelId="{07950009-5CBD-4CCC-B8A1-2B4AA7F40FE9}" type="parTrans" cxnId="{74A4B8E0-D6E3-4373-BCC0-23D9C0B2A1D3}">
      <dgm:prSet/>
      <dgm:spPr/>
      <dgm:t>
        <a:bodyPr/>
        <a:lstStyle/>
        <a:p>
          <a:endParaRPr lang="en-US"/>
        </a:p>
      </dgm:t>
    </dgm:pt>
    <dgm:pt modelId="{F4EF1E48-B2FB-46F9-8AC5-7FFFA92F920C}" type="sibTrans" cxnId="{74A4B8E0-D6E3-4373-BCC0-23D9C0B2A1D3}">
      <dgm:prSet/>
      <dgm:spPr/>
      <dgm:t>
        <a:bodyPr/>
        <a:lstStyle/>
        <a:p>
          <a:endParaRPr lang="en-US"/>
        </a:p>
      </dgm:t>
    </dgm:pt>
    <dgm:pt modelId="{64B9B4B1-F7CB-47E1-A85D-A7CCF8347937}">
      <dgm:prSet/>
      <dgm:spPr/>
      <dgm:t>
        <a:bodyPr/>
        <a:lstStyle/>
        <a:p>
          <a:r>
            <a:rPr lang="en-IN"/>
            <a:t>Closure of company </a:t>
          </a:r>
          <a:endParaRPr lang="en-US"/>
        </a:p>
      </dgm:t>
    </dgm:pt>
    <dgm:pt modelId="{7D044689-EE8C-4510-8ACE-B8181139E006}" type="parTrans" cxnId="{665838B2-8B70-4092-8D78-BE62678B3143}">
      <dgm:prSet/>
      <dgm:spPr/>
      <dgm:t>
        <a:bodyPr/>
        <a:lstStyle/>
        <a:p>
          <a:endParaRPr lang="en-US"/>
        </a:p>
      </dgm:t>
    </dgm:pt>
    <dgm:pt modelId="{B70B0AC0-91F9-4D60-A18A-D4CD2EE85843}" type="sibTrans" cxnId="{665838B2-8B70-4092-8D78-BE62678B3143}">
      <dgm:prSet/>
      <dgm:spPr/>
      <dgm:t>
        <a:bodyPr/>
        <a:lstStyle/>
        <a:p>
          <a:endParaRPr lang="en-US"/>
        </a:p>
      </dgm:t>
    </dgm:pt>
    <dgm:pt modelId="{BFB75CB2-776D-466E-88FD-7BEAEF124C15}">
      <dgm:prSet/>
      <dgm:spPr/>
      <dgm:t>
        <a:bodyPr/>
        <a:lstStyle/>
        <a:p>
          <a:r>
            <a:rPr lang="en-IN"/>
            <a:t>Elimination of recurring compliance cost</a:t>
          </a:r>
          <a:endParaRPr lang="en-US"/>
        </a:p>
      </dgm:t>
    </dgm:pt>
    <dgm:pt modelId="{3A99B839-68D2-4409-A8B4-F6A89E6FFD00}" type="parTrans" cxnId="{325C4262-A2D5-4EBA-9A5B-D55784C60CCF}">
      <dgm:prSet/>
      <dgm:spPr/>
      <dgm:t>
        <a:bodyPr/>
        <a:lstStyle/>
        <a:p>
          <a:endParaRPr lang="en-US"/>
        </a:p>
      </dgm:t>
    </dgm:pt>
    <dgm:pt modelId="{84F98D9B-0D0F-47E7-BFBD-464F53A0BC13}" type="sibTrans" cxnId="{325C4262-A2D5-4EBA-9A5B-D55784C60CCF}">
      <dgm:prSet/>
      <dgm:spPr/>
      <dgm:t>
        <a:bodyPr/>
        <a:lstStyle/>
        <a:p>
          <a:endParaRPr lang="en-US"/>
        </a:p>
      </dgm:t>
    </dgm:pt>
    <dgm:pt modelId="{2865B775-327D-4C67-A364-5854747EFD7E}" type="pres">
      <dgm:prSet presAssocID="{2EEF3A0F-C3CC-4FAF-B58F-A4BC53A61750}" presName="vert0" presStyleCnt="0">
        <dgm:presLayoutVars>
          <dgm:dir/>
          <dgm:animOne val="branch"/>
          <dgm:animLvl val="lvl"/>
        </dgm:presLayoutVars>
      </dgm:prSet>
      <dgm:spPr/>
    </dgm:pt>
    <dgm:pt modelId="{A22F24A0-B917-4E9B-9A33-4154F08E787F}" type="pres">
      <dgm:prSet presAssocID="{3AD73E0D-16DB-43DF-8A9F-FAF134A77D70}" presName="thickLine" presStyleLbl="alignNode1" presStyleIdx="0" presStyleCnt="7"/>
      <dgm:spPr/>
    </dgm:pt>
    <dgm:pt modelId="{61E01E0B-EED7-4C9A-B6FD-CCE6FD6E5E60}" type="pres">
      <dgm:prSet presAssocID="{3AD73E0D-16DB-43DF-8A9F-FAF134A77D70}" presName="horz1" presStyleCnt="0"/>
      <dgm:spPr/>
    </dgm:pt>
    <dgm:pt modelId="{800A3CEF-FAF1-4868-9001-AC14682DDB32}" type="pres">
      <dgm:prSet presAssocID="{3AD73E0D-16DB-43DF-8A9F-FAF134A77D70}" presName="tx1" presStyleLbl="revTx" presStyleIdx="0" presStyleCnt="7"/>
      <dgm:spPr/>
    </dgm:pt>
    <dgm:pt modelId="{B0E20340-9E3D-4CA4-9605-9492176B3E4E}" type="pres">
      <dgm:prSet presAssocID="{3AD73E0D-16DB-43DF-8A9F-FAF134A77D70}" presName="vert1" presStyleCnt="0"/>
      <dgm:spPr/>
    </dgm:pt>
    <dgm:pt modelId="{523E2BCE-FA52-421C-B74A-69D26D8C89BC}" type="pres">
      <dgm:prSet presAssocID="{FEFE34F3-9281-4E48-A707-39A43ADD2622}" presName="thickLine" presStyleLbl="alignNode1" presStyleIdx="1" presStyleCnt="7"/>
      <dgm:spPr/>
    </dgm:pt>
    <dgm:pt modelId="{FD103105-BA0D-4DD9-8496-1722E8D10082}" type="pres">
      <dgm:prSet presAssocID="{FEFE34F3-9281-4E48-A707-39A43ADD2622}" presName="horz1" presStyleCnt="0"/>
      <dgm:spPr/>
    </dgm:pt>
    <dgm:pt modelId="{A8725108-C3F0-4DED-97A8-CC7FB7D62062}" type="pres">
      <dgm:prSet presAssocID="{FEFE34F3-9281-4E48-A707-39A43ADD2622}" presName="tx1" presStyleLbl="revTx" presStyleIdx="1" presStyleCnt="7"/>
      <dgm:spPr/>
    </dgm:pt>
    <dgm:pt modelId="{604922FF-CB0D-47C8-A442-57FC72278D9D}" type="pres">
      <dgm:prSet presAssocID="{FEFE34F3-9281-4E48-A707-39A43ADD2622}" presName="vert1" presStyleCnt="0"/>
      <dgm:spPr/>
    </dgm:pt>
    <dgm:pt modelId="{F6590B22-1406-4E45-B31E-463402D509C4}" type="pres">
      <dgm:prSet presAssocID="{22AFB4D0-A0F9-483C-B9C4-F2D6E3707C8C}" presName="thickLine" presStyleLbl="alignNode1" presStyleIdx="2" presStyleCnt="7"/>
      <dgm:spPr/>
    </dgm:pt>
    <dgm:pt modelId="{99D73CB8-ECD2-4BFF-85DD-1FAB2F5DD684}" type="pres">
      <dgm:prSet presAssocID="{22AFB4D0-A0F9-483C-B9C4-F2D6E3707C8C}" presName="horz1" presStyleCnt="0"/>
      <dgm:spPr/>
    </dgm:pt>
    <dgm:pt modelId="{5D987AF8-B7BF-49FD-862D-6D3BB0CD0CD7}" type="pres">
      <dgm:prSet presAssocID="{22AFB4D0-A0F9-483C-B9C4-F2D6E3707C8C}" presName="tx1" presStyleLbl="revTx" presStyleIdx="2" presStyleCnt="7"/>
      <dgm:spPr/>
    </dgm:pt>
    <dgm:pt modelId="{FF9A6AAF-D13D-4788-A9CB-C3BB68CAA635}" type="pres">
      <dgm:prSet presAssocID="{22AFB4D0-A0F9-483C-B9C4-F2D6E3707C8C}" presName="vert1" presStyleCnt="0"/>
      <dgm:spPr/>
    </dgm:pt>
    <dgm:pt modelId="{B9EE1440-BECE-4B9B-B2D1-AB41A700A7F2}" type="pres">
      <dgm:prSet presAssocID="{7731B206-A313-4D19-963B-D885DC75B883}" presName="thickLine" presStyleLbl="alignNode1" presStyleIdx="3" presStyleCnt="7"/>
      <dgm:spPr/>
    </dgm:pt>
    <dgm:pt modelId="{6D767EDF-A557-4EDE-9CFD-16CDA433BD10}" type="pres">
      <dgm:prSet presAssocID="{7731B206-A313-4D19-963B-D885DC75B883}" presName="horz1" presStyleCnt="0"/>
      <dgm:spPr/>
    </dgm:pt>
    <dgm:pt modelId="{B61E1140-F5A2-433C-9CC8-FC42F0ED302F}" type="pres">
      <dgm:prSet presAssocID="{7731B206-A313-4D19-963B-D885DC75B883}" presName="tx1" presStyleLbl="revTx" presStyleIdx="3" presStyleCnt="7"/>
      <dgm:spPr/>
    </dgm:pt>
    <dgm:pt modelId="{08973867-A5FF-45D5-AB1D-63B3A1876E3D}" type="pres">
      <dgm:prSet presAssocID="{7731B206-A313-4D19-963B-D885DC75B883}" presName="vert1" presStyleCnt="0"/>
      <dgm:spPr/>
    </dgm:pt>
    <dgm:pt modelId="{17F0C6E3-DBEA-48DE-BD03-C7FE2EA60FA9}" type="pres">
      <dgm:prSet presAssocID="{BE281DDB-9485-49BE-A044-770375018563}" presName="thickLine" presStyleLbl="alignNode1" presStyleIdx="4" presStyleCnt="7"/>
      <dgm:spPr/>
    </dgm:pt>
    <dgm:pt modelId="{57842C7C-F7EF-482F-9EBB-22F16EC5721F}" type="pres">
      <dgm:prSet presAssocID="{BE281DDB-9485-49BE-A044-770375018563}" presName="horz1" presStyleCnt="0"/>
      <dgm:spPr/>
    </dgm:pt>
    <dgm:pt modelId="{58BC837E-1F7C-4100-9012-1AA1F30B1D01}" type="pres">
      <dgm:prSet presAssocID="{BE281DDB-9485-49BE-A044-770375018563}" presName="tx1" presStyleLbl="revTx" presStyleIdx="4" presStyleCnt="7"/>
      <dgm:spPr/>
    </dgm:pt>
    <dgm:pt modelId="{DB4C930E-1A0F-42FB-A7AD-E07F12F13E2C}" type="pres">
      <dgm:prSet presAssocID="{BE281DDB-9485-49BE-A044-770375018563}" presName="vert1" presStyleCnt="0"/>
      <dgm:spPr/>
    </dgm:pt>
    <dgm:pt modelId="{D121A80B-560A-4869-8CAB-0046811CA318}" type="pres">
      <dgm:prSet presAssocID="{64B9B4B1-F7CB-47E1-A85D-A7CCF8347937}" presName="thickLine" presStyleLbl="alignNode1" presStyleIdx="5" presStyleCnt="7"/>
      <dgm:spPr/>
    </dgm:pt>
    <dgm:pt modelId="{FF0D23A7-0C9A-49F0-882A-572C80949A83}" type="pres">
      <dgm:prSet presAssocID="{64B9B4B1-F7CB-47E1-A85D-A7CCF8347937}" presName="horz1" presStyleCnt="0"/>
      <dgm:spPr/>
    </dgm:pt>
    <dgm:pt modelId="{08739EF1-1234-4D60-9273-E65C341C9809}" type="pres">
      <dgm:prSet presAssocID="{64B9B4B1-F7CB-47E1-A85D-A7CCF8347937}" presName="tx1" presStyleLbl="revTx" presStyleIdx="5" presStyleCnt="7"/>
      <dgm:spPr/>
    </dgm:pt>
    <dgm:pt modelId="{AC2A1D34-34E1-4040-B7B4-A41ED5490EFE}" type="pres">
      <dgm:prSet presAssocID="{64B9B4B1-F7CB-47E1-A85D-A7CCF8347937}" presName="vert1" presStyleCnt="0"/>
      <dgm:spPr/>
    </dgm:pt>
    <dgm:pt modelId="{73A1004C-C8D4-411F-BEE1-68E13B9571F8}" type="pres">
      <dgm:prSet presAssocID="{BFB75CB2-776D-466E-88FD-7BEAEF124C15}" presName="thickLine" presStyleLbl="alignNode1" presStyleIdx="6" presStyleCnt="7"/>
      <dgm:spPr/>
    </dgm:pt>
    <dgm:pt modelId="{E0FB8458-87B4-46D8-86A0-9BEA61E1A9D6}" type="pres">
      <dgm:prSet presAssocID="{BFB75CB2-776D-466E-88FD-7BEAEF124C15}" presName="horz1" presStyleCnt="0"/>
      <dgm:spPr/>
    </dgm:pt>
    <dgm:pt modelId="{714E7CF6-B1B4-453E-8D86-142A115EB320}" type="pres">
      <dgm:prSet presAssocID="{BFB75CB2-776D-466E-88FD-7BEAEF124C15}" presName="tx1" presStyleLbl="revTx" presStyleIdx="6" presStyleCnt="7"/>
      <dgm:spPr/>
    </dgm:pt>
    <dgm:pt modelId="{3C54C3FF-4822-426E-9211-2DD2BE0FD997}" type="pres">
      <dgm:prSet presAssocID="{BFB75CB2-776D-466E-88FD-7BEAEF124C15}" presName="vert1" presStyleCnt="0"/>
      <dgm:spPr/>
    </dgm:pt>
  </dgm:ptLst>
  <dgm:cxnLst>
    <dgm:cxn modelId="{AB620632-9ACC-4564-B502-ACE90C747ABE}" type="presOf" srcId="{64B9B4B1-F7CB-47E1-A85D-A7CCF8347937}" destId="{08739EF1-1234-4D60-9273-E65C341C9809}" srcOrd="0" destOrd="0" presId="urn:microsoft.com/office/officeart/2008/layout/LinedList"/>
    <dgm:cxn modelId="{325C4262-A2D5-4EBA-9A5B-D55784C60CCF}" srcId="{2EEF3A0F-C3CC-4FAF-B58F-A4BC53A61750}" destId="{BFB75CB2-776D-466E-88FD-7BEAEF124C15}" srcOrd="6" destOrd="0" parTransId="{3A99B839-68D2-4409-A8B4-F6A89E6FFD00}" sibTransId="{84F98D9B-0D0F-47E7-BFBD-464F53A0BC13}"/>
    <dgm:cxn modelId="{3A2F4D7A-9FB3-47DD-86E4-A393793103FE}" type="presOf" srcId="{7731B206-A313-4D19-963B-D885DC75B883}" destId="{B61E1140-F5A2-433C-9CC8-FC42F0ED302F}" srcOrd="0" destOrd="0" presId="urn:microsoft.com/office/officeart/2008/layout/LinedList"/>
    <dgm:cxn modelId="{9D886793-156B-483A-8241-52A7CCAFF18E}" srcId="{2EEF3A0F-C3CC-4FAF-B58F-A4BC53A61750}" destId="{FEFE34F3-9281-4E48-A707-39A43ADD2622}" srcOrd="1" destOrd="0" parTransId="{AF7D4480-FF7F-464B-A3F6-4EE4970B26C2}" sibTransId="{18A21D25-8B52-4937-A011-4195AEBD8EBE}"/>
    <dgm:cxn modelId="{115E4C96-3A54-433F-B2AF-1FF8D1493C66}" type="presOf" srcId="{BE281DDB-9485-49BE-A044-770375018563}" destId="{58BC837E-1F7C-4100-9012-1AA1F30B1D01}" srcOrd="0" destOrd="0" presId="urn:microsoft.com/office/officeart/2008/layout/LinedList"/>
    <dgm:cxn modelId="{665838B2-8B70-4092-8D78-BE62678B3143}" srcId="{2EEF3A0F-C3CC-4FAF-B58F-A4BC53A61750}" destId="{64B9B4B1-F7CB-47E1-A85D-A7CCF8347937}" srcOrd="5" destOrd="0" parTransId="{7D044689-EE8C-4510-8ACE-B8181139E006}" sibTransId="{B70B0AC0-91F9-4D60-A18A-D4CD2EE85843}"/>
    <dgm:cxn modelId="{96CBA5BD-8C55-4334-8810-523D630252FF}" type="presOf" srcId="{2EEF3A0F-C3CC-4FAF-B58F-A4BC53A61750}" destId="{2865B775-327D-4C67-A364-5854747EFD7E}" srcOrd="0" destOrd="0" presId="urn:microsoft.com/office/officeart/2008/layout/LinedList"/>
    <dgm:cxn modelId="{CCBB0BC4-1410-456C-BD34-F376B4C3EF1D}" type="presOf" srcId="{FEFE34F3-9281-4E48-A707-39A43ADD2622}" destId="{A8725108-C3F0-4DED-97A8-CC7FB7D62062}" srcOrd="0" destOrd="0" presId="urn:microsoft.com/office/officeart/2008/layout/LinedList"/>
    <dgm:cxn modelId="{B0AD71CE-16C5-4765-91BC-8BCFC66B2F32}" srcId="{2EEF3A0F-C3CC-4FAF-B58F-A4BC53A61750}" destId="{3AD73E0D-16DB-43DF-8A9F-FAF134A77D70}" srcOrd="0" destOrd="0" parTransId="{2392B3DF-E2A1-4E21-834F-8DF6ADAD82A2}" sibTransId="{25DE6FA7-770F-4413-8445-698A608442BD}"/>
    <dgm:cxn modelId="{AB3416D1-DC8D-4EC8-A259-1150D401794F}" type="presOf" srcId="{BFB75CB2-776D-466E-88FD-7BEAEF124C15}" destId="{714E7CF6-B1B4-453E-8D86-142A115EB320}" srcOrd="0" destOrd="0" presId="urn:microsoft.com/office/officeart/2008/layout/LinedList"/>
    <dgm:cxn modelId="{74A4B8E0-D6E3-4373-BCC0-23D9C0B2A1D3}" srcId="{2EEF3A0F-C3CC-4FAF-B58F-A4BC53A61750}" destId="{BE281DDB-9485-49BE-A044-770375018563}" srcOrd="4" destOrd="0" parTransId="{07950009-5CBD-4CCC-B8A1-2B4AA7F40FE9}" sibTransId="{F4EF1E48-B2FB-46F9-8AC5-7FFFA92F920C}"/>
    <dgm:cxn modelId="{6A30A9E1-5CFD-494D-A047-21EFC1D37311}" srcId="{2EEF3A0F-C3CC-4FAF-B58F-A4BC53A61750}" destId="{22AFB4D0-A0F9-483C-B9C4-F2D6E3707C8C}" srcOrd="2" destOrd="0" parTransId="{DABFBCA7-256B-4AC9-BCCC-133CFDF4C612}" sibTransId="{8583E448-3B5A-4604-AC53-B43EAD6CFC88}"/>
    <dgm:cxn modelId="{DAB8E1E5-E0A5-43F8-9DA6-57072C702D0C}" type="presOf" srcId="{3AD73E0D-16DB-43DF-8A9F-FAF134A77D70}" destId="{800A3CEF-FAF1-4868-9001-AC14682DDB32}" srcOrd="0" destOrd="0" presId="urn:microsoft.com/office/officeart/2008/layout/LinedList"/>
    <dgm:cxn modelId="{CEB864F1-6E1E-4497-B5E5-0C1FD3164EE3}" srcId="{2EEF3A0F-C3CC-4FAF-B58F-A4BC53A61750}" destId="{7731B206-A313-4D19-963B-D885DC75B883}" srcOrd="3" destOrd="0" parTransId="{3D836223-DE3B-489F-948C-E1713E6EA181}" sibTransId="{7F2C3339-74E5-42BE-B877-BB0A4210FD88}"/>
    <dgm:cxn modelId="{D99230F6-61E7-40ED-BC99-27B9B151908A}" type="presOf" srcId="{22AFB4D0-A0F9-483C-B9C4-F2D6E3707C8C}" destId="{5D987AF8-B7BF-49FD-862D-6D3BB0CD0CD7}" srcOrd="0" destOrd="0" presId="urn:microsoft.com/office/officeart/2008/layout/LinedList"/>
    <dgm:cxn modelId="{07EF1A6E-3034-41D3-9EA8-20158AD28835}" type="presParOf" srcId="{2865B775-327D-4C67-A364-5854747EFD7E}" destId="{A22F24A0-B917-4E9B-9A33-4154F08E787F}" srcOrd="0" destOrd="0" presId="urn:microsoft.com/office/officeart/2008/layout/LinedList"/>
    <dgm:cxn modelId="{8E515CDE-6467-4BDC-8AFA-0BC35AE09152}" type="presParOf" srcId="{2865B775-327D-4C67-A364-5854747EFD7E}" destId="{61E01E0B-EED7-4C9A-B6FD-CCE6FD6E5E60}" srcOrd="1" destOrd="0" presId="urn:microsoft.com/office/officeart/2008/layout/LinedList"/>
    <dgm:cxn modelId="{CB1C0D51-B5A7-4F15-99C2-F88D83C9E359}" type="presParOf" srcId="{61E01E0B-EED7-4C9A-B6FD-CCE6FD6E5E60}" destId="{800A3CEF-FAF1-4868-9001-AC14682DDB32}" srcOrd="0" destOrd="0" presId="urn:microsoft.com/office/officeart/2008/layout/LinedList"/>
    <dgm:cxn modelId="{56877807-31D8-4BB7-AAB9-30D26DCE1F09}" type="presParOf" srcId="{61E01E0B-EED7-4C9A-B6FD-CCE6FD6E5E60}" destId="{B0E20340-9E3D-4CA4-9605-9492176B3E4E}" srcOrd="1" destOrd="0" presId="urn:microsoft.com/office/officeart/2008/layout/LinedList"/>
    <dgm:cxn modelId="{153E2162-0947-45A1-B632-6C956DD8508E}" type="presParOf" srcId="{2865B775-327D-4C67-A364-5854747EFD7E}" destId="{523E2BCE-FA52-421C-B74A-69D26D8C89BC}" srcOrd="2" destOrd="0" presId="urn:microsoft.com/office/officeart/2008/layout/LinedList"/>
    <dgm:cxn modelId="{8562C2D2-09F3-4C26-BFFB-74F557F92F4C}" type="presParOf" srcId="{2865B775-327D-4C67-A364-5854747EFD7E}" destId="{FD103105-BA0D-4DD9-8496-1722E8D10082}" srcOrd="3" destOrd="0" presId="urn:microsoft.com/office/officeart/2008/layout/LinedList"/>
    <dgm:cxn modelId="{D285622E-DA1F-4BFA-BB30-E76A087E712C}" type="presParOf" srcId="{FD103105-BA0D-4DD9-8496-1722E8D10082}" destId="{A8725108-C3F0-4DED-97A8-CC7FB7D62062}" srcOrd="0" destOrd="0" presId="urn:microsoft.com/office/officeart/2008/layout/LinedList"/>
    <dgm:cxn modelId="{1B259002-4378-4805-9781-5A41AB33640F}" type="presParOf" srcId="{FD103105-BA0D-4DD9-8496-1722E8D10082}" destId="{604922FF-CB0D-47C8-A442-57FC72278D9D}" srcOrd="1" destOrd="0" presId="urn:microsoft.com/office/officeart/2008/layout/LinedList"/>
    <dgm:cxn modelId="{C42E0C8D-E72D-4862-B9A5-49963B372877}" type="presParOf" srcId="{2865B775-327D-4C67-A364-5854747EFD7E}" destId="{F6590B22-1406-4E45-B31E-463402D509C4}" srcOrd="4" destOrd="0" presId="urn:microsoft.com/office/officeart/2008/layout/LinedList"/>
    <dgm:cxn modelId="{B09800DC-FD56-416F-898B-F2B06527169A}" type="presParOf" srcId="{2865B775-327D-4C67-A364-5854747EFD7E}" destId="{99D73CB8-ECD2-4BFF-85DD-1FAB2F5DD684}" srcOrd="5" destOrd="0" presId="urn:microsoft.com/office/officeart/2008/layout/LinedList"/>
    <dgm:cxn modelId="{59EBABC3-4D07-438A-ABA2-A2E260D6264C}" type="presParOf" srcId="{99D73CB8-ECD2-4BFF-85DD-1FAB2F5DD684}" destId="{5D987AF8-B7BF-49FD-862D-6D3BB0CD0CD7}" srcOrd="0" destOrd="0" presId="urn:microsoft.com/office/officeart/2008/layout/LinedList"/>
    <dgm:cxn modelId="{126BF801-15EC-4FB4-82F5-B87146769C27}" type="presParOf" srcId="{99D73CB8-ECD2-4BFF-85DD-1FAB2F5DD684}" destId="{FF9A6AAF-D13D-4788-A9CB-C3BB68CAA635}" srcOrd="1" destOrd="0" presId="urn:microsoft.com/office/officeart/2008/layout/LinedList"/>
    <dgm:cxn modelId="{AD092A8B-2CD6-4B71-B88D-7ABEFB697786}" type="presParOf" srcId="{2865B775-327D-4C67-A364-5854747EFD7E}" destId="{B9EE1440-BECE-4B9B-B2D1-AB41A700A7F2}" srcOrd="6" destOrd="0" presId="urn:microsoft.com/office/officeart/2008/layout/LinedList"/>
    <dgm:cxn modelId="{7BD24005-03C7-4329-88B7-B5DABBAABC0A}" type="presParOf" srcId="{2865B775-327D-4C67-A364-5854747EFD7E}" destId="{6D767EDF-A557-4EDE-9CFD-16CDA433BD10}" srcOrd="7" destOrd="0" presId="urn:microsoft.com/office/officeart/2008/layout/LinedList"/>
    <dgm:cxn modelId="{91DE31E7-FC8A-4001-A074-2475E31CD27E}" type="presParOf" srcId="{6D767EDF-A557-4EDE-9CFD-16CDA433BD10}" destId="{B61E1140-F5A2-433C-9CC8-FC42F0ED302F}" srcOrd="0" destOrd="0" presId="urn:microsoft.com/office/officeart/2008/layout/LinedList"/>
    <dgm:cxn modelId="{E86A9693-4D95-44E6-84F2-84F77F8B852C}" type="presParOf" srcId="{6D767EDF-A557-4EDE-9CFD-16CDA433BD10}" destId="{08973867-A5FF-45D5-AB1D-63B3A1876E3D}" srcOrd="1" destOrd="0" presId="urn:microsoft.com/office/officeart/2008/layout/LinedList"/>
    <dgm:cxn modelId="{94F46ABD-3071-491D-BBE4-DCCE471E6E96}" type="presParOf" srcId="{2865B775-327D-4C67-A364-5854747EFD7E}" destId="{17F0C6E3-DBEA-48DE-BD03-C7FE2EA60FA9}" srcOrd="8" destOrd="0" presId="urn:microsoft.com/office/officeart/2008/layout/LinedList"/>
    <dgm:cxn modelId="{189A7C95-DAA1-4796-B48C-AA23CEBCB526}" type="presParOf" srcId="{2865B775-327D-4C67-A364-5854747EFD7E}" destId="{57842C7C-F7EF-482F-9EBB-22F16EC5721F}" srcOrd="9" destOrd="0" presId="urn:microsoft.com/office/officeart/2008/layout/LinedList"/>
    <dgm:cxn modelId="{E53A3557-EC03-497B-A870-FD5B5FB00354}" type="presParOf" srcId="{57842C7C-F7EF-482F-9EBB-22F16EC5721F}" destId="{58BC837E-1F7C-4100-9012-1AA1F30B1D01}" srcOrd="0" destOrd="0" presId="urn:microsoft.com/office/officeart/2008/layout/LinedList"/>
    <dgm:cxn modelId="{7B43E96C-8694-4D4C-8E65-A4BFA56FDA57}" type="presParOf" srcId="{57842C7C-F7EF-482F-9EBB-22F16EC5721F}" destId="{DB4C930E-1A0F-42FB-A7AD-E07F12F13E2C}" srcOrd="1" destOrd="0" presId="urn:microsoft.com/office/officeart/2008/layout/LinedList"/>
    <dgm:cxn modelId="{DA1A388A-9560-4BF5-B81C-B3FA0B4E2BC8}" type="presParOf" srcId="{2865B775-327D-4C67-A364-5854747EFD7E}" destId="{D121A80B-560A-4869-8CAB-0046811CA318}" srcOrd="10" destOrd="0" presId="urn:microsoft.com/office/officeart/2008/layout/LinedList"/>
    <dgm:cxn modelId="{FBA221C9-EAE2-4962-B857-0153BF026960}" type="presParOf" srcId="{2865B775-327D-4C67-A364-5854747EFD7E}" destId="{FF0D23A7-0C9A-49F0-882A-572C80949A83}" srcOrd="11" destOrd="0" presId="urn:microsoft.com/office/officeart/2008/layout/LinedList"/>
    <dgm:cxn modelId="{A545ED87-A354-4A36-8F14-253AB44595E9}" type="presParOf" srcId="{FF0D23A7-0C9A-49F0-882A-572C80949A83}" destId="{08739EF1-1234-4D60-9273-E65C341C9809}" srcOrd="0" destOrd="0" presId="urn:microsoft.com/office/officeart/2008/layout/LinedList"/>
    <dgm:cxn modelId="{8AC6DA62-2D4B-495A-B81D-27D247890941}" type="presParOf" srcId="{FF0D23A7-0C9A-49F0-882A-572C80949A83}" destId="{AC2A1D34-34E1-4040-B7B4-A41ED5490EFE}" srcOrd="1" destOrd="0" presId="urn:microsoft.com/office/officeart/2008/layout/LinedList"/>
    <dgm:cxn modelId="{DFDD771D-B0E1-4875-A313-E45E5BCD677C}" type="presParOf" srcId="{2865B775-327D-4C67-A364-5854747EFD7E}" destId="{73A1004C-C8D4-411F-BEE1-68E13B9571F8}" srcOrd="12" destOrd="0" presId="urn:microsoft.com/office/officeart/2008/layout/LinedList"/>
    <dgm:cxn modelId="{60D7600F-0CDE-4F5E-B4A2-0E7C4A0E0854}" type="presParOf" srcId="{2865B775-327D-4C67-A364-5854747EFD7E}" destId="{E0FB8458-87B4-46D8-86A0-9BEA61E1A9D6}" srcOrd="13" destOrd="0" presId="urn:microsoft.com/office/officeart/2008/layout/LinedList"/>
    <dgm:cxn modelId="{C9AF21F3-0EFC-4148-A099-7496E036664A}" type="presParOf" srcId="{E0FB8458-87B4-46D8-86A0-9BEA61E1A9D6}" destId="{714E7CF6-B1B4-453E-8D86-142A115EB320}" srcOrd="0" destOrd="0" presId="urn:microsoft.com/office/officeart/2008/layout/LinedList"/>
    <dgm:cxn modelId="{D01CB61C-04A2-4460-8A62-85EE50D393BB}" type="presParOf" srcId="{E0FB8458-87B4-46D8-86A0-9BEA61E1A9D6}" destId="{3C54C3FF-4822-426E-9211-2DD2BE0FD9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421A51-A8F5-4412-9471-E15830CB2836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5925C55-275C-479B-9EF6-0710E665D1CC}">
      <dgm:prSet/>
      <dgm:spPr/>
      <dgm:t>
        <a:bodyPr/>
        <a:lstStyle/>
        <a:p>
          <a:r>
            <a:rPr lang="en-IN" b="1"/>
            <a:t>Process</a:t>
          </a:r>
          <a:endParaRPr lang="en-US"/>
        </a:p>
      </dgm:t>
    </dgm:pt>
    <dgm:pt modelId="{3E4420D6-C863-4612-B9A8-8CCEC1E8D1A5}" type="parTrans" cxnId="{BBA134C1-B717-4F6A-BE82-A5835E4B2F70}">
      <dgm:prSet/>
      <dgm:spPr/>
      <dgm:t>
        <a:bodyPr/>
        <a:lstStyle/>
        <a:p>
          <a:endParaRPr lang="en-US"/>
        </a:p>
      </dgm:t>
    </dgm:pt>
    <dgm:pt modelId="{DC6CC9A3-9598-4202-BF89-FDBE805D1163}" type="sibTrans" cxnId="{BBA134C1-B717-4F6A-BE82-A5835E4B2F70}">
      <dgm:prSet/>
      <dgm:spPr/>
      <dgm:t>
        <a:bodyPr/>
        <a:lstStyle/>
        <a:p>
          <a:endParaRPr lang="en-US"/>
        </a:p>
      </dgm:t>
    </dgm:pt>
    <dgm:pt modelId="{F53A1253-0556-4C9E-9636-835B6DEA841B}">
      <dgm:prSet/>
      <dgm:spPr/>
      <dgm:t>
        <a:bodyPr/>
        <a:lstStyle/>
        <a:p>
          <a:r>
            <a:rPr lang="en-IN"/>
            <a:t>Board Approval</a:t>
          </a:r>
          <a:br>
            <a:rPr lang="en-IN"/>
          </a:br>
          <a:r>
            <a:rPr lang="en-IN"/>
            <a:t>↓</a:t>
          </a:r>
          <a:br>
            <a:rPr lang="en-IN"/>
          </a:br>
          <a:r>
            <a:rPr lang="en-IN"/>
            <a:t>Consent</a:t>
          </a:r>
          <a:br>
            <a:rPr lang="en-IN"/>
          </a:br>
          <a:r>
            <a:rPr lang="en-IN"/>
            <a:t>↓</a:t>
          </a:r>
          <a:br>
            <a:rPr lang="en-IN"/>
          </a:br>
          <a:r>
            <a:rPr lang="en-IN"/>
            <a:t>STK Filing</a:t>
          </a:r>
          <a:br>
            <a:rPr lang="en-IN"/>
          </a:br>
          <a:r>
            <a:rPr lang="en-IN"/>
            <a:t>↓</a:t>
          </a:r>
          <a:br>
            <a:rPr lang="en-IN"/>
          </a:br>
          <a:r>
            <a:rPr lang="en-IN"/>
            <a:t>MCA Review</a:t>
          </a:r>
          <a:br>
            <a:rPr lang="en-IN"/>
          </a:br>
          <a:r>
            <a:rPr lang="en-IN"/>
            <a:t>↓</a:t>
          </a:r>
          <a:br>
            <a:rPr lang="en-IN"/>
          </a:br>
          <a:r>
            <a:rPr lang="en-IN"/>
            <a:t>Strike Off</a:t>
          </a:r>
          <a:endParaRPr lang="en-US"/>
        </a:p>
      </dgm:t>
    </dgm:pt>
    <dgm:pt modelId="{9D863135-47C6-4B60-A6BB-5B8B72C43560}" type="parTrans" cxnId="{9D885AC5-D541-4379-BE5F-BFA08DAE9F32}">
      <dgm:prSet/>
      <dgm:spPr/>
      <dgm:t>
        <a:bodyPr/>
        <a:lstStyle/>
        <a:p>
          <a:endParaRPr lang="en-US"/>
        </a:p>
      </dgm:t>
    </dgm:pt>
    <dgm:pt modelId="{227AD27C-D058-4729-90AB-A69C1290E3E1}" type="sibTrans" cxnId="{9D885AC5-D541-4379-BE5F-BFA08DAE9F32}">
      <dgm:prSet/>
      <dgm:spPr/>
      <dgm:t>
        <a:bodyPr/>
        <a:lstStyle/>
        <a:p>
          <a:endParaRPr lang="en-US"/>
        </a:p>
      </dgm:t>
    </dgm:pt>
    <dgm:pt modelId="{FFD350B5-47E9-43FD-B72D-84DC893A655D}" type="pres">
      <dgm:prSet presAssocID="{8F421A51-A8F5-4412-9471-E15830CB28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1B2161-AF0D-46AB-BE70-7E9A95ED94A4}" type="pres">
      <dgm:prSet presAssocID="{35925C55-275C-479B-9EF6-0710E665D1CC}" presName="hierRoot1" presStyleCnt="0"/>
      <dgm:spPr/>
    </dgm:pt>
    <dgm:pt modelId="{C29F07FE-70F2-4F1F-AAEE-DF5702D7CE3A}" type="pres">
      <dgm:prSet presAssocID="{35925C55-275C-479B-9EF6-0710E665D1CC}" presName="composite" presStyleCnt="0"/>
      <dgm:spPr/>
    </dgm:pt>
    <dgm:pt modelId="{9583EF12-8C89-433F-8676-8D6572876993}" type="pres">
      <dgm:prSet presAssocID="{35925C55-275C-479B-9EF6-0710E665D1CC}" presName="background" presStyleLbl="node0" presStyleIdx="0" presStyleCnt="2"/>
      <dgm:spPr/>
    </dgm:pt>
    <dgm:pt modelId="{BA7A0011-D66D-4BDB-8F0A-219B7FEB5655}" type="pres">
      <dgm:prSet presAssocID="{35925C55-275C-479B-9EF6-0710E665D1CC}" presName="text" presStyleLbl="fgAcc0" presStyleIdx="0" presStyleCnt="2">
        <dgm:presLayoutVars>
          <dgm:chPref val="3"/>
        </dgm:presLayoutVars>
      </dgm:prSet>
      <dgm:spPr/>
    </dgm:pt>
    <dgm:pt modelId="{97E0E450-33B2-4452-8BDF-3561C0D2D23A}" type="pres">
      <dgm:prSet presAssocID="{35925C55-275C-479B-9EF6-0710E665D1CC}" presName="hierChild2" presStyleCnt="0"/>
      <dgm:spPr/>
    </dgm:pt>
    <dgm:pt modelId="{302A0E3E-16B7-44F3-A730-EB44F7EF6BC4}" type="pres">
      <dgm:prSet presAssocID="{F53A1253-0556-4C9E-9636-835B6DEA841B}" presName="hierRoot1" presStyleCnt="0"/>
      <dgm:spPr/>
    </dgm:pt>
    <dgm:pt modelId="{4BF29C7B-4620-4D27-91C4-8F99F7D78A08}" type="pres">
      <dgm:prSet presAssocID="{F53A1253-0556-4C9E-9636-835B6DEA841B}" presName="composite" presStyleCnt="0"/>
      <dgm:spPr/>
    </dgm:pt>
    <dgm:pt modelId="{A08C5109-1C8D-4AC1-82B8-D5FEB7F28A4E}" type="pres">
      <dgm:prSet presAssocID="{F53A1253-0556-4C9E-9636-835B6DEA841B}" presName="background" presStyleLbl="node0" presStyleIdx="1" presStyleCnt="2"/>
      <dgm:spPr/>
    </dgm:pt>
    <dgm:pt modelId="{127ED2C3-4E76-41CB-8636-68C40D37AB98}" type="pres">
      <dgm:prSet presAssocID="{F53A1253-0556-4C9E-9636-835B6DEA841B}" presName="text" presStyleLbl="fgAcc0" presStyleIdx="1" presStyleCnt="2">
        <dgm:presLayoutVars>
          <dgm:chPref val="3"/>
        </dgm:presLayoutVars>
      </dgm:prSet>
      <dgm:spPr/>
    </dgm:pt>
    <dgm:pt modelId="{23D65C2A-D8DA-498D-B23C-F21ACB5FF3A3}" type="pres">
      <dgm:prSet presAssocID="{F53A1253-0556-4C9E-9636-835B6DEA841B}" presName="hierChild2" presStyleCnt="0"/>
      <dgm:spPr/>
    </dgm:pt>
  </dgm:ptLst>
  <dgm:cxnLst>
    <dgm:cxn modelId="{76080F6D-C261-43DE-9E48-CC5A70666F26}" type="presOf" srcId="{8F421A51-A8F5-4412-9471-E15830CB2836}" destId="{FFD350B5-47E9-43FD-B72D-84DC893A655D}" srcOrd="0" destOrd="0" presId="urn:microsoft.com/office/officeart/2005/8/layout/hierarchy1"/>
    <dgm:cxn modelId="{52FFAA83-ECC3-4B7F-845D-80BD7CD8A15F}" type="presOf" srcId="{F53A1253-0556-4C9E-9636-835B6DEA841B}" destId="{127ED2C3-4E76-41CB-8636-68C40D37AB98}" srcOrd="0" destOrd="0" presId="urn:microsoft.com/office/officeart/2005/8/layout/hierarchy1"/>
    <dgm:cxn modelId="{BBA134C1-B717-4F6A-BE82-A5835E4B2F70}" srcId="{8F421A51-A8F5-4412-9471-E15830CB2836}" destId="{35925C55-275C-479B-9EF6-0710E665D1CC}" srcOrd="0" destOrd="0" parTransId="{3E4420D6-C863-4612-B9A8-8CCEC1E8D1A5}" sibTransId="{DC6CC9A3-9598-4202-BF89-FDBE805D1163}"/>
    <dgm:cxn modelId="{9D885AC5-D541-4379-BE5F-BFA08DAE9F32}" srcId="{8F421A51-A8F5-4412-9471-E15830CB2836}" destId="{F53A1253-0556-4C9E-9636-835B6DEA841B}" srcOrd="1" destOrd="0" parTransId="{9D863135-47C6-4B60-A6BB-5B8B72C43560}" sibTransId="{227AD27C-D058-4729-90AB-A69C1290E3E1}"/>
    <dgm:cxn modelId="{404669F0-DBD3-4C80-9D3D-00B6162E8B5D}" type="presOf" srcId="{35925C55-275C-479B-9EF6-0710E665D1CC}" destId="{BA7A0011-D66D-4BDB-8F0A-219B7FEB5655}" srcOrd="0" destOrd="0" presId="urn:microsoft.com/office/officeart/2005/8/layout/hierarchy1"/>
    <dgm:cxn modelId="{D0303449-AF7A-4A03-8125-C35701B9AA03}" type="presParOf" srcId="{FFD350B5-47E9-43FD-B72D-84DC893A655D}" destId="{331B2161-AF0D-46AB-BE70-7E9A95ED94A4}" srcOrd="0" destOrd="0" presId="urn:microsoft.com/office/officeart/2005/8/layout/hierarchy1"/>
    <dgm:cxn modelId="{5CBE7951-4E7F-45E9-8978-B7C07C916E86}" type="presParOf" srcId="{331B2161-AF0D-46AB-BE70-7E9A95ED94A4}" destId="{C29F07FE-70F2-4F1F-AAEE-DF5702D7CE3A}" srcOrd="0" destOrd="0" presId="urn:microsoft.com/office/officeart/2005/8/layout/hierarchy1"/>
    <dgm:cxn modelId="{D2EC0FBF-1B27-43E1-A4B5-CD9416F9091C}" type="presParOf" srcId="{C29F07FE-70F2-4F1F-AAEE-DF5702D7CE3A}" destId="{9583EF12-8C89-433F-8676-8D6572876993}" srcOrd="0" destOrd="0" presId="urn:microsoft.com/office/officeart/2005/8/layout/hierarchy1"/>
    <dgm:cxn modelId="{8DCE0CB3-B476-4394-B0F4-BA3E946C57D3}" type="presParOf" srcId="{C29F07FE-70F2-4F1F-AAEE-DF5702D7CE3A}" destId="{BA7A0011-D66D-4BDB-8F0A-219B7FEB5655}" srcOrd="1" destOrd="0" presId="urn:microsoft.com/office/officeart/2005/8/layout/hierarchy1"/>
    <dgm:cxn modelId="{3347559A-72B9-4D94-9343-2E1B4D051045}" type="presParOf" srcId="{331B2161-AF0D-46AB-BE70-7E9A95ED94A4}" destId="{97E0E450-33B2-4452-8BDF-3561C0D2D23A}" srcOrd="1" destOrd="0" presId="urn:microsoft.com/office/officeart/2005/8/layout/hierarchy1"/>
    <dgm:cxn modelId="{77F34BCA-C92F-46AB-BED7-97230115CC87}" type="presParOf" srcId="{FFD350B5-47E9-43FD-B72D-84DC893A655D}" destId="{302A0E3E-16B7-44F3-A730-EB44F7EF6BC4}" srcOrd="1" destOrd="0" presId="urn:microsoft.com/office/officeart/2005/8/layout/hierarchy1"/>
    <dgm:cxn modelId="{4BA5746B-143D-4719-B7E6-673D0C0043A6}" type="presParOf" srcId="{302A0E3E-16B7-44F3-A730-EB44F7EF6BC4}" destId="{4BF29C7B-4620-4D27-91C4-8F99F7D78A08}" srcOrd="0" destOrd="0" presId="urn:microsoft.com/office/officeart/2005/8/layout/hierarchy1"/>
    <dgm:cxn modelId="{D6B1C63F-179D-4986-B723-7C74B7230E09}" type="presParOf" srcId="{4BF29C7B-4620-4D27-91C4-8F99F7D78A08}" destId="{A08C5109-1C8D-4AC1-82B8-D5FEB7F28A4E}" srcOrd="0" destOrd="0" presId="urn:microsoft.com/office/officeart/2005/8/layout/hierarchy1"/>
    <dgm:cxn modelId="{227DA52E-8843-4BD7-82E7-BF33A1D8C45A}" type="presParOf" srcId="{4BF29C7B-4620-4D27-91C4-8F99F7D78A08}" destId="{127ED2C3-4E76-41CB-8636-68C40D37AB98}" srcOrd="1" destOrd="0" presId="urn:microsoft.com/office/officeart/2005/8/layout/hierarchy1"/>
    <dgm:cxn modelId="{5A1EB381-731D-4BC5-B432-57809B3BBBDB}" type="presParOf" srcId="{302A0E3E-16B7-44F3-A730-EB44F7EF6BC4}" destId="{23D65C2A-D8DA-498D-B23C-F21ACB5FF3A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CD3ABD-3CB6-4610-A953-8AA9ED456B9C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D79CCF-80C9-42B7-8CE8-F4D1F44CAEE1}">
      <dgm:prSet/>
      <dgm:spPr/>
      <dgm:t>
        <a:bodyPr/>
        <a:lstStyle/>
        <a:p>
          <a:r>
            <a:rPr lang="en-IN" b="1"/>
            <a:t>Active Company</a:t>
          </a:r>
          <a:endParaRPr lang="en-US"/>
        </a:p>
      </dgm:t>
    </dgm:pt>
    <dgm:pt modelId="{80515235-CC35-4411-B4B8-B301BCAE3D07}" type="parTrans" cxnId="{5DA25C9F-9431-4560-90EE-548F1AAFF34D}">
      <dgm:prSet/>
      <dgm:spPr/>
      <dgm:t>
        <a:bodyPr/>
        <a:lstStyle/>
        <a:p>
          <a:endParaRPr lang="en-US"/>
        </a:p>
      </dgm:t>
    </dgm:pt>
    <dgm:pt modelId="{6DBB467C-01C4-4DE2-A73C-E665A3722996}" type="sibTrans" cxnId="{5DA25C9F-9431-4560-90EE-548F1AAFF34D}">
      <dgm:prSet/>
      <dgm:spPr/>
      <dgm:t>
        <a:bodyPr/>
        <a:lstStyle/>
        <a:p>
          <a:endParaRPr lang="en-US"/>
        </a:p>
      </dgm:t>
    </dgm:pt>
    <dgm:pt modelId="{BC97090D-F8AA-4B9F-9B10-91100DBA6DE3}">
      <dgm:prSet/>
      <dgm:spPr/>
      <dgm:t>
        <a:bodyPr/>
        <a:lstStyle/>
        <a:p>
          <a:r>
            <a:rPr lang="en-IN" dirty="0"/>
            <a:t>Pending:</a:t>
          </a:r>
          <a:endParaRPr lang="en-US" dirty="0"/>
        </a:p>
      </dgm:t>
    </dgm:pt>
    <dgm:pt modelId="{6AF2AE76-0FEC-423A-A300-DE8138B853ED}" type="parTrans" cxnId="{04DDBCB0-D6F3-4148-AA9F-E211D7B9A407}">
      <dgm:prSet/>
      <dgm:spPr/>
      <dgm:t>
        <a:bodyPr/>
        <a:lstStyle/>
        <a:p>
          <a:endParaRPr lang="en-US"/>
        </a:p>
      </dgm:t>
    </dgm:pt>
    <dgm:pt modelId="{279D461E-BE3F-4A68-8A5F-DC46D0F2E981}" type="sibTrans" cxnId="{04DDBCB0-D6F3-4148-AA9F-E211D7B9A407}">
      <dgm:prSet/>
      <dgm:spPr/>
      <dgm:t>
        <a:bodyPr/>
        <a:lstStyle/>
        <a:p>
          <a:endParaRPr lang="en-US"/>
        </a:p>
      </dgm:t>
    </dgm:pt>
    <dgm:pt modelId="{28B42767-9876-430B-9C19-04D1EF4519A2}">
      <dgm:prSet/>
      <dgm:spPr/>
      <dgm:t>
        <a:bodyPr/>
        <a:lstStyle/>
        <a:p>
          <a:r>
            <a:rPr lang="en-IN"/>
            <a:t>FY 2022 </a:t>
          </a:r>
          <a:endParaRPr lang="en-US"/>
        </a:p>
      </dgm:t>
    </dgm:pt>
    <dgm:pt modelId="{BE62461F-3064-4595-822B-DD1D41BFFAD4}" type="parTrans" cxnId="{179209BF-C2F9-44A1-9FC8-AAB07476ACE6}">
      <dgm:prSet/>
      <dgm:spPr/>
      <dgm:t>
        <a:bodyPr/>
        <a:lstStyle/>
        <a:p>
          <a:endParaRPr lang="en-US"/>
        </a:p>
      </dgm:t>
    </dgm:pt>
    <dgm:pt modelId="{04ED0FE9-D14C-4013-B4B2-3800528AC540}" type="sibTrans" cxnId="{179209BF-C2F9-44A1-9FC8-AAB07476ACE6}">
      <dgm:prSet/>
      <dgm:spPr/>
      <dgm:t>
        <a:bodyPr/>
        <a:lstStyle/>
        <a:p>
          <a:endParaRPr lang="en-US"/>
        </a:p>
      </dgm:t>
    </dgm:pt>
    <dgm:pt modelId="{B14A6BBD-E351-46FF-A43E-4E57B3776553}">
      <dgm:prSet/>
      <dgm:spPr/>
      <dgm:t>
        <a:bodyPr/>
        <a:lstStyle/>
        <a:p>
          <a:r>
            <a:rPr lang="en-IN"/>
            <a:t>FY 2023 </a:t>
          </a:r>
          <a:endParaRPr lang="en-US"/>
        </a:p>
      </dgm:t>
    </dgm:pt>
    <dgm:pt modelId="{619EDD9E-9374-4CC1-B8F6-475304BE501B}" type="parTrans" cxnId="{E9A77BC9-877A-4FC5-B1FD-5F1ACBDA8B4E}">
      <dgm:prSet/>
      <dgm:spPr/>
      <dgm:t>
        <a:bodyPr/>
        <a:lstStyle/>
        <a:p>
          <a:endParaRPr lang="en-US"/>
        </a:p>
      </dgm:t>
    </dgm:pt>
    <dgm:pt modelId="{CEEF54CB-654B-45AC-A300-81140183E2CE}" type="sibTrans" cxnId="{E9A77BC9-877A-4FC5-B1FD-5F1ACBDA8B4E}">
      <dgm:prSet/>
      <dgm:spPr/>
      <dgm:t>
        <a:bodyPr/>
        <a:lstStyle/>
        <a:p>
          <a:endParaRPr lang="en-US"/>
        </a:p>
      </dgm:t>
    </dgm:pt>
    <dgm:pt modelId="{74C70C4B-5A20-4D0D-9867-10CDB97CCB34}">
      <dgm:prSet/>
      <dgm:spPr/>
      <dgm:t>
        <a:bodyPr/>
        <a:lstStyle/>
        <a:p>
          <a:r>
            <a:rPr lang="en-IN"/>
            <a:t>FY 2024 </a:t>
          </a:r>
          <a:endParaRPr lang="en-US"/>
        </a:p>
      </dgm:t>
    </dgm:pt>
    <dgm:pt modelId="{60A2CC7F-3BB0-4673-BFA4-7BC6ACF6CE2E}" type="parTrans" cxnId="{3EC37318-E2F5-4E94-801E-4693EB15A2D7}">
      <dgm:prSet/>
      <dgm:spPr/>
      <dgm:t>
        <a:bodyPr/>
        <a:lstStyle/>
        <a:p>
          <a:endParaRPr lang="en-US"/>
        </a:p>
      </dgm:t>
    </dgm:pt>
    <dgm:pt modelId="{436B789A-1476-436D-BDE8-246AFB93D059}" type="sibTrans" cxnId="{3EC37318-E2F5-4E94-801E-4693EB15A2D7}">
      <dgm:prSet/>
      <dgm:spPr/>
      <dgm:t>
        <a:bodyPr/>
        <a:lstStyle/>
        <a:p>
          <a:endParaRPr lang="en-US"/>
        </a:p>
      </dgm:t>
    </dgm:pt>
    <dgm:pt modelId="{F8B839DB-34A8-41A4-B4D9-8E173B006A2B}">
      <dgm:prSet/>
      <dgm:spPr/>
      <dgm:t>
        <a:bodyPr/>
        <a:lstStyle/>
        <a:p>
          <a:r>
            <a:rPr lang="en-IN"/>
            <a:t>Action:</a:t>
          </a:r>
          <a:br>
            <a:rPr lang="en-IN"/>
          </a:br>
          <a:r>
            <a:rPr lang="en-IN"/>
            <a:t>Filed all pending returns</a:t>
          </a:r>
          <a:endParaRPr lang="en-US"/>
        </a:p>
      </dgm:t>
    </dgm:pt>
    <dgm:pt modelId="{F4AF25C3-EEFA-4452-A706-978F4E6F2197}" type="parTrans" cxnId="{ABEA7D2D-D201-42F6-8559-EB64492B5A92}">
      <dgm:prSet/>
      <dgm:spPr/>
      <dgm:t>
        <a:bodyPr/>
        <a:lstStyle/>
        <a:p>
          <a:endParaRPr lang="en-US"/>
        </a:p>
      </dgm:t>
    </dgm:pt>
    <dgm:pt modelId="{F7416B5D-AA90-4A36-88A2-E475040A9787}" type="sibTrans" cxnId="{ABEA7D2D-D201-42F6-8559-EB64492B5A92}">
      <dgm:prSet/>
      <dgm:spPr/>
      <dgm:t>
        <a:bodyPr/>
        <a:lstStyle/>
        <a:p>
          <a:endParaRPr lang="en-US"/>
        </a:p>
      </dgm:t>
    </dgm:pt>
    <dgm:pt modelId="{84111F17-7A0E-4175-A25E-82E08BC47D74}">
      <dgm:prSet/>
      <dgm:spPr/>
      <dgm:t>
        <a:bodyPr/>
        <a:lstStyle/>
        <a:p>
          <a:r>
            <a:rPr lang="en-IN"/>
            <a:t>Outcome:</a:t>
          </a:r>
          <a:br>
            <a:rPr lang="en-IN"/>
          </a:br>
          <a:r>
            <a:rPr lang="en-IN"/>
            <a:t>Fully compliant</a:t>
          </a:r>
          <a:endParaRPr lang="en-US"/>
        </a:p>
      </dgm:t>
    </dgm:pt>
    <dgm:pt modelId="{662824E0-88A2-4D42-AE40-49846BC42101}" type="parTrans" cxnId="{4BD7A9F8-1941-4AF5-BEAB-26771358E5FF}">
      <dgm:prSet/>
      <dgm:spPr/>
      <dgm:t>
        <a:bodyPr/>
        <a:lstStyle/>
        <a:p>
          <a:endParaRPr lang="en-US"/>
        </a:p>
      </dgm:t>
    </dgm:pt>
    <dgm:pt modelId="{94AD9B15-F34A-4E5F-A105-11991B26EC26}" type="sibTrans" cxnId="{4BD7A9F8-1941-4AF5-BEAB-26771358E5FF}">
      <dgm:prSet/>
      <dgm:spPr/>
      <dgm:t>
        <a:bodyPr/>
        <a:lstStyle/>
        <a:p>
          <a:endParaRPr lang="en-US"/>
        </a:p>
      </dgm:t>
    </dgm:pt>
    <dgm:pt modelId="{4CFDB5B3-D589-4BDF-8B2F-4D1BB7CE9332}" type="pres">
      <dgm:prSet presAssocID="{47CD3ABD-3CB6-4610-A953-8AA9ED456B9C}" presName="linear" presStyleCnt="0">
        <dgm:presLayoutVars>
          <dgm:dir/>
          <dgm:animLvl val="lvl"/>
          <dgm:resizeHandles val="exact"/>
        </dgm:presLayoutVars>
      </dgm:prSet>
      <dgm:spPr/>
    </dgm:pt>
    <dgm:pt modelId="{229F1E22-4CEC-44DD-B776-35C0AA049BBB}" type="pres">
      <dgm:prSet presAssocID="{7ED79CCF-80C9-42B7-8CE8-F4D1F44CAEE1}" presName="parentLin" presStyleCnt="0"/>
      <dgm:spPr/>
    </dgm:pt>
    <dgm:pt modelId="{CA46F986-7F72-464B-97E8-1457574F9CB4}" type="pres">
      <dgm:prSet presAssocID="{7ED79CCF-80C9-42B7-8CE8-F4D1F44CAEE1}" presName="parentLeftMargin" presStyleLbl="node1" presStyleIdx="0" presStyleCnt="3"/>
      <dgm:spPr/>
    </dgm:pt>
    <dgm:pt modelId="{1856CFFD-9515-4E57-8907-6539CA327474}" type="pres">
      <dgm:prSet presAssocID="{7ED79CCF-80C9-42B7-8CE8-F4D1F44CAE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F0EE5C-65BC-4028-A192-B1972FB56692}" type="pres">
      <dgm:prSet presAssocID="{7ED79CCF-80C9-42B7-8CE8-F4D1F44CAEE1}" presName="negativeSpace" presStyleCnt="0"/>
      <dgm:spPr/>
    </dgm:pt>
    <dgm:pt modelId="{EE3564F1-CB58-4B87-A27E-C9D289B760FF}" type="pres">
      <dgm:prSet presAssocID="{7ED79CCF-80C9-42B7-8CE8-F4D1F44CAEE1}" presName="childText" presStyleLbl="conFgAcc1" presStyleIdx="0" presStyleCnt="3">
        <dgm:presLayoutVars>
          <dgm:bulletEnabled val="1"/>
        </dgm:presLayoutVars>
      </dgm:prSet>
      <dgm:spPr/>
    </dgm:pt>
    <dgm:pt modelId="{DA0A95FA-919D-40A1-98BE-322FADF2BB32}" type="pres">
      <dgm:prSet presAssocID="{6DBB467C-01C4-4DE2-A73C-E665A3722996}" presName="spaceBetweenRectangles" presStyleCnt="0"/>
      <dgm:spPr/>
    </dgm:pt>
    <dgm:pt modelId="{A6B2BEF2-9252-44A0-B621-806852483709}" type="pres">
      <dgm:prSet presAssocID="{F8B839DB-34A8-41A4-B4D9-8E173B006A2B}" presName="parentLin" presStyleCnt="0"/>
      <dgm:spPr/>
    </dgm:pt>
    <dgm:pt modelId="{2FCA98D6-2963-4FE7-A53C-A867F377641D}" type="pres">
      <dgm:prSet presAssocID="{F8B839DB-34A8-41A4-B4D9-8E173B006A2B}" presName="parentLeftMargin" presStyleLbl="node1" presStyleIdx="0" presStyleCnt="3"/>
      <dgm:spPr/>
    </dgm:pt>
    <dgm:pt modelId="{7EB9E1C8-5A28-4849-AA01-D9DD735510EB}" type="pres">
      <dgm:prSet presAssocID="{F8B839DB-34A8-41A4-B4D9-8E173B006A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37B42B-E420-4859-AF80-612D5ABCD2CD}" type="pres">
      <dgm:prSet presAssocID="{F8B839DB-34A8-41A4-B4D9-8E173B006A2B}" presName="negativeSpace" presStyleCnt="0"/>
      <dgm:spPr/>
    </dgm:pt>
    <dgm:pt modelId="{E7690BDA-7FE6-46B2-8E6D-567FABBE1E49}" type="pres">
      <dgm:prSet presAssocID="{F8B839DB-34A8-41A4-B4D9-8E173B006A2B}" presName="childText" presStyleLbl="conFgAcc1" presStyleIdx="1" presStyleCnt="3">
        <dgm:presLayoutVars>
          <dgm:bulletEnabled val="1"/>
        </dgm:presLayoutVars>
      </dgm:prSet>
      <dgm:spPr/>
    </dgm:pt>
    <dgm:pt modelId="{87A9DF68-46D0-46C3-9E17-7B510F8EAEC4}" type="pres">
      <dgm:prSet presAssocID="{F7416B5D-AA90-4A36-88A2-E475040A9787}" presName="spaceBetweenRectangles" presStyleCnt="0"/>
      <dgm:spPr/>
    </dgm:pt>
    <dgm:pt modelId="{087A6A5B-EE5B-4419-A1AA-21D01E2B4196}" type="pres">
      <dgm:prSet presAssocID="{84111F17-7A0E-4175-A25E-82E08BC47D74}" presName="parentLin" presStyleCnt="0"/>
      <dgm:spPr/>
    </dgm:pt>
    <dgm:pt modelId="{BCE6C697-2E81-4850-8FF7-82A4821D14A0}" type="pres">
      <dgm:prSet presAssocID="{84111F17-7A0E-4175-A25E-82E08BC47D74}" presName="parentLeftMargin" presStyleLbl="node1" presStyleIdx="1" presStyleCnt="3"/>
      <dgm:spPr/>
    </dgm:pt>
    <dgm:pt modelId="{681C30DB-6A3B-4F3F-B110-796989DE02BC}" type="pres">
      <dgm:prSet presAssocID="{84111F17-7A0E-4175-A25E-82E08BC47D7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C14A41B-8F53-4B4D-AC5F-AD72A3CF811B}" type="pres">
      <dgm:prSet presAssocID="{84111F17-7A0E-4175-A25E-82E08BC47D74}" presName="negativeSpace" presStyleCnt="0"/>
      <dgm:spPr/>
    </dgm:pt>
    <dgm:pt modelId="{A2E111CA-6867-49F3-8686-C19A32431DDF}" type="pres">
      <dgm:prSet presAssocID="{84111F17-7A0E-4175-A25E-82E08BC47D7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8C29000-BB78-4B06-B8FD-57371DEBFD08}" type="presOf" srcId="{B14A6BBD-E351-46FF-A43E-4E57B3776553}" destId="{EE3564F1-CB58-4B87-A27E-C9D289B760FF}" srcOrd="0" destOrd="2" presId="urn:microsoft.com/office/officeart/2005/8/layout/list1"/>
    <dgm:cxn modelId="{F71CD106-59AF-49EA-8187-2A141AB99357}" type="presOf" srcId="{28B42767-9876-430B-9C19-04D1EF4519A2}" destId="{EE3564F1-CB58-4B87-A27E-C9D289B760FF}" srcOrd="0" destOrd="1" presId="urn:microsoft.com/office/officeart/2005/8/layout/list1"/>
    <dgm:cxn modelId="{BC1B3E12-2D16-4DBB-975F-EDDE2C533F62}" type="presOf" srcId="{7ED79CCF-80C9-42B7-8CE8-F4D1F44CAEE1}" destId="{CA46F986-7F72-464B-97E8-1457574F9CB4}" srcOrd="0" destOrd="0" presId="urn:microsoft.com/office/officeart/2005/8/layout/list1"/>
    <dgm:cxn modelId="{495B9712-1B83-48F8-9F3B-1CE2074BDD12}" type="presOf" srcId="{84111F17-7A0E-4175-A25E-82E08BC47D74}" destId="{681C30DB-6A3B-4F3F-B110-796989DE02BC}" srcOrd="1" destOrd="0" presId="urn:microsoft.com/office/officeart/2005/8/layout/list1"/>
    <dgm:cxn modelId="{3EC37318-E2F5-4E94-801E-4693EB15A2D7}" srcId="{7ED79CCF-80C9-42B7-8CE8-F4D1F44CAEE1}" destId="{74C70C4B-5A20-4D0D-9867-10CDB97CCB34}" srcOrd="3" destOrd="0" parTransId="{60A2CC7F-3BB0-4673-BFA4-7BC6ACF6CE2E}" sibTransId="{436B789A-1476-436D-BDE8-246AFB93D059}"/>
    <dgm:cxn modelId="{1115A31F-89CE-46C2-A064-707133EC2A8A}" type="presOf" srcId="{F8B839DB-34A8-41A4-B4D9-8E173B006A2B}" destId="{7EB9E1C8-5A28-4849-AA01-D9DD735510EB}" srcOrd="1" destOrd="0" presId="urn:microsoft.com/office/officeart/2005/8/layout/list1"/>
    <dgm:cxn modelId="{ABEA7D2D-D201-42F6-8559-EB64492B5A92}" srcId="{47CD3ABD-3CB6-4610-A953-8AA9ED456B9C}" destId="{F8B839DB-34A8-41A4-B4D9-8E173B006A2B}" srcOrd="1" destOrd="0" parTransId="{F4AF25C3-EEFA-4452-A706-978F4E6F2197}" sibTransId="{F7416B5D-AA90-4A36-88A2-E475040A9787}"/>
    <dgm:cxn modelId="{57768268-37CD-4024-9E18-8395F4C65ED6}" type="presOf" srcId="{F8B839DB-34A8-41A4-B4D9-8E173B006A2B}" destId="{2FCA98D6-2963-4FE7-A53C-A867F377641D}" srcOrd="0" destOrd="0" presId="urn:microsoft.com/office/officeart/2005/8/layout/list1"/>
    <dgm:cxn modelId="{C874CB71-57C5-47A1-B2C1-D192C91DF141}" type="presOf" srcId="{84111F17-7A0E-4175-A25E-82E08BC47D74}" destId="{BCE6C697-2E81-4850-8FF7-82A4821D14A0}" srcOrd="0" destOrd="0" presId="urn:microsoft.com/office/officeart/2005/8/layout/list1"/>
    <dgm:cxn modelId="{5DA25C9F-9431-4560-90EE-548F1AAFF34D}" srcId="{47CD3ABD-3CB6-4610-A953-8AA9ED456B9C}" destId="{7ED79CCF-80C9-42B7-8CE8-F4D1F44CAEE1}" srcOrd="0" destOrd="0" parTransId="{80515235-CC35-4411-B4B8-B301BCAE3D07}" sibTransId="{6DBB467C-01C4-4DE2-A73C-E665A3722996}"/>
    <dgm:cxn modelId="{04DDBCB0-D6F3-4148-AA9F-E211D7B9A407}" srcId="{7ED79CCF-80C9-42B7-8CE8-F4D1F44CAEE1}" destId="{BC97090D-F8AA-4B9F-9B10-91100DBA6DE3}" srcOrd="0" destOrd="0" parTransId="{6AF2AE76-0FEC-423A-A300-DE8138B853ED}" sibTransId="{279D461E-BE3F-4A68-8A5F-DC46D0F2E981}"/>
    <dgm:cxn modelId="{04D04DB1-61F7-49DA-A633-35168AA1C899}" type="presOf" srcId="{74C70C4B-5A20-4D0D-9867-10CDB97CCB34}" destId="{EE3564F1-CB58-4B87-A27E-C9D289B760FF}" srcOrd="0" destOrd="3" presId="urn:microsoft.com/office/officeart/2005/8/layout/list1"/>
    <dgm:cxn modelId="{179209BF-C2F9-44A1-9FC8-AAB07476ACE6}" srcId="{7ED79CCF-80C9-42B7-8CE8-F4D1F44CAEE1}" destId="{28B42767-9876-430B-9C19-04D1EF4519A2}" srcOrd="1" destOrd="0" parTransId="{BE62461F-3064-4595-822B-DD1D41BFFAD4}" sibTransId="{04ED0FE9-D14C-4013-B4B2-3800528AC540}"/>
    <dgm:cxn modelId="{B1D363C4-CF7F-4B0A-BB91-121ACB0A9EBE}" type="presOf" srcId="{7ED79CCF-80C9-42B7-8CE8-F4D1F44CAEE1}" destId="{1856CFFD-9515-4E57-8907-6539CA327474}" srcOrd="1" destOrd="0" presId="urn:microsoft.com/office/officeart/2005/8/layout/list1"/>
    <dgm:cxn modelId="{E9A77BC9-877A-4FC5-B1FD-5F1ACBDA8B4E}" srcId="{7ED79CCF-80C9-42B7-8CE8-F4D1F44CAEE1}" destId="{B14A6BBD-E351-46FF-A43E-4E57B3776553}" srcOrd="2" destOrd="0" parTransId="{619EDD9E-9374-4CC1-B8F6-475304BE501B}" sibTransId="{CEEF54CB-654B-45AC-A300-81140183E2CE}"/>
    <dgm:cxn modelId="{2BF87DEB-CD58-439A-A6CF-5F8EEB0544FD}" type="presOf" srcId="{47CD3ABD-3CB6-4610-A953-8AA9ED456B9C}" destId="{4CFDB5B3-D589-4BDF-8B2F-4D1BB7CE9332}" srcOrd="0" destOrd="0" presId="urn:microsoft.com/office/officeart/2005/8/layout/list1"/>
    <dgm:cxn modelId="{1D792FF8-86F0-4C01-BA27-B305544CD984}" type="presOf" srcId="{BC97090D-F8AA-4B9F-9B10-91100DBA6DE3}" destId="{EE3564F1-CB58-4B87-A27E-C9D289B760FF}" srcOrd="0" destOrd="0" presId="urn:microsoft.com/office/officeart/2005/8/layout/list1"/>
    <dgm:cxn modelId="{4BD7A9F8-1941-4AF5-BEAB-26771358E5FF}" srcId="{47CD3ABD-3CB6-4610-A953-8AA9ED456B9C}" destId="{84111F17-7A0E-4175-A25E-82E08BC47D74}" srcOrd="2" destOrd="0" parTransId="{662824E0-88A2-4D42-AE40-49846BC42101}" sibTransId="{94AD9B15-F34A-4E5F-A105-11991B26EC26}"/>
    <dgm:cxn modelId="{15E0C2A4-FD58-4220-8357-ECC43AA21CAE}" type="presParOf" srcId="{4CFDB5B3-D589-4BDF-8B2F-4D1BB7CE9332}" destId="{229F1E22-4CEC-44DD-B776-35C0AA049BBB}" srcOrd="0" destOrd="0" presId="urn:microsoft.com/office/officeart/2005/8/layout/list1"/>
    <dgm:cxn modelId="{7593FC43-2F6D-4A05-9D18-1301D9068276}" type="presParOf" srcId="{229F1E22-4CEC-44DD-B776-35C0AA049BBB}" destId="{CA46F986-7F72-464B-97E8-1457574F9CB4}" srcOrd="0" destOrd="0" presId="urn:microsoft.com/office/officeart/2005/8/layout/list1"/>
    <dgm:cxn modelId="{AC83D3B3-9008-40AC-B1CF-34F71AA35709}" type="presParOf" srcId="{229F1E22-4CEC-44DD-B776-35C0AA049BBB}" destId="{1856CFFD-9515-4E57-8907-6539CA327474}" srcOrd="1" destOrd="0" presId="urn:microsoft.com/office/officeart/2005/8/layout/list1"/>
    <dgm:cxn modelId="{5DD73FCC-311C-476B-99C5-E0ED9F8188D0}" type="presParOf" srcId="{4CFDB5B3-D589-4BDF-8B2F-4D1BB7CE9332}" destId="{D1F0EE5C-65BC-4028-A192-B1972FB56692}" srcOrd="1" destOrd="0" presId="urn:microsoft.com/office/officeart/2005/8/layout/list1"/>
    <dgm:cxn modelId="{0C77B059-DA19-492A-830A-5C04BB71E228}" type="presParOf" srcId="{4CFDB5B3-D589-4BDF-8B2F-4D1BB7CE9332}" destId="{EE3564F1-CB58-4B87-A27E-C9D289B760FF}" srcOrd="2" destOrd="0" presId="urn:microsoft.com/office/officeart/2005/8/layout/list1"/>
    <dgm:cxn modelId="{52AA356D-3128-4C32-A027-2FF3263C92C1}" type="presParOf" srcId="{4CFDB5B3-D589-4BDF-8B2F-4D1BB7CE9332}" destId="{DA0A95FA-919D-40A1-98BE-322FADF2BB32}" srcOrd="3" destOrd="0" presId="urn:microsoft.com/office/officeart/2005/8/layout/list1"/>
    <dgm:cxn modelId="{EE75FAE0-0F1E-4A76-B5E5-6CAFB7416A8B}" type="presParOf" srcId="{4CFDB5B3-D589-4BDF-8B2F-4D1BB7CE9332}" destId="{A6B2BEF2-9252-44A0-B621-806852483709}" srcOrd="4" destOrd="0" presId="urn:microsoft.com/office/officeart/2005/8/layout/list1"/>
    <dgm:cxn modelId="{B9316B46-53D5-4375-B7FD-6D17F9314C24}" type="presParOf" srcId="{A6B2BEF2-9252-44A0-B621-806852483709}" destId="{2FCA98D6-2963-4FE7-A53C-A867F377641D}" srcOrd="0" destOrd="0" presId="urn:microsoft.com/office/officeart/2005/8/layout/list1"/>
    <dgm:cxn modelId="{C09B90FF-776D-4DC1-B860-802131DACC5F}" type="presParOf" srcId="{A6B2BEF2-9252-44A0-B621-806852483709}" destId="{7EB9E1C8-5A28-4849-AA01-D9DD735510EB}" srcOrd="1" destOrd="0" presId="urn:microsoft.com/office/officeart/2005/8/layout/list1"/>
    <dgm:cxn modelId="{31F0A74B-AA89-4141-90F2-9250FB8EDD12}" type="presParOf" srcId="{4CFDB5B3-D589-4BDF-8B2F-4D1BB7CE9332}" destId="{4E37B42B-E420-4859-AF80-612D5ABCD2CD}" srcOrd="5" destOrd="0" presId="urn:microsoft.com/office/officeart/2005/8/layout/list1"/>
    <dgm:cxn modelId="{FAE3980F-FFA1-4DD2-A8DB-1987317342CD}" type="presParOf" srcId="{4CFDB5B3-D589-4BDF-8B2F-4D1BB7CE9332}" destId="{E7690BDA-7FE6-46B2-8E6D-567FABBE1E49}" srcOrd="6" destOrd="0" presId="urn:microsoft.com/office/officeart/2005/8/layout/list1"/>
    <dgm:cxn modelId="{D6CD7108-BFD8-469F-A26F-918184459192}" type="presParOf" srcId="{4CFDB5B3-D589-4BDF-8B2F-4D1BB7CE9332}" destId="{87A9DF68-46D0-46C3-9E17-7B510F8EAEC4}" srcOrd="7" destOrd="0" presId="urn:microsoft.com/office/officeart/2005/8/layout/list1"/>
    <dgm:cxn modelId="{B0F75822-ACA6-4189-B210-D26F440C51F6}" type="presParOf" srcId="{4CFDB5B3-D589-4BDF-8B2F-4D1BB7CE9332}" destId="{087A6A5B-EE5B-4419-A1AA-21D01E2B4196}" srcOrd="8" destOrd="0" presId="urn:microsoft.com/office/officeart/2005/8/layout/list1"/>
    <dgm:cxn modelId="{E61E5917-A20A-475C-A6AD-F46604B59032}" type="presParOf" srcId="{087A6A5B-EE5B-4419-A1AA-21D01E2B4196}" destId="{BCE6C697-2E81-4850-8FF7-82A4821D14A0}" srcOrd="0" destOrd="0" presId="urn:microsoft.com/office/officeart/2005/8/layout/list1"/>
    <dgm:cxn modelId="{6F226603-0420-4CD2-9EA5-9A82E2A46018}" type="presParOf" srcId="{087A6A5B-EE5B-4419-A1AA-21D01E2B4196}" destId="{681C30DB-6A3B-4F3F-B110-796989DE02BC}" srcOrd="1" destOrd="0" presId="urn:microsoft.com/office/officeart/2005/8/layout/list1"/>
    <dgm:cxn modelId="{C53C5FEC-00C1-4F6D-8FD3-42A9B68CC0BD}" type="presParOf" srcId="{4CFDB5B3-D589-4BDF-8B2F-4D1BB7CE9332}" destId="{7C14A41B-8F53-4B4D-AC5F-AD72A3CF811B}" srcOrd="9" destOrd="0" presId="urn:microsoft.com/office/officeart/2005/8/layout/list1"/>
    <dgm:cxn modelId="{CDCB33E0-7B44-476F-89B7-DFC4BA1C1A0F}" type="presParOf" srcId="{4CFDB5B3-D589-4BDF-8B2F-4D1BB7CE9332}" destId="{A2E111CA-6867-49F3-8686-C19A32431DD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06F98FF-B689-4EFC-AA9C-BE21D866FE4A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57849C4-0CF5-4A68-85D9-213FD3E30AE6}">
      <dgm:prSet/>
      <dgm:spPr/>
      <dgm:t>
        <a:bodyPr/>
        <a:lstStyle/>
        <a:p>
          <a:r>
            <a:rPr lang="en-IN" b="1"/>
            <a:t>Inactive Company</a:t>
          </a:r>
          <a:endParaRPr lang="en-US"/>
        </a:p>
      </dgm:t>
    </dgm:pt>
    <dgm:pt modelId="{AD1C8B6E-F600-4A4A-93B8-22944C92B698}" type="parTrans" cxnId="{FD45CB16-3332-4682-A21A-DBFC291154A1}">
      <dgm:prSet/>
      <dgm:spPr/>
      <dgm:t>
        <a:bodyPr/>
        <a:lstStyle/>
        <a:p>
          <a:endParaRPr lang="en-US"/>
        </a:p>
      </dgm:t>
    </dgm:pt>
    <dgm:pt modelId="{09752189-BD54-4F8D-8860-927FF0BA87A9}" type="sibTrans" cxnId="{FD45CB16-3332-4682-A21A-DBFC291154A1}">
      <dgm:prSet/>
      <dgm:spPr/>
      <dgm:t>
        <a:bodyPr/>
        <a:lstStyle/>
        <a:p>
          <a:endParaRPr lang="en-US"/>
        </a:p>
      </dgm:t>
    </dgm:pt>
    <dgm:pt modelId="{5BEADF3A-55A5-47EA-A20B-C06572673E3C}">
      <dgm:prSet/>
      <dgm:spPr/>
      <dgm:t>
        <a:bodyPr/>
        <a:lstStyle/>
        <a:p>
          <a:r>
            <a:rPr lang="en-IN"/>
            <a:t>Situation:</a:t>
          </a:r>
          <a:br>
            <a:rPr lang="en-IN"/>
          </a:br>
          <a:r>
            <a:rPr lang="en-IN"/>
            <a:t>No operations for 3 years</a:t>
          </a:r>
          <a:endParaRPr lang="en-US"/>
        </a:p>
      </dgm:t>
    </dgm:pt>
    <dgm:pt modelId="{B69C32D4-686A-4F95-9D95-CE8B1A3298F9}" type="parTrans" cxnId="{A675853A-9FA5-449E-93C2-C7FD1550F9E0}">
      <dgm:prSet/>
      <dgm:spPr/>
      <dgm:t>
        <a:bodyPr/>
        <a:lstStyle/>
        <a:p>
          <a:endParaRPr lang="en-US"/>
        </a:p>
      </dgm:t>
    </dgm:pt>
    <dgm:pt modelId="{8D34DB57-DD23-446C-81C7-45626065FCE5}" type="sibTrans" cxnId="{A675853A-9FA5-449E-93C2-C7FD1550F9E0}">
      <dgm:prSet/>
      <dgm:spPr/>
      <dgm:t>
        <a:bodyPr/>
        <a:lstStyle/>
        <a:p>
          <a:endParaRPr lang="en-US"/>
        </a:p>
      </dgm:t>
    </dgm:pt>
    <dgm:pt modelId="{97FD1040-9FA6-479D-A4A5-98F9A48832D2}">
      <dgm:prSet/>
      <dgm:spPr/>
      <dgm:t>
        <a:bodyPr/>
        <a:lstStyle/>
        <a:p>
          <a:r>
            <a:rPr lang="en-IN"/>
            <a:t>Action:</a:t>
          </a:r>
          <a:br>
            <a:rPr lang="en-IN"/>
          </a:br>
          <a:r>
            <a:rPr lang="en-IN"/>
            <a:t>Converted into Dormant Company</a:t>
          </a:r>
          <a:endParaRPr lang="en-US"/>
        </a:p>
      </dgm:t>
    </dgm:pt>
    <dgm:pt modelId="{BCA18A37-2E73-414C-984E-D8618A49893A}" type="parTrans" cxnId="{15FE62B0-808F-413F-9282-555DE4D32152}">
      <dgm:prSet/>
      <dgm:spPr/>
      <dgm:t>
        <a:bodyPr/>
        <a:lstStyle/>
        <a:p>
          <a:endParaRPr lang="en-US"/>
        </a:p>
      </dgm:t>
    </dgm:pt>
    <dgm:pt modelId="{E6640170-01CE-4911-BDF9-D782A7E99BA5}" type="sibTrans" cxnId="{15FE62B0-808F-413F-9282-555DE4D32152}">
      <dgm:prSet/>
      <dgm:spPr/>
      <dgm:t>
        <a:bodyPr/>
        <a:lstStyle/>
        <a:p>
          <a:endParaRPr lang="en-US"/>
        </a:p>
      </dgm:t>
    </dgm:pt>
    <dgm:pt modelId="{F76A49C7-DC7C-4050-A989-3F67022E6DCD}">
      <dgm:prSet/>
      <dgm:spPr/>
      <dgm:t>
        <a:bodyPr/>
        <a:lstStyle/>
        <a:p>
          <a:r>
            <a:rPr lang="en-IN"/>
            <a:t>Outcome:</a:t>
          </a:r>
          <a:br>
            <a:rPr lang="en-IN"/>
          </a:br>
          <a:r>
            <a:rPr lang="en-IN"/>
            <a:t>Reduced compliance cost</a:t>
          </a:r>
          <a:endParaRPr lang="en-US"/>
        </a:p>
      </dgm:t>
    </dgm:pt>
    <dgm:pt modelId="{CE5C3026-610B-4242-856F-5D277764E1A4}" type="parTrans" cxnId="{25754FAE-8F3A-455B-94C5-D470A748ACFA}">
      <dgm:prSet/>
      <dgm:spPr/>
      <dgm:t>
        <a:bodyPr/>
        <a:lstStyle/>
        <a:p>
          <a:endParaRPr lang="en-US"/>
        </a:p>
      </dgm:t>
    </dgm:pt>
    <dgm:pt modelId="{A778EE5E-48F2-4052-B8F8-D0B44F835D39}" type="sibTrans" cxnId="{25754FAE-8F3A-455B-94C5-D470A748ACFA}">
      <dgm:prSet/>
      <dgm:spPr/>
      <dgm:t>
        <a:bodyPr/>
        <a:lstStyle/>
        <a:p>
          <a:endParaRPr lang="en-US"/>
        </a:p>
      </dgm:t>
    </dgm:pt>
    <dgm:pt modelId="{BBE90A50-C3A5-4B50-9014-E89CB0BB9355}" type="pres">
      <dgm:prSet presAssocID="{E06F98FF-B689-4EFC-AA9C-BE21D866FE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21C198-1FDF-46EF-A8E5-F9ED9D104E61}" type="pres">
      <dgm:prSet presAssocID="{F57849C4-0CF5-4A68-85D9-213FD3E30AE6}" presName="hierRoot1" presStyleCnt="0"/>
      <dgm:spPr/>
    </dgm:pt>
    <dgm:pt modelId="{746A017D-CB0B-48C1-B3FA-10A52909FEC4}" type="pres">
      <dgm:prSet presAssocID="{F57849C4-0CF5-4A68-85D9-213FD3E30AE6}" presName="composite" presStyleCnt="0"/>
      <dgm:spPr/>
    </dgm:pt>
    <dgm:pt modelId="{2DCF5104-5800-42F4-9256-EFC160BA5DD4}" type="pres">
      <dgm:prSet presAssocID="{F57849C4-0CF5-4A68-85D9-213FD3E30AE6}" presName="background" presStyleLbl="node0" presStyleIdx="0" presStyleCnt="2"/>
      <dgm:spPr/>
    </dgm:pt>
    <dgm:pt modelId="{A3A67F72-EA5A-48C4-A973-083D64888392}" type="pres">
      <dgm:prSet presAssocID="{F57849C4-0CF5-4A68-85D9-213FD3E30AE6}" presName="text" presStyleLbl="fgAcc0" presStyleIdx="0" presStyleCnt="2">
        <dgm:presLayoutVars>
          <dgm:chPref val="3"/>
        </dgm:presLayoutVars>
      </dgm:prSet>
      <dgm:spPr/>
    </dgm:pt>
    <dgm:pt modelId="{90810AE3-163C-4A99-85E9-BF2674CBF0E6}" type="pres">
      <dgm:prSet presAssocID="{F57849C4-0CF5-4A68-85D9-213FD3E30AE6}" presName="hierChild2" presStyleCnt="0"/>
      <dgm:spPr/>
    </dgm:pt>
    <dgm:pt modelId="{F5CF84F3-A6D1-435F-8C5E-CB0D131A2E85}" type="pres">
      <dgm:prSet presAssocID="{B69C32D4-686A-4F95-9D95-CE8B1A3298F9}" presName="Name10" presStyleLbl="parChTrans1D2" presStyleIdx="0" presStyleCnt="2"/>
      <dgm:spPr/>
    </dgm:pt>
    <dgm:pt modelId="{49951B8B-C544-4CEC-8672-47198469E011}" type="pres">
      <dgm:prSet presAssocID="{5BEADF3A-55A5-47EA-A20B-C06572673E3C}" presName="hierRoot2" presStyleCnt="0"/>
      <dgm:spPr/>
    </dgm:pt>
    <dgm:pt modelId="{DF27755C-FE5E-48B0-AF4C-DC9B689C75DA}" type="pres">
      <dgm:prSet presAssocID="{5BEADF3A-55A5-47EA-A20B-C06572673E3C}" presName="composite2" presStyleCnt="0"/>
      <dgm:spPr/>
    </dgm:pt>
    <dgm:pt modelId="{725D25E7-A2F0-469A-A0B8-733AAE0BCBAE}" type="pres">
      <dgm:prSet presAssocID="{5BEADF3A-55A5-47EA-A20B-C06572673E3C}" presName="background2" presStyleLbl="node2" presStyleIdx="0" presStyleCnt="2"/>
      <dgm:spPr/>
    </dgm:pt>
    <dgm:pt modelId="{F4A52970-CE76-490A-BB5F-FD2C0B81E6E8}" type="pres">
      <dgm:prSet presAssocID="{5BEADF3A-55A5-47EA-A20B-C06572673E3C}" presName="text2" presStyleLbl="fgAcc2" presStyleIdx="0" presStyleCnt="2">
        <dgm:presLayoutVars>
          <dgm:chPref val="3"/>
        </dgm:presLayoutVars>
      </dgm:prSet>
      <dgm:spPr/>
    </dgm:pt>
    <dgm:pt modelId="{DE12AA4B-2000-49E6-BB18-4F60BC45AB0F}" type="pres">
      <dgm:prSet presAssocID="{5BEADF3A-55A5-47EA-A20B-C06572673E3C}" presName="hierChild3" presStyleCnt="0"/>
      <dgm:spPr/>
    </dgm:pt>
    <dgm:pt modelId="{BEB6E8EC-548E-4826-B5B0-76D61A916812}" type="pres">
      <dgm:prSet presAssocID="{BCA18A37-2E73-414C-984E-D8618A49893A}" presName="Name10" presStyleLbl="parChTrans1D2" presStyleIdx="1" presStyleCnt="2"/>
      <dgm:spPr/>
    </dgm:pt>
    <dgm:pt modelId="{1CFEC07D-D9DB-4811-A93B-43DD3080F026}" type="pres">
      <dgm:prSet presAssocID="{97FD1040-9FA6-479D-A4A5-98F9A48832D2}" presName="hierRoot2" presStyleCnt="0"/>
      <dgm:spPr/>
    </dgm:pt>
    <dgm:pt modelId="{01CE8963-EBF3-41C0-AE57-84E8FDC0A102}" type="pres">
      <dgm:prSet presAssocID="{97FD1040-9FA6-479D-A4A5-98F9A48832D2}" presName="composite2" presStyleCnt="0"/>
      <dgm:spPr/>
    </dgm:pt>
    <dgm:pt modelId="{96373E34-C0AE-409F-B936-019FEC6DC4BD}" type="pres">
      <dgm:prSet presAssocID="{97FD1040-9FA6-479D-A4A5-98F9A48832D2}" presName="background2" presStyleLbl="node2" presStyleIdx="1" presStyleCnt="2"/>
      <dgm:spPr/>
    </dgm:pt>
    <dgm:pt modelId="{534BF3B2-39EE-4675-B4E9-67371065A8A3}" type="pres">
      <dgm:prSet presAssocID="{97FD1040-9FA6-479D-A4A5-98F9A48832D2}" presName="text2" presStyleLbl="fgAcc2" presStyleIdx="1" presStyleCnt="2">
        <dgm:presLayoutVars>
          <dgm:chPref val="3"/>
        </dgm:presLayoutVars>
      </dgm:prSet>
      <dgm:spPr/>
    </dgm:pt>
    <dgm:pt modelId="{7AE5ED92-4227-435E-8B8E-4738B8E51154}" type="pres">
      <dgm:prSet presAssocID="{97FD1040-9FA6-479D-A4A5-98F9A48832D2}" presName="hierChild3" presStyleCnt="0"/>
      <dgm:spPr/>
    </dgm:pt>
    <dgm:pt modelId="{DD1CAE55-F672-4A67-8DE4-CA6B3EAAFD0E}" type="pres">
      <dgm:prSet presAssocID="{F76A49C7-DC7C-4050-A989-3F67022E6DCD}" presName="hierRoot1" presStyleCnt="0"/>
      <dgm:spPr/>
    </dgm:pt>
    <dgm:pt modelId="{1633EF28-57F0-44F1-B2F3-7C74A9D1AF91}" type="pres">
      <dgm:prSet presAssocID="{F76A49C7-DC7C-4050-A989-3F67022E6DCD}" presName="composite" presStyleCnt="0"/>
      <dgm:spPr/>
    </dgm:pt>
    <dgm:pt modelId="{DAEC55B3-49EE-49EC-81F3-0E48B4F1C688}" type="pres">
      <dgm:prSet presAssocID="{F76A49C7-DC7C-4050-A989-3F67022E6DCD}" presName="background" presStyleLbl="node0" presStyleIdx="1" presStyleCnt="2"/>
      <dgm:spPr/>
    </dgm:pt>
    <dgm:pt modelId="{51D04168-E6BC-4DD6-94E7-8FE20D18FF2A}" type="pres">
      <dgm:prSet presAssocID="{F76A49C7-DC7C-4050-A989-3F67022E6DCD}" presName="text" presStyleLbl="fgAcc0" presStyleIdx="1" presStyleCnt="2">
        <dgm:presLayoutVars>
          <dgm:chPref val="3"/>
        </dgm:presLayoutVars>
      </dgm:prSet>
      <dgm:spPr/>
    </dgm:pt>
    <dgm:pt modelId="{AFB77218-85D3-4AF2-AD5E-D81A2856E6E6}" type="pres">
      <dgm:prSet presAssocID="{F76A49C7-DC7C-4050-A989-3F67022E6DCD}" presName="hierChild2" presStyleCnt="0"/>
      <dgm:spPr/>
    </dgm:pt>
  </dgm:ptLst>
  <dgm:cxnLst>
    <dgm:cxn modelId="{C7A4450A-D04E-4006-8026-34073D032A56}" type="presOf" srcId="{B69C32D4-686A-4F95-9D95-CE8B1A3298F9}" destId="{F5CF84F3-A6D1-435F-8C5E-CB0D131A2E85}" srcOrd="0" destOrd="0" presId="urn:microsoft.com/office/officeart/2005/8/layout/hierarchy1"/>
    <dgm:cxn modelId="{FD45CB16-3332-4682-A21A-DBFC291154A1}" srcId="{E06F98FF-B689-4EFC-AA9C-BE21D866FE4A}" destId="{F57849C4-0CF5-4A68-85D9-213FD3E30AE6}" srcOrd="0" destOrd="0" parTransId="{AD1C8B6E-F600-4A4A-93B8-22944C92B698}" sibTransId="{09752189-BD54-4F8D-8860-927FF0BA87A9}"/>
    <dgm:cxn modelId="{84047230-2780-4395-B322-1653B519D556}" type="presOf" srcId="{BCA18A37-2E73-414C-984E-D8618A49893A}" destId="{BEB6E8EC-548E-4826-B5B0-76D61A916812}" srcOrd="0" destOrd="0" presId="urn:microsoft.com/office/officeart/2005/8/layout/hierarchy1"/>
    <dgm:cxn modelId="{75E9D930-2776-4BA6-A633-2A70EC580C3E}" type="presOf" srcId="{F57849C4-0CF5-4A68-85D9-213FD3E30AE6}" destId="{A3A67F72-EA5A-48C4-A973-083D64888392}" srcOrd="0" destOrd="0" presId="urn:microsoft.com/office/officeart/2005/8/layout/hierarchy1"/>
    <dgm:cxn modelId="{A675853A-9FA5-449E-93C2-C7FD1550F9E0}" srcId="{F57849C4-0CF5-4A68-85D9-213FD3E30AE6}" destId="{5BEADF3A-55A5-47EA-A20B-C06572673E3C}" srcOrd="0" destOrd="0" parTransId="{B69C32D4-686A-4F95-9D95-CE8B1A3298F9}" sibTransId="{8D34DB57-DD23-446C-81C7-45626065FCE5}"/>
    <dgm:cxn modelId="{F089778C-DBF8-4CC7-B4FC-8EC13D7EE9A6}" type="presOf" srcId="{F76A49C7-DC7C-4050-A989-3F67022E6DCD}" destId="{51D04168-E6BC-4DD6-94E7-8FE20D18FF2A}" srcOrd="0" destOrd="0" presId="urn:microsoft.com/office/officeart/2005/8/layout/hierarchy1"/>
    <dgm:cxn modelId="{BE18ED8C-0275-47F0-A3C6-A4AC6D240334}" type="presOf" srcId="{E06F98FF-B689-4EFC-AA9C-BE21D866FE4A}" destId="{BBE90A50-C3A5-4B50-9014-E89CB0BB9355}" srcOrd="0" destOrd="0" presId="urn:microsoft.com/office/officeart/2005/8/layout/hierarchy1"/>
    <dgm:cxn modelId="{295D85A4-D70C-4DBD-BCE6-D6FBC83FA377}" type="presOf" srcId="{97FD1040-9FA6-479D-A4A5-98F9A48832D2}" destId="{534BF3B2-39EE-4675-B4E9-67371065A8A3}" srcOrd="0" destOrd="0" presId="urn:microsoft.com/office/officeart/2005/8/layout/hierarchy1"/>
    <dgm:cxn modelId="{25754FAE-8F3A-455B-94C5-D470A748ACFA}" srcId="{E06F98FF-B689-4EFC-AA9C-BE21D866FE4A}" destId="{F76A49C7-DC7C-4050-A989-3F67022E6DCD}" srcOrd="1" destOrd="0" parTransId="{CE5C3026-610B-4242-856F-5D277764E1A4}" sibTransId="{A778EE5E-48F2-4052-B8F8-D0B44F835D39}"/>
    <dgm:cxn modelId="{15FE62B0-808F-413F-9282-555DE4D32152}" srcId="{F57849C4-0CF5-4A68-85D9-213FD3E30AE6}" destId="{97FD1040-9FA6-479D-A4A5-98F9A48832D2}" srcOrd="1" destOrd="0" parTransId="{BCA18A37-2E73-414C-984E-D8618A49893A}" sibTransId="{E6640170-01CE-4911-BDF9-D782A7E99BA5}"/>
    <dgm:cxn modelId="{F39F1DD2-6949-49A2-AFBC-30DFB80D113E}" type="presOf" srcId="{5BEADF3A-55A5-47EA-A20B-C06572673E3C}" destId="{F4A52970-CE76-490A-BB5F-FD2C0B81E6E8}" srcOrd="0" destOrd="0" presId="urn:microsoft.com/office/officeart/2005/8/layout/hierarchy1"/>
    <dgm:cxn modelId="{AE21C66A-1557-4D0D-9047-2DE96C92FC4F}" type="presParOf" srcId="{BBE90A50-C3A5-4B50-9014-E89CB0BB9355}" destId="{3621C198-1FDF-46EF-A8E5-F9ED9D104E61}" srcOrd="0" destOrd="0" presId="urn:microsoft.com/office/officeart/2005/8/layout/hierarchy1"/>
    <dgm:cxn modelId="{34E44958-28F7-468B-AD01-0251DE87142D}" type="presParOf" srcId="{3621C198-1FDF-46EF-A8E5-F9ED9D104E61}" destId="{746A017D-CB0B-48C1-B3FA-10A52909FEC4}" srcOrd="0" destOrd="0" presId="urn:microsoft.com/office/officeart/2005/8/layout/hierarchy1"/>
    <dgm:cxn modelId="{8383B11C-901E-45D3-9964-41E6D0A98A1F}" type="presParOf" srcId="{746A017D-CB0B-48C1-B3FA-10A52909FEC4}" destId="{2DCF5104-5800-42F4-9256-EFC160BA5DD4}" srcOrd="0" destOrd="0" presId="urn:microsoft.com/office/officeart/2005/8/layout/hierarchy1"/>
    <dgm:cxn modelId="{84E74F5B-2566-4C1D-B23E-2A247D9C435F}" type="presParOf" srcId="{746A017D-CB0B-48C1-B3FA-10A52909FEC4}" destId="{A3A67F72-EA5A-48C4-A973-083D64888392}" srcOrd="1" destOrd="0" presId="urn:microsoft.com/office/officeart/2005/8/layout/hierarchy1"/>
    <dgm:cxn modelId="{BA988738-CC15-4E68-8270-5CD04DD997D2}" type="presParOf" srcId="{3621C198-1FDF-46EF-A8E5-F9ED9D104E61}" destId="{90810AE3-163C-4A99-85E9-BF2674CBF0E6}" srcOrd="1" destOrd="0" presId="urn:microsoft.com/office/officeart/2005/8/layout/hierarchy1"/>
    <dgm:cxn modelId="{F7F52CDE-4A7C-4665-9A0C-1DA846F69330}" type="presParOf" srcId="{90810AE3-163C-4A99-85E9-BF2674CBF0E6}" destId="{F5CF84F3-A6D1-435F-8C5E-CB0D131A2E85}" srcOrd="0" destOrd="0" presId="urn:microsoft.com/office/officeart/2005/8/layout/hierarchy1"/>
    <dgm:cxn modelId="{6B822EDC-B769-48E9-87F4-E4E222BE28A1}" type="presParOf" srcId="{90810AE3-163C-4A99-85E9-BF2674CBF0E6}" destId="{49951B8B-C544-4CEC-8672-47198469E011}" srcOrd="1" destOrd="0" presId="urn:microsoft.com/office/officeart/2005/8/layout/hierarchy1"/>
    <dgm:cxn modelId="{3712AF27-C78E-42F2-A8EE-4F5EC8C0DD00}" type="presParOf" srcId="{49951B8B-C544-4CEC-8672-47198469E011}" destId="{DF27755C-FE5E-48B0-AF4C-DC9B689C75DA}" srcOrd="0" destOrd="0" presId="urn:microsoft.com/office/officeart/2005/8/layout/hierarchy1"/>
    <dgm:cxn modelId="{6513BF72-2052-439A-8D96-153E022F5BC7}" type="presParOf" srcId="{DF27755C-FE5E-48B0-AF4C-DC9B689C75DA}" destId="{725D25E7-A2F0-469A-A0B8-733AAE0BCBAE}" srcOrd="0" destOrd="0" presId="urn:microsoft.com/office/officeart/2005/8/layout/hierarchy1"/>
    <dgm:cxn modelId="{22F5A207-9085-4377-91EB-B993A491EAEC}" type="presParOf" srcId="{DF27755C-FE5E-48B0-AF4C-DC9B689C75DA}" destId="{F4A52970-CE76-490A-BB5F-FD2C0B81E6E8}" srcOrd="1" destOrd="0" presId="urn:microsoft.com/office/officeart/2005/8/layout/hierarchy1"/>
    <dgm:cxn modelId="{46D9349A-920C-4811-9809-F3DDA7F1939D}" type="presParOf" srcId="{49951B8B-C544-4CEC-8672-47198469E011}" destId="{DE12AA4B-2000-49E6-BB18-4F60BC45AB0F}" srcOrd="1" destOrd="0" presId="urn:microsoft.com/office/officeart/2005/8/layout/hierarchy1"/>
    <dgm:cxn modelId="{8DBC7C9A-5B31-4ED2-B984-D636697D7B99}" type="presParOf" srcId="{90810AE3-163C-4A99-85E9-BF2674CBF0E6}" destId="{BEB6E8EC-548E-4826-B5B0-76D61A916812}" srcOrd="2" destOrd="0" presId="urn:microsoft.com/office/officeart/2005/8/layout/hierarchy1"/>
    <dgm:cxn modelId="{BC136CC1-CDD1-4379-87D6-976B6E0BD950}" type="presParOf" srcId="{90810AE3-163C-4A99-85E9-BF2674CBF0E6}" destId="{1CFEC07D-D9DB-4811-A93B-43DD3080F026}" srcOrd="3" destOrd="0" presId="urn:microsoft.com/office/officeart/2005/8/layout/hierarchy1"/>
    <dgm:cxn modelId="{7C622312-6E96-4BCC-A3E1-127A492698C0}" type="presParOf" srcId="{1CFEC07D-D9DB-4811-A93B-43DD3080F026}" destId="{01CE8963-EBF3-41C0-AE57-84E8FDC0A102}" srcOrd="0" destOrd="0" presId="urn:microsoft.com/office/officeart/2005/8/layout/hierarchy1"/>
    <dgm:cxn modelId="{B838FA80-4B9B-4C4B-A0B2-722BC0B5AA36}" type="presParOf" srcId="{01CE8963-EBF3-41C0-AE57-84E8FDC0A102}" destId="{96373E34-C0AE-409F-B936-019FEC6DC4BD}" srcOrd="0" destOrd="0" presId="urn:microsoft.com/office/officeart/2005/8/layout/hierarchy1"/>
    <dgm:cxn modelId="{DD496948-E6B8-472E-9608-F831766250AD}" type="presParOf" srcId="{01CE8963-EBF3-41C0-AE57-84E8FDC0A102}" destId="{534BF3B2-39EE-4675-B4E9-67371065A8A3}" srcOrd="1" destOrd="0" presId="urn:microsoft.com/office/officeart/2005/8/layout/hierarchy1"/>
    <dgm:cxn modelId="{CCF1F35D-37BA-4EDB-960C-A532E2BEBB19}" type="presParOf" srcId="{1CFEC07D-D9DB-4811-A93B-43DD3080F026}" destId="{7AE5ED92-4227-435E-8B8E-4738B8E51154}" srcOrd="1" destOrd="0" presId="urn:microsoft.com/office/officeart/2005/8/layout/hierarchy1"/>
    <dgm:cxn modelId="{D89759F1-FEDC-4664-B230-25278E24EF83}" type="presParOf" srcId="{BBE90A50-C3A5-4B50-9014-E89CB0BB9355}" destId="{DD1CAE55-F672-4A67-8DE4-CA6B3EAAFD0E}" srcOrd="1" destOrd="0" presId="urn:microsoft.com/office/officeart/2005/8/layout/hierarchy1"/>
    <dgm:cxn modelId="{1D5DD89A-EC05-4E22-B46C-32B52C5EA6BA}" type="presParOf" srcId="{DD1CAE55-F672-4A67-8DE4-CA6B3EAAFD0E}" destId="{1633EF28-57F0-44F1-B2F3-7C74A9D1AF91}" srcOrd="0" destOrd="0" presId="urn:microsoft.com/office/officeart/2005/8/layout/hierarchy1"/>
    <dgm:cxn modelId="{EC001045-3189-4D09-A5D5-033264E7B10A}" type="presParOf" srcId="{1633EF28-57F0-44F1-B2F3-7C74A9D1AF91}" destId="{DAEC55B3-49EE-49EC-81F3-0E48B4F1C688}" srcOrd="0" destOrd="0" presId="urn:microsoft.com/office/officeart/2005/8/layout/hierarchy1"/>
    <dgm:cxn modelId="{F75CE296-0DB1-4B16-99BC-8620C988894F}" type="presParOf" srcId="{1633EF28-57F0-44F1-B2F3-7C74A9D1AF91}" destId="{51D04168-E6BC-4DD6-94E7-8FE20D18FF2A}" srcOrd="1" destOrd="0" presId="urn:microsoft.com/office/officeart/2005/8/layout/hierarchy1"/>
    <dgm:cxn modelId="{011DE56D-89C4-4D9F-BC8D-38F784241868}" type="presParOf" srcId="{DD1CAE55-F672-4A67-8DE4-CA6B3EAAFD0E}" destId="{AFB77218-85D3-4AF2-AD5E-D81A2856E6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32CCD90-3BA1-4199-AE78-013A8E65AC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0841353-3838-4F76-9CF9-756BAC926D89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b="1"/>
            <a:t>Defunct Company</a:t>
          </a:r>
          <a:endParaRPr lang="en-US"/>
        </a:p>
      </dgm:t>
    </dgm:pt>
    <dgm:pt modelId="{676EB772-E77B-42A9-A787-C020CACF563B}" type="parTrans" cxnId="{5310F003-01B2-4DC8-8A46-D13EF0FEA197}">
      <dgm:prSet/>
      <dgm:spPr/>
      <dgm:t>
        <a:bodyPr/>
        <a:lstStyle/>
        <a:p>
          <a:endParaRPr lang="en-US"/>
        </a:p>
      </dgm:t>
    </dgm:pt>
    <dgm:pt modelId="{7351D491-B2B7-443B-83B1-E371F1396DA5}" type="sibTrans" cxnId="{5310F003-01B2-4DC8-8A46-D13EF0FEA197}">
      <dgm:prSet/>
      <dgm:spPr/>
      <dgm:t>
        <a:bodyPr/>
        <a:lstStyle/>
        <a:p>
          <a:endParaRPr lang="en-US"/>
        </a:p>
      </dgm:t>
    </dgm:pt>
    <dgm:pt modelId="{348765CB-1B5B-4290-8B00-9FF9952BA40D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Situation:</a:t>
          </a:r>
          <a:br>
            <a:rPr lang="en-IN"/>
          </a:br>
          <a:r>
            <a:rPr lang="en-IN"/>
            <a:t>Business permanently closed</a:t>
          </a:r>
          <a:endParaRPr lang="en-US"/>
        </a:p>
      </dgm:t>
    </dgm:pt>
    <dgm:pt modelId="{E8AF3DA3-02F6-4431-956D-9F68327E0844}" type="parTrans" cxnId="{B7198881-ED4E-435F-9C2B-1288E3877A00}">
      <dgm:prSet/>
      <dgm:spPr/>
      <dgm:t>
        <a:bodyPr/>
        <a:lstStyle/>
        <a:p>
          <a:endParaRPr lang="en-US"/>
        </a:p>
      </dgm:t>
    </dgm:pt>
    <dgm:pt modelId="{E7358713-D774-440C-979B-0941D4FF9B3C}" type="sibTrans" cxnId="{B7198881-ED4E-435F-9C2B-1288E3877A00}">
      <dgm:prSet/>
      <dgm:spPr/>
      <dgm:t>
        <a:bodyPr/>
        <a:lstStyle/>
        <a:p>
          <a:endParaRPr lang="en-US"/>
        </a:p>
      </dgm:t>
    </dgm:pt>
    <dgm:pt modelId="{59A66691-F16A-4F7E-B281-B7CBAFBF9E1B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Action:</a:t>
          </a:r>
          <a:br>
            <a:rPr lang="en-IN"/>
          </a:br>
          <a:r>
            <a:rPr lang="en-IN"/>
            <a:t>Strike-Off Route</a:t>
          </a:r>
          <a:endParaRPr lang="en-US"/>
        </a:p>
      </dgm:t>
    </dgm:pt>
    <dgm:pt modelId="{FA3E39D0-4581-4652-95EB-5EB05BEC432F}" type="parTrans" cxnId="{808BDBBE-21C4-49D8-B724-135C48C26E5B}">
      <dgm:prSet/>
      <dgm:spPr/>
      <dgm:t>
        <a:bodyPr/>
        <a:lstStyle/>
        <a:p>
          <a:endParaRPr lang="en-US"/>
        </a:p>
      </dgm:t>
    </dgm:pt>
    <dgm:pt modelId="{BE4A0383-D140-44CF-B62F-98362BE020FD}" type="sibTrans" cxnId="{808BDBBE-21C4-49D8-B724-135C48C26E5B}">
      <dgm:prSet/>
      <dgm:spPr/>
      <dgm:t>
        <a:bodyPr/>
        <a:lstStyle/>
        <a:p>
          <a:endParaRPr lang="en-US"/>
        </a:p>
      </dgm:t>
    </dgm:pt>
    <dgm:pt modelId="{F761D24D-AD08-4623-8CAF-803036718A09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Outcome:</a:t>
          </a:r>
          <a:br>
            <a:rPr lang="en-IN"/>
          </a:br>
          <a:r>
            <a:rPr lang="en-IN"/>
            <a:t>Company dissolved</a:t>
          </a:r>
          <a:endParaRPr lang="en-US"/>
        </a:p>
      </dgm:t>
    </dgm:pt>
    <dgm:pt modelId="{7021BD7F-8546-49FC-B723-CF85A708D160}" type="parTrans" cxnId="{EB2CDBBE-CC3D-4D69-B35D-3CC16B8B3BDA}">
      <dgm:prSet/>
      <dgm:spPr/>
      <dgm:t>
        <a:bodyPr/>
        <a:lstStyle/>
        <a:p>
          <a:endParaRPr lang="en-US"/>
        </a:p>
      </dgm:t>
    </dgm:pt>
    <dgm:pt modelId="{7149D63D-431B-4288-A163-27ADE1A7235A}" type="sibTrans" cxnId="{EB2CDBBE-CC3D-4D69-B35D-3CC16B8B3BDA}">
      <dgm:prSet/>
      <dgm:spPr/>
      <dgm:t>
        <a:bodyPr/>
        <a:lstStyle/>
        <a:p>
          <a:endParaRPr lang="en-US"/>
        </a:p>
      </dgm:t>
    </dgm:pt>
    <dgm:pt modelId="{2DB850CD-A942-4C66-B26F-6F126A65718C}" type="pres">
      <dgm:prSet presAssocID="{032CCD90-3BA1-4199-AE78-013A8E65ACF4}" presName="root" presStyleCnt="0">
        <dgm:presLayoutVars>
          <dgm:dir/>
          <dgm:resizeHandles val="exact"/>
        </dgm:presLayoutVars>
      </dgm:prSet>
      <dgm:spPr/>
    </dgm:pt>
    <dgm:pt modelId="{DBD9ACBA-F55E-4CEB-8191-B933BA6D133B}" type="pres">
      <dgm:prSet presAssocID="{B0841353-3838-4F76-9CF9-756BAC926D89}" presName="compNode" presStyleCnt="0"/>
      <dgm:spPr/>
    </dgm:pt>
    <dgm:pt modelId="{0FDE17A5-0F5A-4A72-A9B2-1C7359D0E217}" type="pres">
      <dgm:prSet presAssocID="{B0841353-3838-4F76-9CF9-756BAC926D89}" presName="bgRect" presStyleLbl="bgShp" presStyleIdx="0" presStyleCnt="4"/>
      <dgm:spPr/>
    </dgm:pt>
    <dgm:pt modelId="{0E95BCE5-1CE2-46C4-9685-9CA18FED8807}" type="pres">
      <dgm:prSet presAssocID="{B0841353-3838-4F76-9CF9-756BAC926D89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2286F54B-68BF-4631-8816-6161053E1495}" type="pres">
      <dgm:prSet presAssocID="{B0841353-3838-4F76-9CF9-756BAC926D89}" presName="spaceRect" presStyleCnt="0"/>
      <dgm:spPr/>
    </dgm:pt>
    <dgm:pt modelId="{527D13C1-ECCF-4E5C-91ED-687B2928E527}" type="pres">
      <dgm:prSet presAssocID="{B0841353-3838-4F76-9CF9-756BAC926D89}" presName="parTx" presStyleLbl="revTx" presStyleIdx="0" presStyleCnt="4">
        <dgm:presLayoutVars>
          <dgm:chMax val="0"/>
          <dgm:chPref val="0"/>
        </dgm:presLayoutVars>
      </dgm:prSet>
      <dgm:spPr/>
    </dgm:pt>
    <dgm:pt modelId="{08EEC84B-32B8-43E8-BA7E-C62E94FB696E}" type="pres">
      <dgm:prSet presAssocID="{7351D491-B2B7-443B-83B1-E371F1396DA5}" presName="sibTrans" presStyleCnt="0"/>
      <dgm:spPr/>
    </dgm:pt>
    <dgm:pt modelId="{7F4B4CB6-8E29-4F63-83CD-CF2699008D5F}" type="pres">
      <dgm:prSet presAssocID="{348765CB-1B5B-4290-8B00-9FF9952BA40D}" presName="compNode" presStyleCnt="0"/>
      <dgm:spPr/>
    </dgm:pt>
    <dgm:pt modelId="{E6BDD77D-B383-4C05-BD79-8A8A8C19AF6A}" type="pres">
      <dgm:prSet presAssocID="{348765CB-1B5B-4290-8B00-9FF9952BA40D}" presName="bgRect" presStyleLbl="bgShp" presStyleIdx="1" presStyleCnt="4"/>
      <dgm:spPr/>
    </dgm:pt>
    <dgm:pt modelId="{CF229017-8032-4D12-898A-47C441D00DED}" type="pres">
      <dgm:prSet presAssocID="{348765CB-1B5B-4290-8B00-9FF9952BA40D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D8722D5-32B4-43D3-8E28-A42E5B8016E2}" type="pres">
      <dgm:prSet presAssocID="{348765CB-1B5B-4290-8B00-9FF9952BA40D}" presName="spaceRect" presStyleCnt="0"/>
      <dgm:spPr/>
    </dgm:pt>
    <dgm:pt modelId="{E2185073-7532-4E55-888B-9AAB664DE08D}" type="pres">
      <dgm:prSet presAssocID="{348765CB-1B5B-4290-8B00-9FF9952BA40D}" presName="parTx" presStyleLbl="revTx" presStyleIdx="1" presStyleCnt="4">
        <dgm:presLayoutVars>
          <dgm:chMax val="0"/>
          <dgm:chPref val="0"/>
        </dgm:presLayoutVars>
      </dgm:prSet>
      <dgm:spPr/>
    </dgm:pt>
    <dgm:pt modelId="{A178B22A-7C14-49D7-8434-F7B23364DCB2}" type="pres">
      <dgm:prSet presAssocID="{E7358713-D774-440C-979B-0941D4FF9B3C}" presName="sibTrans" presStyleCnt="0"/>
      <dgm:spPr/>
    </dgm:pt>
    <dgm:pt modelId="{0C395427-8CB7-452D-8F36-500C451AFA23}" type="pres">
      <dgm:prSet presAssocID="{59A66691-F16A-4F7E-B281-B7CBAFBF9E1B}" presName="compNode" presStyleCnt="0"/>
      <dgm:spPr/>
    </dgm:pt>
    <dgm:pt modelId="{9BDF8374-D6DB-40A7-8E17-BCE626A8FAD0}" type="pres">
      <dgm:prSet presAssocID="{59A66691-F16A-4F7E-B281-B7CBAFBF9E1B}" presName="bgRect" presStyleLbl="bgShp" presStyleIdx="2" presStyleCnt="4"/>
      <dgm:spPr/>
    </dgm:pt>
    <dgm:pt modelId="{278F321B-A2C9-4098-A3FD-6B012BC6AF4F}" type="pres">
      <dgm:prSet presAssocID="{59A66691-F16A-4F7E-B281-B7CBAFBF9E1B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DF84FE24-5E2C-4AF6-A6A4-32580645FE32}" type="pres">
      <dgm:prSet presAssocID="{59A66691-F16A-4F7E-B281-B7CBAFBF9E1B}" presName="spaceRect" presStyleCnt="0"/>
      <dgm:spPr/>
    </dgm:pt>
    <dgm:pt modelId="{A2E80179-9170-4600-B5F4-A4195F030091}" type="pres">
      <dgm:prSet presAssocID="{59A66691-F16A-4F7E-B281-B7CBAFBF9E1B}" presName="parTx" presStyleLbl="revTx" presStyleIdx="2" presStyleCnt="4">
        <dgm:presLayoutVars>
          <dgm:chMax val="0"/>
          <dgm:chPref val="0"/>
        </dgm:presLayoutVars>
      </dgm:prSet>
      <dgm:spPr/>
    </dgm:pt>
    <dgm:pt modelId="{9C2492B2-C8BE-4605-9F23-919DE3AD05AE}" type="pres">
      <dgm:prSet presAssocID="{BE4A0383-D140-44CF-B62F-98362BE020FD}" presName="sibTrans" presStyleCnt="0"/>
      <dgm:spPr/>
    </dgm:pt>
    <dgm:pt modelId="{FD1A89D7-04D5-4735-89E7-E8C0E11D239A}" type="pres">
      <dgm:prSet presAssocID="{F761D24D-AD08-4623-8CAF-803036718A09}" presName="compNode" presStyleCnt="0"/>
      <dgm:spPr/>
    </dgm:pt>
    <dgm:pt modelId="{06241DCE-A53A-4C6D-9344-001CF5436101}" type="pres">
      <dgm:prSet presAssocID="{F761D24D-AD08-4623-8CAF-803036718A09}" presName="bgRect" presStyleLbl="bgShp" presStyleIdx="3" presStyleCnt="4"/>
      <dgm:spPr/>
    </dgm:pt>
    <dgm:pt modelId="{2A0536CD-E281-45D5-80B4-225BEAF55ABD}" type="pres">
      <dgm:prSet presAssocID="{F761D24D-AD08-4623-8CAF-803036718A09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02E7F884-C721-4381-9EEB-E7479A4DF755}" type="pres">
      <dgm:prSet presAssocID="{F761D24D-AD08-4623-8CAF-803036718A09}" presName="spaceRect" presStyleCnt="0"/>
      <dgm:spPr/>
    </dgm:pt>
    <dgm:pt modelId="{8EF0DA98-A1FF-42FB-8B58-DF8548062115}" type="pres">
      <dgm:prSet presAssocID="{F761D24D-AD08-4623-8CAF-803036718A0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310F003-01B2-4DC8-8A46-D13EF0FEA197}" srcId="{032CCD90-3BA1-4199-AE78-013A8E65ACF4}" destId="{B0841353-3838-4F76-9CF9-756BAC926D89}" srcOrd="0" destOrd="0" parTransId="{676EB772-E77B-42A9-A787-C020CACF563B}" sibTransId="{7351D491-B2B7-443B-83B1-E371F1396DA5}"/>
    <dgm:cxn modelId="{F1E11A70-9E4D-42E7-A830-1BB26D08CDB6}" type="presOf" srcId="{59A66691-F16A-4F7E-B281-B7CBAFBF9E1B}" destId="{A2E80179-9170-4600-B5F4-A4195F030091}" srcOrd="0" destOrd="0" presId="urn:microsoft.com/office/officeart/2018/2/layout/IconVerticalSolidList"/>
    <dgm:cxn modelId="{B7198881-ED4E-435F-9C2B-1288E3877A00}" srcId="{032CCD90-3BA1-4199-AE78-013A8E65ACF4}" destId="{348765CB-1B5B-4290-8B00-9FF9952BA40D}" srcOrd="1" destOrd="0" parTransId="{E8AF3DA3-02F6-4431-956D-9F68327E0844}" sibTransId="{E7358713-D774-440C-979B-0941D4FF9B3C}"/>
    <dgm:cxn modelId="{54BEBBB0-59E0-4348-9301-7DD26EC978A9}" type="presOf" srcId="{032CCD90-3BA1-4199-AE78-013A8E65ACF4}" destId="{2DB850CD-A942-4C66-B26F-6F126A65718C}" srcOrd="0" destOrd="0" presId="urn:microsoft.com/office/officeart/2018/2/layout/IconVerticalSolidList"/>
    <dgm:cxn modelId="{EB2CDBBE-CC3D-4D69-B35D-3CC16B8B3BDA}" srcId="{032CCD90-3BA1-4199-AE78-013A8E65ACF4}" destId="{F761D24D-AD08-4623-8CAF-803036718A09}" srcOrd="3" destOrd="0" parTransId="{7021BD7F-8546-49FC-B723-CF85A708D160}" sibTransId="{7149D63D-431B-4288-A163-27ADE1A7235A}"/>
    <dgm:cxn modelId="{808BDBBE-21C4-49D8-B724-135C48C26E5B}" srcId="{032CCD90-3BA1-4199-AE78-013A8E65ACF4}" destId="{59A66691-F16A-4F7E-B281-B7CBAFBF9E1B}" srcOrd="2" destOrd="0" parTransId="{FA3E39D0-4581-4652-95EB-5EB05BEC432F}" sibTransId="{BE4A0383-D140-44CF-B62F-98362BE020FD}"/>
    <dgm:cxn modelId="{049DFBC8-82B1-482A-A745-B072B9C9F896}" type="presOf" srcId="{348765CB-1B5B-4290-8B00-9FF9952BA40D}" destId="{E2185073-7532-4E55-888B-9AAB664DE08D}" srcOrd="0" destOrd="0" presId="urn:microsoft.com/office/officeart/2018/2/layout/IconVerticalSolidList"/>
    <dgm:cxn modelId="{2F27B0F5-1DC2-4F5A-8D67-B2488E401779}" type="presOf" srcId="{F761D24D-AD08-4623-8CAF-803036718A09}" destId="{8EF0DA98-A1FF-42FB-8B58-DF8548062115}" srcOrd="0" destOrd="0" presId="urn:microsoft.com/office/officeart/2018/2/layout/IconVerticalSolidList"/>
    <dgm:cxn modelId="{B58FE8FE-C8C6-468B-A3BD-5AC735943113}" type="presOf" srcId="{B0841353-3838-4F76-9CF9-756BAC926D89}" destId="{527D13C1-ECCF-4E5C-91ED-687B2928E527}" srcOrd="0" destOrd="0" presId="urn:microsoft.com/office/officeart/2018/2/layout/IconVerticalSolidList"/>
    <dgm:cxn modelId="{17C2FC6C-93F0-4C79-B3E7-3AF73053C250}" type="presParOf" srcId="{2DB850CD-A942-4C66-B26F-6F126A65718C}" destId="{DBD9ACBA-F55E-4CEB-8191-B933BA6D133B}" srcOrd="0" destOrd="0" presId="urn:microsoft.com/office/officeart/2018/2/layout/IconVerticalSolidList"/>
    <dgm:cxn modelId="{04C6B80D-14CC-4147-933D-A46C9AC50E89}" type="presParOf" srcId="{DBD9ACBA-F55E-4CEB-8191-B933BA6D133B}" destId="{0FDE17A5-0F5A-4A72-A9B2-1C7359D0E217}" srcOrd="0" destOrd="0" presId="urn:microsoft.com/office/officeart/2018/2/layout/IconVerticalSolidList"/>
    <dgm:cxn modelId="{9FFE7411-9399-466A-B74D-1BC298B296A2}" type="presParOf" srcId="{DBD9ACBA-F55E-4CEB-8191-B933BA6D133B}" destId="{0E95BCE5-1CE2-46C4-9685-9CA18FED8807}" srcOrd="1" destOrd="0" presId="urn:microsoft.com/office/officeart/2018/2/layout/IconVerticalSolidList"/>
    <dgm:cxn modelId="{A78291C7-AF91-4880-B603-0FD8A5292AF3}" type="presParOf" srcId="{DBD9ACBA-F55E-4CEB-8191-B933BA6D133B}" destId="{2286F54B-68BF-4631-8816-6161053E1495}" srcOrd="2" destOrd="0" presId="urn:microsoft.com/office/officeart/2018/2/layout/IconVerticalSolidList"/>
    <dgm:cxn modelId="{4CB7199B-DCE4-45C7-BB2A-CC9CB0A404B9}" type="presParOf" srcId="{DBD9ACBA-F55E-4CEB-8191-B933BA6D133B}" destId="{527D13C1-ECCF-4E5C-91ED-687B2928E527}" srcOrd="3" destOrd="0" presId="urn:microsoft.com/office/officeart/2018/2/layout/IconVerticalSolidList"/>
    <dgm:cxn modelId="{72F7F487-3EC2-4652-927C-73F82278AF10}" type="presParOf" srcId="{2DB850CD-A942-4C66-B26F-6F126A65718C}" destId="{08EEC84B-32B8-43E8-BA7E-C62E94FB696E}" srcOrd="1" destOrd="0" presId="urn:microsoft.com/office/officeart/2018/2/layout/IconVerticalSolidList"/>
    <dgm:cxn modelId="{431F43B8-2FBD-489D-BB4B-63D1B868E7E2}" type="presParOf" srcId="{2DB850CD-A942-4C66-B26F-6F126A65718C}" destId="{7F4B4CB6-8E29-4F63-83CD-CF2699008D5F}" srcOrd="2" destOrd="0" presId="urn:microsoft.com/office/officeart/2018/2/layout/IconVerticalSolidList"/>
    <dgm:cxn modelId="{899F9CDE-CF71-4A8A-8F30-E3B24E34F7C6}" type="presParOf" srcId="{7F4B4CB6-8E29-4F63-83CD-CF2699008D5F}" destId="{E6BDD77D-B383-4C05-BD79-8A8A8C19AF6A}" srcOrd="0" destOrd="0" presId="urn:microsoft.com/office/officeart/2018/2/layout/IconVerticalSolidList"/>
    <dgm:cxn modelId="{442F247C-3C73-407A-9CE9-AE56C64C50C6}" type="presParOf" srcId="{7F4B4CB6-8E29-4F63-83CD-CF2699008D5F}" destId="{CF229017-8032-4D12-898A-47C441D00DED}" srcOrd="1" destOrd="0" presId="urn:microsoft.com/office/officeart/2018/2/layout/IconVerticalSolidList"/>
    <dgm:cxn modelId="{7409811B-C5BC-4AC0-8147-0EF16AC9E20A}" type="presParOf" srcId="{7F4B4CB6-8E29-4F63-83CD-CF2699008D5F}" destId="{5D8722D5-32B4-43D3-8E28-A42E5B8016E2}" srcOrd="2" destOrd="0" presId="urn:microsoft.com/office/officeart/2018/2/layout/IconVerticalSolidList"/>
    <dgm:cxn modelId="{2F530001-864D-43B9-B18B-AB61A347571C}" type="presParOf" srcId="{7F4B4CB6-8E29-4F63-83CD-CF2699008D5F}" destId="{E2185073-7532-4E55-888B-9AAB664DE08D}" srcOrd="3" destOrd="0" presId="urn:microsoft.com/office/officeart/2018/2/layout/IconVerticalSolidList"/>
    <dgm:cxn modelId="{B1A040CD-2187-46E0-8050-FC9E7E6AF65F}" type="presParOf" srcId="{2DB850CD-A942-4C66-B26F-6F126A65718C}" destId="{A178B22A-7C14-49D7-8434-F7B23364DCB2}" srcOrd="3" destOrd="0" presId="urn:microsoft.com/office/officeart/2018/2/layout/IconVerticalSolidList"/>
    <dgm:cxn modelId="{C73DD009-83FE-4057-BAD0-1FAF4EDCFDC0}" type="presParOf" srcId="{2DB850CD-A942-4C66-B26F-6F126A65718C}" destId="{0C395427-8CB7-452D-8F36-500C451AFA23}" srcOrd="4" destOrd="0" presId="urn:microsoft.com/office/officeart/2018/2/layout/IconVerticalSolidList"/>
    <dgm:cxn modelId="{67060670-6E32-4A1B-9EA1-BD9E223A1410}" type="presParOf" srcId="{0C395427-8CB7-452D-8F36-500C451AFA23}" destId="{9BDF8374-D6DB-40A7-8E17-BCE626A8FAD0}" srcOrd="0" destOrd="0" presId="urn:microsoft.com/office/officeart/2018/2/layout/IconVerticalSolidList"/>
    <dgm:cxn modelId="{B4E4B021-CFD1-4BE5-8F6F-38126D694696}" type="presParOf" srcId="{0C395427-8CB7-452D-8F36-500C451AFA23}" destId="{278F321B-A2C9-4098-A3FD-6B012BC6AF4F}" srcOrd="1" destOrd="0" presId="urn:microsoft.com/office/officeart/2018/2/layout/IconVerticalSolidList"/>
    <dgm:cxn modelId="{205FE974-C9C4-4776-9915-096072360F97}" type="presParOf" srcId="{0C395427-8CB7-452D-8F36-500C451AFA23}" destId="{DF84FE24-5E2C-4AF6-A6A4-32580645FE32}" srcOrd="2" destOrd="0" presId="urn:microsoft.com/office/officeart/2018/2/layout/IconVerticalSolidList"/>
    <dgm:cxn modelId="{D3D66C2A-408B-470D-8E11-B2F9881517E6}" type="presParOf" srcId="{0C395427-8CB7-452D-8F36-500C451AFA23}" destId="{A2E80179-9170-4600-B5F4-A4195F030091}" srcOrd="3" destOrd="0" presId="urn:microsoft.com/office/officeart/2018/2/layout/IconVerticalSolidList"/>
    <dgm:cxn modelId="{21D15B60-5CF9-4157-8872-D0A53D80829C}" type="presParOf" srcId="{2DB850CD-A942-4C66-B26F-6F126A65718C}" destId="{9C2492B2-C8BE-4605-9F23-919DE3AD05AE}" srcOrd="5" destOrd="0" presId="urn:microsoft.com/office/officeart/2018/2/layout/IconVerticalSolidList"/>
    <dgm:cxn modelId="{8F4658F5-0601-45CD-95F1-E838D48551FB}" type="presParOf" srcId="{2DB850CD-A942-4C66-B26F-6F126A65718C}" destId="{FD1A89D7-04D5-4735-89E7-E8C0E11D239A}" srcOrd="6" destOrd="0" presId="urn:microsoft.com/office/officeart/2018/2/layout/IconVerticalSolidList"/>
    <dgm:cxn modelId="{8EC487E3-5EE9-4968-9297-E902E078586A}" type="presParOf" srcId="{FD1A89D7-04D5-4735-89E7-E8C0E11D239A}" destId="{06241DCE-A53A-4C6D-9344-001CF5436101}" srcOrd="0" destOrd="0" presId="urn:microsoft.com/office/officeart/2018/2/layout/IconVerticalSolidList"/>
    <dgm:cxn modelId="{44A7BAF6-8088-45A8-AE77-C2D900F0F1EE}" type="presParOf" srcId="{FD1A89D7-04D5-4735-89E7-E8C0E11D239A}" destId="{2A0536CD-E281-45D5-80B4-225BEAF55ABD}" srcOrd="1" destOrd="0" presId="urn:microsoft.com/office/officeart/2018/2/layout/IconVerticalSolidList"/>
    <dgm:cxn modelId="{E7FB6445-30CF-4ED7-BFD6-58A95DA2DBF3}" type="presParOf" srcId="{FD1A89D7-04D5-4735-89E7-E8C0E11D239A}" destId="{02E7F884-C721-4381-9EEB-E7479A4DF755}" srcOrd="2" destOrd="0" presId="urn:microsoft.com/office/officeart/2018/2/layout/IconVerticalSolidList"/>
    <dgm:cxn modelId="{759D0754-0F1B-495F-9D44-02F01D543EC4}" type="presParOf" srcId="{FD1A89D7-04D5-4735-89E7-E8C0E11D239A}" destId="{8EF0DA98-A1FF-42FB-8B58-DF854806211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B1E548-5A16-4914-A289-8BCF04078C2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725F141-C24A-4486-B677-0136AA487DDF}">
      <dgm:prSet/>
      <dgm:spPr/>
      <dgm:t>
        <a:bodyPr/>
        <a:lstStyle/>
        <a:p>
          <a:r>
            <a:rPr lang="en-IN" b="1"/>
            <a:t>Potential Consequences</a:t>
          </a:r>
          <a:endParaRPr lang="en-US"/>
        </a:p>
      </dgm:t>
    </dgm:pt>
    <dgm:pt modelId="{CFEFFC5F-B049-4117-A7AE-56EE3D20E212}" type="parTrans" cxnId="{8605DB48-654A-46F6-AE5C-F2B392CE5BC8}">
      <dgm:prSet/>
      <dgm:spPr/>
      <dgm:t>
        <a:bodyPr/>
        <a:lstStyle/>
        <a:p>
          <a:endParaRPr lang="en-US"/>
        </a:p>
      </dgm:t>
    </dgm:pt>
    <dgm:pt modelId="{08679720-C3AA-4A9A-AD1D-7A0A3DD322BA}" type="sibTrans" cxnId="{8605DB48-654A-46F6-AE5C-F2B392CE5BC8}">
      <dgm:prSet/>
      <dgm:spPr/>
      <dgm:t>
        <a:bodyPr/>
        <a:lstStyle/>
        <a:p>
          <a:endParaRPr lang="en-US"/>
        </a:p>
      </dgm:t>
    </dgm:pt>
    <dgm:pt modelId="{0C17393A-D8A3-4ECD-AC19-EB68327A9DFA}">
      <dgm:prSet/>
      <dgm:spPr/>
      <dgm:t>
        <a:bodyPr/>
        <a:lstStyle/>
        <a:p>
          <a:r>
            <a:rPr lang="en-IN"/>
            <a:t>Continuing additional fees </a:t>
          </a:r>
          <a:endParaRPr lang="en-US"/>
        </a:p>
      </dgm:t>
    </dgm:pt>
    <dgm:pt modelId="{CD6A24C2-ACC0-4C63-BD1F-40099149F99F}" type="parTrans" cxnId="{864D8967-87B5-4B8B-8943-00C52BB5E802}">
      <dgm:prSet/>
      <dgm:spPr/>
      <dgm:t>
        <a:bodyPr/>
        <a:lstStyle/>
        <a:p>
          <a:endParaRPr lang="en-US"/>
        </a:p>
      </dgm:t>
    </dgm:pt>
    <dgm:pt modelId="{86ED2300-F350-438F-8200-6FBB6BD17C07}" type="sibTrans" cxnId="{864D8967-87B5-4B8B-8943-00C52BB5E802}">
      <dgm:prSet/>
      <dgm:spPr/>
      <dgm:t>
        <a:bodyPr/>
        <a:lstStyle/>
        <a:p>
          <a:endParaRPr lang="en-US"/>
        </a:p>
      </dgm:t>
    </dgm:pt>
    <dgm:pt modelId="{F80104FE-B559-4308-AA96-4789596DA22D}">
      <dgm:prSet/>
      <dgm:spPr/>
      <dgm:t>
        <a:bodyPr/>
        <a:lstStyle/>
        <a:p>
          <a:r>
            <a:rPr lang="en-IN"/>
            <a:t>Regulatory scrutiny </a:t>
          </a:r>
          <a:endParaRPr lang="en-US"/>
        </a:p>
      </dgm:t>
    </dgm:pt>
    <dgm:pt modelId="{444847AE-C162-4E9D-ABBF-FEB75FDA0EA1}" type="parTrans" cxnId="{82C16695-9668-428B-BCBE-498F81EEDA1A}">
      <dgm:prSet/>
      <dgm:spPr/>
      <dgm:t>
        <a:bodyPr/>
        <a:lstStyle/>
        <a:p>
          <a:endParaRPr lang="en-US"/>
        </a:p>
      </dgm:t>
    </dgm:pt>
    <dgm:pt modelId="{C2ACA6CD-7B9B-4CEA-A600-D94F04F805C4}" type="sibTrans" cxnId="{82C16695-9668-428B-BCBE-498F81EEDA1A}">
      <dgm:prSet/>
      <dgm:spPr/>
      <dgm:t>
        <a:bodyPr/>
        <a:lstStyle/>
        <a:p>
          <a:endParaRPr lang="en-US"/>
        </a:p>
      </dgm:t>
    </dgm:pt>
    <dgm:pt modelId="{DE0074E6-FCBE-4744-857D-CEEA92D12A16}">
      <dgm:prSet/>
      <dgm:spPr/>
      <dgm:t>
        <a:bodyPr/>
        <a:lstStyle/>
        <a:p>
          <a:r>
            <a:rPr lang="en-IN"/>
            <a:t>Director disqualification issues </a:t>
          </a:r>
          <a:endParaRPr lang="en-US"/>
        </a:p>
      </dgm:t>
    </dgm:pt>
    <dgm:pt modelId="{62F1DCEF-58C9-4094-B994-92337CB3CE5A}" type="parTrans" cxnId="{D1546074-EF8F-4297-8448-432C95D95FC9}">
      <dgm:prSet/>
      <dgm:spPr/>
      <dgm:t>
        <a:bodyPr/>
        <a:lstStyle/>
        <a:p>
          <a:endParaRPr lang="en-US"/>
        </a:p>
      </dgm:t>
    </dgm:pt>
    <dgm:pt modelId="{F398D1E0-FB6D-4CCA-A3D0-DEF6099C0353}" type="sibTrans" cxnId="{D1546074-EF8F-4297-8448-432C95D95FC9}">
      <dgm:prSet/>
      <dgm:spPr/>
      <dgm:t>
        <a:bodyPr/>
        <a:lstStyle/>
        <a:p>
          <a:endParaRPr lang="en-US"/>
        </a:p>
      </dgm:t>
    </dgm:pt>
    <dgm:pt modelId="{F848DF6B-93DB-41A5-85EB-C22330B88C5F}">
      <dgm:prSet/>
      <dgm:spPr/>
      <dgm:t>
        <a:bodyPr/>
        <a:lstStyle/>
        <a:p>
          <a:r>
            <a:rPr lang="en-IN"/>
            <a:t>Strike-off proceedings</a:t>
          </a:r>
          <a:endParaRPr lang="en-US"/>
        </a:p>
      </dgm:t>
    </dgm:pt>
    <dgm:pt modelId="{0BDCCA6B-5FF6-4461-B709-8CCB765B2EA7}" type="parTrans" cxnId="{70CB595F-EFF6-4BE8-AAC6-14CA074F6A1C}">
      <dgm:prSet/>
      <dgm:spPr/>
      <dgm:t>
        <a:bodyPr/>
        <a:lstStyle/>
        <a:p>
          <a:endParaRPr lang="en-US"/>
        </a:p>
      </dgm:t>
    </dgm:pt>
    <dgm:pt modelId="{64124116-E20E-4650-84BA-447BD53C043A}" type="sibTrans" cxnId="{70CB595F-EFF6-4BE8-AAC6-14CA074F6A1C}">
      <dgm:prSet/>
      <dgm:spPr/>
      <dgm:t>
        <a:bodyPr/>
        <a:lstStyle/>
        <a:p>
          <a:endParaRPr lang="en-US"/>
        </a:p>
      </dgm:t>
    </dgm:pt>
    <dgm:pt modelId="{CA0DDE1D-818E-42DD-9693-F0F0FDC6C6B6}" type="pres">
      <dgm:prSet presAssocID="{CFB1E548-5A16-4914-A289-8BCF04078C22}" presName="vert0" presStyleCnt="0">
        <dgm:presLayoutVars>
          <dgm:dir/>
          <dgm:animOne val="branch"/>
          <dgm:animLvl val="lvl"/>
        </dgm:presLayoutVars>
      </dgm:prSet>
      <dgm:spPr/>
    </dgm:pt>
    <dgm:pt modelId="{87485794-2C65-45C4-9737-875C0B838138}" type="pres">
      <dgm:prSet presAssocID="{4725F141-C24A-4486-B677-0136AA487DDF}" presName="thickLine" presStyleLbl="alignNode1" presStyleIdx="0" presStyleCnt="5"/>
      <dgm:spPr/>
    </dgm:pt>
    <dgm:pt modelId="{81FB72D1-961A-4BC0-9267-D6AAC9219EDC}" type="pres">
      <dgm:prSet presAssocID="{4725F141-C24A-4486-B677-0136AA487DDF}" presName="horz1" presStyleCnt="0"/>
      <dgm:spPr/>
    </dgm:pt>
    <dgm:pt modelId="{A84B0FC1-1EF1-4442-9FFF-7F04B21E0F8A}" type="pres">
      <dgm:prSet presAssocID="{4725F141-C24A-4486-B677-0136AA487DDF}" presName="tx1" presStyleLbl="revTx" presStyleIdx="0" presStyleCnt="5"/>
      <dgm:spPr/>
    </dgm:pt>
    <dgm:pt modelId="{CE8EA2DD-D833-4780-AA78-733F24A6FF42}" type="pres">
      <dgm:prSet presAssocID="{4725F141-C24A-4486-B677-0136AA487DDF}" presName="vert1" presStyleCnt="0"/>
      <dgm:spPr/>
    </dgm:pt>
    <dgm:pt modelId="{C6518248-CE23-49F7-845E-129EC85AB115}" type="pres">
      <dgm:prSet presAssocID="{0C17393A-D8A3-4ECD-AC19-EB68327A9DFA}" presName="thickLine" presStyleLbl="alignNode1" presStyleIdx="1" presStyleCnt="5"/>
      <dgm:spPr/>
    </dgm:pt>
    <dgm:pt modelId="{62EF0094-E7A3-420C-95BD-7E96F527D708}" type="pres">
      <dgm:prSet presAssocID="{0C17393A-D8A3-4ECD-AC19-EB68327A9DFA}" presName="horz1" presStyleCnt="0"/>
      <dgm:spPr/>
    </dgm:pt>
    <dgm:pt modelId="{F895129F-8541-4072-959E-A69EC401B7CE}" type="pres">
      <dgm:prSet presAssocID="{0C17393A-D8A3-4ECD-AC19-EB68327A9DFA}" presName="tx1" presStyleLbl="revTx" presStyleIdx="1" presStyleCnt="5"/>
      <dgm:spPr/>
    </dgm:pt>
    <dgm:pt modelId="{0C4DCF9B-C536-49B2-8321-483849392637}" type="pres">
      <dgm:prSet presAssocID="{0C17393A-D8A3-4ECD-AC19-EB68327A9DFA}" presName="vert1" presStyleCnt="0"/>
      <dgm:spPr/>
    </dgm:pt>
    <dgm:pt modelId="{E5A1CF5B-E398-470B-9044-B878EA570B25}" type="pres">
      <dgm:prSet presAssocID="{F80104FE-B559-4308-AA96-4789596DA22D}" presName="thickLine" presStyleLbl="alignNode1" presStyleIdx="2" presStyleCnt="5"/>
      <dgm:spPr/>
    </dgm:pt>
    <dgm:pt modelId="{1C1B8F65-003A-40EF-A55D-9A3CAE1EA4E6}" type="pres">
      <dgm:prSet presAssocID="{F80104FE-B559-4308-AA96-4789596DA22D}" presName="horz1" presStyleCnt="0"/>
      <dgm:spPr/>
    </dgm:pt>
    <dgm:pt modelId="{C58AF5C7-E3AC-4443-BCDC-0198518C9153}" type="pres">
      <dgm:prSet presAssocID="{F80104FE-B559-4308-AA96-4789596DA22D}" presName="tx1" presStyleLbl="revTx" presStyleIdx="2" presStyleCnt="5"/>
      <dgm:spPr/>
    </dgm:pt>
    <dgm:pt modelId="{0E19077F-A88B-47BA-BB8B-AE7B6633730C}" type="pres">
      <dgm:prSet presAssocID="{F80104FE-B559-4308-AA96-4789596DA22D}" presName="vert1" presStyleCnt="0"/>
      <dgm:spPr/>
    </dgm:pt>
    <dgm:pt modelId="{0AABE58F-5D63-42BE-8474-40EA8D964F4C}" type="pres">
      <dgm:prSet presAssocID="{DE0074E6-FCBE-4744-857D-CEEA92D12A16}" presName="thickLine" presStyleLbl="alignNode1" presStyleIdx="3" presStyleCnt="5"/>
      <dgm:spPr/>
    </dgm:pt>
    <dgm:pt modelId="{FC5E8FD0-F470-4752-8290-1AC0056F9E3D}" type="pres">
      <dgm:prSet presAssocID="{DE0074E6-FCBE-4744-857D-CEEA92D12A16}" presName="horz1" presStyleCnt="0"/>
      <dgm:spPr/>
    </dgm:pt>
    <dgm:pt modelId="{8AEEBFD2-8835-47AD-977C-C350ED77359C}" type="pres">
      <dgm:prSet presAssocID="{DE0074E6-FCBE-4744-857D-CEEA92D12A16}" presName="tx1" presStyleLbl="revTx" presStyleIdx="3" presStyleCnt="5"/>
      <dgm:spPr/>
    </dgm:pt>
    <dgm:pt modelId="{E60CC086-463B-4F59-8515-37D27111EDB6}" type="pres">
      <dgm:prSet presAssocID="{DE0074E6-FCBE-4744-857D-CEEA92D12A16}" presName="vert1" presStyleCnt="0"/>
      <dgm:spPr/>
    </dgm:pt>
    <dgm:pt modelId="{7F82B874-793C-47C6-8944-7EF35F9102DC}" type="pres">
      <dgm:prSet presAssocID="{F848DF6B-93DB-41A5-85EB-C22330B88C5F}" presName="thickLine" presStyleLbl="alignNode1" presStyleIdx="4" presStyleCnt="5"/>
      <dgm:spPr/>
    </dgm:pt>
    <dgm:pt modelId="{83C1A235-067F-4DC6-A1D2-A49E73EC0985}" type="pres">
      <dgm:prSet presAssocID="{F848DF6B-93DB-41A5-85EB-C22330B88C5F}" presName="horz1" presStyleCnt="0"/>
      <dgm:spPr/>
    </dgm:pt>
    <dgm:pt modelId="{03FC3585-F526-4204-BC18-3571B45351C5}" type="pres">
      <dgm:prSet presAssocID="{F848DF6B-93DB-41A5-85EB-C22330B88C5F}" presName="tx1" presStyleLbl="revTx" presStyleIdx="4" presStyleCnt="5"/>
      <dgm:spPr/>
    </dgm:pt>
    <dgm:pt modelId="{7F111ED6-A5B4-4F0C-B7CC-00E13B20499C}" type="pres">
      <dgm:prSet presAssocID="{F848DF6B-93DB-41A5-85EB-C22330B88C5F}" presName="vert1" presStyleCnt="0"/>
      <dgm:spPr/>
    </dgm:pt>
  </dgm:ptLst>
  <dgm:cxnLst>
    <dgm:cxn modelId="{70CB595F-EFF6-4BE8-AAC6-14CA074F6A1C}" srcId="{CFB1E548-5A16-4914-A289-8BCF04078C22}" destId="{F848DF6B-93DB-41A5-85EB-C22330B88C5F}" srcOrd="4" destOrd="0" parTransId="{0BDCCA6B-5FF6-4461-B709-8CCB765B2EA7}" sibTransId="{64124116-E20E-4650-84BA-447BD53C043A}"/>
    <dgm:cxn modelId="{864D8967-87B5-4B8B-8943-00C52BB5E802}" srcId="{CFB1E548-5A16-4914-A289-8BCF04078C22}" destId="{0C17393A-D8A3-4ECD-AC19-EB68327A9DFA}" srcOrd="1" destOrd="0" parTransId="{CD6A24C2-ACC0-4C63-BD1F-40099149F99F}" sibTransId="{86ED2300-F350-438F-8200-6FBB6BD17C07}"/>
    <dgm:cxn modelId="{8605DB48-654A-46F6-AE5C-F2B392CE5BC8}" srcId="{CFB1E548-5A16-4914-A289-8BCF04078C22}" destId="{4725F141-C24A-4486-B677-0136AA487DDF}" srcOrd="0" destOrd="0" parTransId="{CFEFFC5F-B049-4117-A7AE-56EE3D20E212}" sibTransId="{08679720-C3AA-4A9A-AD1D-7A0A3DD322BA}"/>
    <dgm:cxn modelId="{B1E7B070-5C37-4E8B-98CA-00471ED32A45}" type="presOf" srcId="{F848DF6B-93DB-41A5-85EB-C22330B88C5F}" destId="{03FC3585-F526-4204-BC18-3571B45351C5}" srcOrd="0" destOrd="0" presId="urn:microsoft.com/office/officeart/2008/layout/LinedList"/>
    <dgm:cxn modelId="{D1546074-EF8F-4297-8448-432C95D95FC9}" srcId="{CFB1E548-5A16-4914-A289-8BCF04078C22}" destId="{DE0074E6-FCBE-4744-857D-CEEA92D12A16}" srcOrd="3" destOrd="0" parTransId="{62F1DCEF-58C9-4094-B994-92337CB3CE5A}" sibTransId="{F398D1E0-FB6D-4CCA-A3D0-DEF6099C0353}"/>
    <dgm:cxn modelId="{82C16695-9668-428B-BCBE-498F81EEDA1A}" srcId="{CFB1E548-5A16-4914-A289-8BCF04078C22}" destId="{F80104FE-B559-4308-AA96-4789596DA22D}" srcOrd="2" destOrd="0" parTransId="{444847AE-C162-4E9D-ABBF-FEB75FDA0EA1}" sibTransId="{C2ACA6CD-7B9B-4CEA-A600-D94F04F805C4}"/>
    <dgm:cxn modelId="{40F4CCA8-2D2D-47A2-8867-C3FF953217D9}" type="presOf" srcId="{F80104FE-B559-4308-AA96-4789596DA22D}" destId="{C58AF5C7-E3AC-4443-BCDC-0198518C9153}" srcOrd="0" destOrd="0" presId="urn:microsoft.com/office/officeart/2008/layout/LinedList"/>
    <dgm:cxn modelId="{38EE91BB-BFCE-43A9-BCB0-8BA1A5904347}" type="presOf" srcId="{DE0074E6-FCBE-4744-857D-CEEA92D12A16}" destId="{8AEEBFD2-8835-47AD-977C-C350ED77359C}" srcOrd="0" destOrd="0" presId="urn:microsoft.com/office/officeart/2008/layout/LinedList"/>
    <dgm:cxn modelId="{78E71CDF-0BB4-4660-A5C0-8A5AF92A2F0A}" type="presOf" srcId="{CFB1E548-5A16-4914-A289-8BCF04078C22}" destId="{CA0DDE1D-818E-42DD-9693-F0F0FDC6C6B6}" srcOrd="0" destOrd="0" presId="urn:microsoft.com/office/officeart/2008/layout/LinedList"/>
    <dgm:cxn modelId="{E61F56F5-2CC2-47BA-92F5-12BE4A4C164C}" type="presOf" srcId="{0C17393A-D8A3-4ECD-AC19-EB68327A9DFA}" destId="{F895129F-8541-4072-959E-A69EC401B7CE}" srcOrd="0" destOrd="0" presId="urn:microsoft.com/office/officeart/2008/layout/LinedList"/>
    <dgm:cxn modelId="{664DD5FF-ADE7-4481-A6D6-53699A7BBDD1}" type="presOf" srcId="{4725F141-C24A-4486-B677-0136AA487DDF}" destId="{A84B0FC1-1EF1-4442-9FFF-7F04B21E0F8A}" srcOrd="0" destOrd="0" presId="urn:microsoft.com/office/officeart/2008/layout/LinedList"/>
    <dgm:cxn modelId="{EA0A9042-D3B9-46D0-A6D3-B4B66433A586}" type="presParOf" srcId="{CA0DDE1D-818E-42DD-9693-F0F0FDC6C6B6}" destId="{87485794-2C65-45C4-9737-875C0B838138}" srcOrd="0" destOrd="0" presId="urn:microsoft.com/office/officeart/2008/layout/LinedList"/>
    <dgm:cxn modelId="{2D76F0EC-1D5D-4269-80B0-7EC11DC18C19}" type="presParOf" srcId="{CA0DDE1D-818E-42DD-9693-F0F0FDC6C6B6}" destId="{81FB72D1-961A-4BC0-9267-D6AAC9219EDC}" srcOrd="1" destOrd="0" presId="urn:microsoft.com/office/officeart/2008/layout/LinedList"/>
    <dgm:cxn modelId="{A763D56F-4C3E-4FA8-993D-98065C2AE00E}" type="presParOf" srcId="{81FB72D1-961A-4BC0-9267-D6AAC9219EDC}" destId="{A84B0FC1-1EF1-4442-9FFF-7F04B21E0F8A}" srcOrd="0" destOrd="0" presId="urn:microsoft.com/office/officeart/2008/layout/LinedList"/>
    <dgm:cxn modelId="{AA7EBDED-AADD-4944-8BBE-1D8AC2C0804C}" type="presParOf" srcId="{81FB72D1-961A-4BC0-9267-D6AAC9219EDC}" destId="{CE8EA2DD-D833-4780-AA78-733F24A6FF42}" srcOrd="1" destOrd="0" presId="urn:microsoft.com/office/officeart/2008/layout/LinedList"/>
    <dgm:cxn modelId="{C8EFB79A-6EAA-4577-A0AB-173E10300A7F}" type="presParOf" srcId="{CA0DDE1D-818E-42DD-9693-F0F0FDC6C6B6}" destId="{C6518248-CE23-49F7-845E-129EC85AB115}" srcOrd="2" destOrd="0" presId="urn:microsoft.com/office/officeart/2008/layout/LinedList"/>
    <dgm:cxn modelId="{E8ADF709-91D2-4E93-A0CF-8B5E3544035E}" type="presParOf" srcId="{CA0DDE1D-818E-42DD-9693-F0F0FDC6C6B6}" destId="{62EF0094-E7A3-420C-95BD-7E96F527D708}" srcOrd="3" destOrd="0" presId="urn:microsoft.com/office/officeart/2008/layout/LinedList"/>
    <dgm:cxn modelId="{A5250AE5-24A2-46CD-AE10-D89DECE0CEB2}" type="presParOf" srcId="{62EF0094-E7A3-420C-95BD-7E96F527D708}" destId="{F895129F-8541-4072-959E-A69EC401B7CE}" srcOrd="0" destOrd="0" presId="urn:microsoft.com/office/officeart/2008/layout/LinedList"/>
    <dgm:cxn modelId="{D3B8CF3B-28EA-409D-981B-611C735315A7}" type="presParOf" srcId="{62EF0094-E7A3-420C-95BD-7E96F527D708}" destId="{0C4DCF9B-C536-49B2-8321-483849392637}" srcOrd="1" destOrd="0" presId="urn:microsoft.com/office/officeart/2008/layout/LinedList"/>
    <dgm:cxn modelId="{895C4300-AB84-4539-8CA0-DE604C7E47C5}" type="presParOf" srcId="{CA0DDE1D-818E-42DD-9693-F0F0FDC6C6B6}" destId="{E5A1CF5B-E398-470B-9044-B878EA570B25}" srcOrd="4" destOrd="0" presId="urn:microsoft.com/office/officeart/2008/layout/LinedList"/>
    <dgm:cxn modelId="{59D54C13-77DC-4D58-BA96-EF425E23E56E}" type="presParOf" srcId="{CA0DDE1D-818E-42DD-9693-F0F0FDC6C6B6}" destId="{1C1B8F65-003A-40EF-A55D-9A3CAE1EA4E6}" srcOrd="5" destOrd="0" presId="urn:microsoft.com/office/officeart/2008/layout/LinedList"/>
    <dgm:cxn modelId="{629FD897-657D-46EA-A686-14C3E014A451}" type="presParOf" srcId="{1C1B8F65-003A-40EF-A55D-9A3CAE1EA4E6}" destId="{C58AF5C7-E3AC-4443-BCDC-0198518C9153}" srcOrd="0" destOrd="0" presId="urn:microsoft.com/office/officeart/2008/layout/LinedList"/>
    <dgm:cxn modelId="{47C7C177-B2F4-404D-9133-83E0257E1D6F}" type="presParOf" srcId="{1C1B8F65-003A-40EF-A55D-9A3CAE1EA4E6}" destId="{0E19077F-A88B-47BA-BB8B-AE7B6633730C}" srcOrd="1" destOrd="0" presId="urn:microsoft.com/office/officeart/2008/layout/LinedList"/>
    <dgm:cxn modelId="{90D94184-CBF2-42D0-943E-34ED1718D77A}" type="presParOf" srcId="{CA0DDE1D-818E-42DD-9693-F0F0FDC6C6B6}" destId="{0AABE58F-5D63-42BE-8474-40EA8D964F4C}" srcOrd="6" destOrd="0" presId="urn:microsoft.com/office/officeart/2008/layout/LinedList"/>
    <dgm:cxn modelId="{2945F0BE-86C9-4AC8-A90E-BF57FC170FA0}" type="presParOf" srcId="{CA0DDE1D-818E-42DD-9693-F0F0FDC6C6B6}" destId="{FC5E8FD0-F470-4752-8290-1AC0056F9E3D}" srcOrd="7" destOrd="0" presId="urn:microsoft.com/office/officeart/2008/layout/LinedList"/>
    <dgm:cxn modelId="{49C0E154-CF4E-4C1D-BC20-F54DAF00FC7D}" type="presParOf" srcId="{FC5E8FD0-F470-4752-8290-1AC0056F9E3D}" destId="{8AEEBFD2-8835-47AD-977C-C350ED77359C}" srcOrd="0" destOrd="0" presId="urn:microsoft.com/office/officeart/2008/layout/LinedList"/>
    <dgm:cxn modelId="{8C9D1CA7-E7DE-4E83-AC00-C088F3E52662}" type="presParOf" srcId="{FC5E8FD0-F470-4752-8290-1AC0056F9E3D}" destId="{E60CC086-463B-4F59-8515-37D27111EDB6}" srcOrd="1" destOrd="0" presId="urn:microsoft.com/office/officeart/2008/layout/LinedList"/>
    <dgm:cxn modelId="{21B26044-79BC-42C5-8704-0D4131F7FB75}" type="presParOf" srcId="{CA0DDE1D-818E-42DD-9693-F0F0FDC6C6B6}" destId="{7F82B874-793C-47C6-8944-7EF35F9102DC}" srcOrd="8" destOrd="0" presId="urn:microsoft.com/office/officeart/2008/layout/LinedList"/>
    <dgm:cxn modelId="{8AFFC222-9DD6-435C-803C-4E6C1D3494E3}" type="presParOf" srcId="{CA0DDE1D-818E-42DD-9693-F0F0FDC6C6B6}" destId="{83C1A235-067F-4DC6-A1D2-A49E73EC0985}" srcOrd="9" destOrd="0" presId="urn:microsoft.com/office/officeart/2008/layout/LinedList"/>
    <dgm:cxn modelId="{E6AB4C49-547B-45B4-A1DA-AA267E1A9560}" type="presParOf" srcId="{83C1A235-067F-4DC6-A1D2-A49E73EC0985}" destId="{03FC3585-F526-4204-BC18-3571B45351C5}" srcOrd="0" destOrd="0" presId="urn:microsoft.com/office/officeart/2008/layout/LinedList"/>
    <dgm:cxn modelId="{BBE61418-5063-4092-929B-13202A18658B}" type="presParOf" srcId="{83C1A235-067F-4DC6-A1D2-A49E73EC0985}" destId="{7F111ED6-A5B4-4F0C-B7CC-00E13B2049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058955B-E109-4352-88CB-9B9DA6524A7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83A464-93AA-4B47-BE68-55CC95D5C8F5}">
      <dgm:prSet/>
      <dgm:spPr/>
      <dgm:t>
        <a:bodyPr/>
        <a:lstStyle/>
        <a:p>
          <a:r>
            <a:rPr lang="en-IN" b="1"/>
            <a:t>Common Issues</a:t>
          </a:r>
          <a:endParaRPr lang="en-US"/>
        </a:p>
      </dgm:t>
    </dgm:pt>
    <dgm:pt modelId="{FEC84572-02E7-4348-93A9-3E9AB00AF8B1}" type="parTrans" cxnId="{0E7F8D49-98B7-4B7E-9EA1-7F88420B4F7F}">
      <dgm:prSet/>
      <dgm:spPr/>
      <dgm:t>
        <a:bodyPr/>
        <a:lstStyle/>
        <a:p>
          <a:endParaRPr lang="en-US"/>
        </a:p>
      </dgm:t>
    </dgm:pt>
    <dgm:pt modelId="{7B44B19E-030F-4ABF-8D7C-24433F58A2D0}" type="sibTrans" cxnId="{0E7F8D49-98B7-4B7E-9EA1-7F88420B4F7F}">
      <dgm:prSet/>
      <dgm:spPr/>
      <dgm:t>
        <a:bodyPr/>
        <a:lstStyle/>
        <a:p>
          <a:endParaRPr lang="en-US"/>
        </a:p>
      </dgm:t>
    </dgm:pt>
    <dgm:pt modelId="{2CF089E7-00F9-462A-86ED-15DA9DECB0B4}">
      <dgm:prSet/>
      <dgm:spPr/>
      <dgm:t>
        <a:bodyPr/>
        <a:lstStyle/>
        <a:p>
          <a:r>
            <a:rPr lang="en-IN"/>
            <a:t>Missing records </a:t>
          </a:r>
          <a:endParaRPr lang="en-US"/>
        </a:p>
      </dgm:t>
    </dgm:pt>
    <dgm:pt modelId="{96FA8813-C23B-4FFE-9286-DC6EB8E4844D}" type="parTrans" cxnId="{AFFED86C-7075-4FC8-AEAE-888AFCA4F7DE}">
      <dgm:prSet/>
      <dgm:spPr/>
      <dgm:t>
        <a:bodyPr/>
        <a:lstStyle/>
        <a:p>
          <a:endParaRPr lang="en-US"/>
        </a:p>
      </dgm:t>
    </dgm:pt>
    <dgm:pt modelId="{EDD7830D-8F5D-424C-B361-25FC57A58A52}" type="sibTrans" cxnId="{AFFED86C-7075-4FC8-AEAE-888AFCA4F7DE}">
      <dgm:prSet/>
      <dgm:spPr/>
      <dgm:t>
        <a:bodyPr/>
        <a:lstStyle/>
        <a:p>
          <a:endParaRPr lang="en-US"/>
        </a:p>
      </dgm:t>
    </dgm:pt>
    <dgm:pt modelId="{8F5AF023-1D40-4200-8C73-82878278085C}">
      <dgm:prSet/>
      <dgm:spPr/>
      <dgm:t>
        <a:bodyPr/>
        <a:lstStyle/>
        <a:p>
          <a:r>
            <a:rPr lang="en-IN"/>
            <a:t>Expired DSC </a:t>
          </a:r>
          <a:endParaRPr lang="en-US"/>
        </a:p>
      </dgm:t>
    </dgm:pt>
    <dgm:pt modelId="{2A84AD8C-5C7A-44E8-9C3B-1E4DE9369264}" type="parTrans" cxnId="{0E23DAAF-4EE2-47B7-B94A-98C5464CA5A7}">
      <dgm:prSet/>
      <dgm:spPr/>
      <dgm:t>
        <a:bodyPr/>
        <a:lstStyle/>
        <a:p>
          <a:endParaRPr lang="en-US"/>
        </a:p>
      </dgm:t>
    </dgm:pt>
    <dgm:pt modelId="{5FFB824B-185B-4B60-AE78-7CBA6BAC6C10}" type="sibTrans" cxnId="{0E23DAAF-4EE2-47B7-B94A-98C5464CA5A7}">
      <dgm:prSet/>
      <dgm:spPr/>
      <dgm:t>
        <a:bodyPr/>
        <a:lstStyle/>
        <a:p>
          <a:endParaRPr lang="en-US"/>
        </a:p>
      </dgm:t>
    </dgm:pt>
    <dgm:pt modelId="{352DC6BF-9482-4F23-BD46-482E9BBB9111}">
      <dgm:prSet/>
      <dgm:spPr/>
      <dgm:t>
        <a:bodyPr/>
        <a:lstStyle/>
        <a:p>
          <a:r>
            <a:rPr lang="en-IN"/>
            <a:t>Auditor non-availability </a:t>
          </a:r>
          <a:endParaRPr lang="en-US"/>
        </a:p>
      </dgm:t>
    </dgm:pt>
    <dgm:pt modelId="{7F88DB0C-9863-4500-9BD9-311E2EE78DA2}" type="parTrans" cxnId="{32A7E3C3-FCEA-4BCE-9716-A5B9DDFC1E10}">
      <dgm:prSet/>
      <dgm:spPr/>
      <dgm:t>
        <a:bodyPr/>
        <a:lstStyle/>
        <a:p>
          <a:endParaRPr lang="en-US"/>
        </a:p>
      </dgm:t>
    </dgm:pt>
    <dgm:pt modelId="{A7C0F88D-725C-462C-969D-972D68DC5596}" type="sibTrans" cxnId="{32A7E3C3-FCEA-4BCE-9716-A5B9DDFC1E10}">
      <dgm:prSet/>
      <dgm:spPr/>
      <dgm:t>
        <a:bodyPr/>
        <a:lstStyle/>
        <a:p>
          <a:endParaRPr lang="en-US"/>
        </a:p>
      </dgm:t>
    </dgm:pt>
    <dgm:pt modelId="{E44889DE-6C86-408E-8FC9-0F89D41F04AA}">
      <dgm:prSet/>
      <dgm:spPr/>
      <dgm:t>
        <a:bodyPr/>
        <a:lstStyle/>
        <a:p>
          <a:r>
            <a:rPr lang="en-IN"/>
            <a:t>Financial reconstruction </a:t>
          </a:r>
          <a:endParaRPr lang="en-US"/>
        </a:p>
      </dgm:t>
    </dgm:pt>
    <dgm:pt modelId="{75A6B89E-6552-488A-8D01-8115664E5374}" type="parTrans" cxnId="{D95F3E49-A257-43A3-8180-7C2A825A884F}">
      <dgm:prSet/>
      <dgm:spPr/>
      <dgm:t>
        <a:bodyPr/>
        <a:lstStyle/>
        <a:p>
          <a:endParaRPr lang="en-US"/>
        </a:p>
      </dgm:t>
    </dgm:pt>
    <dgm:pt modelId="{C2011E91-088C-46F0-A662-7D57A88D8F6D}" type="sibTrans" cxnId="{D95F3E49-A257-43A3-8180-7C2A825A884F}">
      <dgm:prSet/>
      <dgm:spPr/>
      <dgm:t>
        <a:bodyPr/>
        <a:lstStyle/>
        <a:p>
          <a:endParaRPr lang="en-US"/>
        </a:p>
      </dgm:t>
    </dgm:pt>
    <dgm:pt modelId="{6E631C05-16A0-4193-831A-72A2615C953E}">
      <dgm:prSet/>
      <dgm:spPr/>
      <dgm:t>
        <a:bodyPr/>
        <a:lstStyle/>
        <a:p>
          <a:r>
            <a:rPr lang="en-IN" b="1"/>
            <a:t>Solutions</a:t>
          </a:r>
          <a:endParaRPr lang="en-US"/>
        </a:p>
      </dgm:t>
    </dgm:pt>
    <dgm:pt modelId="{0F4E97E2-F938-4DA9-8BBC-6E604D9DAC7D}" type="parTrans" cxnId="{373F6345-BA7F-4C15-9A6D-D7012BFB74DD}">
      <dgm:prSet/>
      <dgm:spPr/>
      <dgm:t>
        <a:bodyPr/>
        <a:lstStyle/>
        <a:p>
          <a:endParaRPr lang="en-US"/>
        </a:p>
      </dgm:t>
    </dgm:pt>
    <dgm:pt modelId="{CA30DFB8-46E0-4FBB-95D2-A288EDE41346}" type="sibTrans" cxnId="{373F6345-BA7F-4C15-9A6D-D7012BFB74DD}">
      <dgm:prSet/>
      <dgm:spPr/>
      <dgm:t>
        <a:bodyPr/>
        <a:lstStyle/>
        <a:p>
          <a:endParaRPr lang="en-US"/>
        </a:p>
      </dgm:t>
    </dgm:pt>
    <dgm:pt modelId="{5E8950C3-C659-4A33-BCA7-2035D4853010}">
      <dgm:prSet/>
      <dgm:spPr/>
      <dgm:t>
        <a:bodyPr/>
        <a:lstStyle/>
        <a:p>
          <a:r>
            <a:rPr lang="en-IN"/>
            <a:t>Early planning </a:t>
          </a:r>
          <a:endParaRPr lang="en-US"/>
        </a:p>
      </dgm:t>
    </dgm:pt>
    <dgm:pt modelId="{BD470B3D-32E4-4C29-8D7C-85547E86994E}" type="parTrans" cxnId="{CC42D086-9A06-4E89-B18A-7EC8049984B8}">
      <dgm:prSet/>
      <dgm:spPr/>
      <dgm:t>
        <a:bodyPr/>
        <a:lstStyle/>
        <a:p>
          <a:endParaRPr lang="en-US"/>
        </a:p>
      </dgm:t>
    </dgm:pt>
    <dgm:pt modelId="{05D71A9F-7250-49B1-A879-45DCE871DB91}" type="sibTrans" cxnId="{CC42D086-9A06-4E89-B18A-7EC8049984B8}">
      <dgm:prSet/>
      <dgm:spPr/>
      <dgm:t>
        <a:bodyPr/>
        <a:lstStyle/>
        <a:p>
          <a:endParaRPr lang="en-US"/>
        </a:p>
      </dgm:t>
    </dgm:pt>
    <dgm:pt modelId="{FF87D326-11DA-45D7-92BA-C9D94C43844A}">
      <dgm:prSet/>
      <dgm:spPr/>
      <dgm:t>
        <a:bodyPr/>
        <a:lstStyle/>
        <a:p>
          <a:r>
            <a:rPr lang="en-IN"/>
            <a:t>Professional support</a:t>
          </a:r>
          <a:endParaRPr lang="en-US"/>
        </a:p>
      </dgm:t>
    </dgm:pt>
    <dgm:pt modelId="{06E44E53-C444-4A16-B549-F2F06A00A40B}" type="parTrans" cxnId="{DFF40A6E-8957-4344-AD5C-5A45195E4797}">
      <dgm:prSet/>
      <dgm:spPr/>
      <dgm:t>
        <a:bodyPr/>
        <a:lstStyle/>
        <a:p>
          <a:endParaRPr lang="en-US"/>
        </a:p>
      </dgm:t>
    </dgm:pt>
    <dgm:pt modelId="{F67CEA58-1BFF-4A08-AAE5-5184F402C0A1}" type="sibTrans" cxnId="{DFF40A6E-8957-4344-AD5C-5A45195E4797}">
      <dgm:prSet/>
      <dgm:spPr/>
      <dgm:t>
        <a:bodyPr/>
        <a:lstStyle/>
        <a:p>
          <a:endParaRPr lang="en-US"/>
        </a:p>
      </dgm:t>
    </dgm:pt>
    <dgm:pt modelId="{44C4C621-1876-4A53-BCCF-862A9F934F1E}" type="pres">
      <dgm:prSet presAssocID="{D058955B-E109-4352-88CB-9B9DA6524A7D}" presName="vert0" presStyleCnt="0">
        <dgm:presLayoutVars>
          <dgm:dir/>
          <dgm:animOne val="branch"/>
          <dgm:animLvl val="lvl"/>
        </dgm:presLayoutVars>
      </dgm:prSet>
      <dgm:spPr/>
    </dgm:pt>
    <dgm:pt modelId="{11F85C87-DBC6-48B8-BD11-CB452BF25FD4}" type="pres">
      <dgm:prSet presAssocID="{B483A464-93AA-4B47-BE68-55CC95D5C8F5}" presName="thickLine" presStyleLbl="alignNode1" presStyleIdx="0" presStyleCnt="8"/>
      <dgm:spPr/>
    </dgm:pt>
    <dgm:pt modelId="{7F0B3A42-142B-49E4-8FF1-EF6D98DCCC92}" type="pres">
      <dgm:prSet presAssocID="{B483A464-93AA-4B47-BE68-55CC95D5C8F5}" presName="horz1" presStyleCnt="0"/>
      <dgm:spPr/>
    </dgm:pt>
    <dgm:pt modelId="{984463CC-7B39-4B31-BD7E-7C4EA9E9593B}" type="pres">
      <dgm:prSet presAssocID="{B483A464-93AA-4B47-BE68-55CC95D5C8F5}" presName="tx1" presStyleLbl="revTx" presStyleIdx="0" presStyleCnt="8"/>
      <dgm:spPr/>
    </dgm:pt>
    <dgm:pt modelId="{E46DABF1-6302-47F6-9230-73C1FAB4946C}" type="pres">
      <dgm:prSet presAssocID="{B483A464-93AA-4B47-BE68-55CC95D5C8F5}" presName="vert1" presStyleCnt="0"/>
      <dgm:spPr/>
    </dgm:pt>
    <dgm:pt modelId="{26A4BE38-3209-4BA1-8C8B-516653B31139}" type="pres">
      <dgm:prSet presAssocID="{2CF089E7-00F9-462A-86ED-15DA9DECB0B4}" presName="thickLine" presStyleLbl="alignNode1" presStyleIdx="1" presStyleCnt="8"/>
      <dgm:spPr/>
    </dgm:pt>
    <dgm:pt modelId="{222E544B-8335-459C-89A7-44858A9904A9}" type="pres">
      <dgm:prSet presAssocID="{2CF089E7-00F9-462A-86ED-15DA9DECB0B4}" presName="horz1" presStyleCnt="0"/>
      <dgm:spPr/>
    </dgm:pt>
    <dgm:pt modelId="{D6D5FA2D-E051-4039-AE55-F4211FAF8F97}" type="pres">
      <dgm:prSet presAssocID="{2CF089E7-00F9-462A-86ED-15DA9DECB0B4}" presName="tx1" presStyleLbl="revTx" presStyleIdx="1" presStyleCnt="8"/>
      <dgm:spPr/>
    </dgm:pt>
    <dgm:pt modelId="{157DC072-A5F0-4C16-B29F-CD271D087CED}" type="pres">
      <dgm:prSet presAssocID="{2CF089E7-00F9-462A-86ED-15DA9DECB0B4}" presName="vert1" presStyleCnt="0"/>
      <dgm:spPr/>
    </dgm:pt>
    <dgm:pt modelId="{DE6FD3A7-E723-4644-A698-E81D8C774A47}" type="pres">
      <dgm:prSet presAssocID="{8F5AF023-1D40-4200-8C73-82878278085C}" presName="thickLine" presStyleLbl="alignNode1" presStyleIdx="2" presStyleCnt="8"/>
      <dgm:spPr/>
    </dgm:pt>
    <dgm:pt modelId="{7DDC7AE7-00B6-4A2D-8AF4-6A510EE34034}" type="pres">
      <dgm:prSet presAssocID="{8F5AF023-1D40-4200-8C73-82878278085C}" presName="horz1" presStyleCnt="0"/>
      <dgm:spPr/>
    </dgm:pt>
    <dgm:pt modelId="{3FDD6FA5-A8F1-4EA3-9C99-FB7A9281D608}" type="pres">
      <dgm:prSet presAssocID="{8F5AF023-1D40-4200-8C73-82878278085C}" presName="tx1" presStyleLbl="revTx" presStyleIdx="2" presStyleCnt="8"/>
      <dgm:spPr/>
    </dgm:pt>
    <dgm:pt modelId="{6B04ADC9-47BD-4D97-8551-92044AEE067F}" type="pres">
      <dgm:prSet presAssocID="{8F5AF023-1D40-4200-8C73-82878278085C}" presName="vert1" presStyleCnt="0"/>
      <dgm:spPr/>
    </dgm:pt>
    <dgm:pt modelId="{C75554D7-88F9-4555-947E-0375F3059ED7}" type="pres">
      <dgm:prSet presAssocID="{352DC6BF-9482-4F23-BD46-482E9BBB9111}" presName="thickLine" presStyleLbl="alignNode1" presStyleIdx="3" presStyleCnt="8"/>
      <dgm:spPr/>
    </dgm:pt>
    <dgm:pt modelId="{981195F3-F554-4384-9BAF-CE8759B943E8}" type="pres">
      <dgm:prSet presAssocID="{352DC6BF-9482-4F23-BD46-482E9BBB9111}" presName="horz1" presStyleCnt="0"/>
      <dgm:spPr/>
    </dgm:pt>
    <dgm:pt modelId="{A3D1BDD6-3B60-477F-BF1D-765DEF3557C8}" type="pres">
      <dgm:prSet presAssocID="{352DC6BF-9482-4F23-BD46-482E9BBB9111}" presName="tx1" presStyleLbl="revTx" presStyleIdx="3" presStyleCnt="8"/>
      <dgm:spPr/>
    </dgm:pt>
    <dgm:pt modelId="{20853591-3D1C-49AB-A80C-AD9BD961729B}" type="pres">
      <dgm:prSet presAssocID="{352DC6BF-9482-4F23-BD46-482E9BBB9111}" presName="vert1" presStyleCnt="0"/>
      <dgm:spPr/>
    </dgm:pt>
    <dgm:pt modelId="{FEA65FD8-FF65-4AAF-B59A-76122726B202}" type="pres">
      <dgm:prSet presAssocID="{E44889DE-6C86-408E-8FC9-0F89D41F04AA}" presName="thickLine" presStyleLbl="alignNode1" presStyleIdx="4" presStyleCnt="8"/>
      <dgm:spPr/>
    </dgm:pt>
    <dgm:pt modelId="{AE062B31-2406-44FA-BCD7-F9885CE12427}" type="pres">
      <dgm:prSet presAssocID="{E44889DE-6C86-408E-8FC9-0F89D41F04AA}" presName="horz1" presStyleCnt="0"/>
      <dgm:spPr/>
    </dgm:pt>
    <dgm:pt modelId="{FE837B40-3426-45FE-A428-BA8B6453ED78}" type="pres">
      <dgm:prSet presAssocID="{E44889DE-6C86-408E-8FC9-0F89D41F04AA}" presName="tx1" presStyleLbl="revTx" presStyleIdx="4" presStyleCnt="8"/>
      <dgm:spPr/>
    </dgm:pt>
    <dgm:pt modelId="{B2390633-6E12-405B-BB62-439C20169E65}" type="pres">
      <dgm:prSet presAssocID="{E44889DE-6C86-408E-8FC9-0F89D41F04AA}" presName="vert1" presStyleCnt="0"/>
      <dgm:spPr/>
    </dgm:pt>
    <dgm:pt modelId="{7106D7A6-5486-4E7C-A448-83BAB7301A98}" type="pres">
      <dgm:prSet presAssocID="{6E631C05-16A0-4193-831A-72A2615C953E}" presName="thickLine" presStyleLbl="alignNode1" presStyleIdx="5" presStyleCnt="8"/>
      <dgm:spPr/>
    </dgm:pt>
    <dgm:pt modelId="{11C3DED2-9002-484A-9A9E-5E4A740A5E61}" type="pres">
      <dgm:prSet presAssocID="{6E631C05-16A0-4193-831A-72A2615C953E}" presName="horz1" presStyleCnt="0"/>
      <dgm:spPr/>
    </dgm:pt>
    <dgm:pt modelId="{D88D1F01-35B3-452F-814C-405348296812}" type="pres">
      <dgm:prSet presAssocID="{6E631C05-16A0-4193-831A-72A2615C953E}" presName="tx1" presStyleLbl="revTx" presStyleIdx="5" presStyleCnt="8"/>
      <dgm:spPr/>
    </dgm:pt>
    <dgm:pt modelId="{8C67A3D6-A22F-489D-AF14-971E13F7D65A}" type="pres">
      <dgm:prSet presAssocID="{6E631C05-16A0-4193-831A-72A2615C953E}" presName="vert1" presStyleCnt="0"/>
      <dgm:spPr/>
    </dgm:pt>
    <dgm:pt modelId="{4BBB87AF-24D9-48D2-A9CF-B31C8240357F}" type="pres">
      <dgm:prSet presAssocID="{5E8950C3-C659-4A33-BCA7-2035D4853010}" presName="thickLine" presStyleLbl="alignNode1" presStyleIdx="6" presStyleCnt="8"/>
      <dgm:spPr/>
    </dgm:pt>
    <dgm:pt modelId="{1B68B320-23FD-45B0-AB2B-D9DDBD54212B}" type="pres">
      <dgm:prSet presAssocID="{5E8950C3-C659-4A33-BCA7-2035D4853010}" presName="horz1" presStyleCnt="0"/>
      <dgm:spPr/>
    </dgm:pt>
    <dgm:pt modelId="{53C9924E-A95F-42B8-8526-8E6418275C1B}" type="pres">
      <dgm:prSet presAssocID="{5E8950C3-C659-4A33-BCA7-2035D4853010}" presName="tx1" presStyleLbl="revTx" presStyleIdx="6" presStyleCnt="8"/>
      <dgm:spPr/>
    </dgm:pt>
    <dgm:pt modelId="{5166721A-BB54-457B-8285-005BEE7450EF}" type="pres">
      <dgm:prSet presAssocID="{5E8950C3-C659-4A33-BCA7-2035D4853010}" presName="vert1" presStyleCnt="0"/>
      <dgm:spPr/>
    </dgm:pt>
    <dgm:pt modelId="{B5096F8C-C9E5-43D9-873F-861D3D31EDFE}" type="pres">
      <dgm:prSet presAssocID="{FF87D326-11DA-45D7-92BA-C9D94C43844A}" presName="thickLine" presStyleLbl="alignNode1" presStyleIdx="7" presStyleCnt="8"/>
      <dgm:spPr/>
    </dgm:pt>
    <dgm:pt modelId="{A543F37B-4245-4CB9-A59D-CD2108978C88}" type="pres">
      <dgm:prSet presAssocID="{FF87D326-11DA-45D7-92BA-C9D94C43844A}" presName="horz1" presStyleCnt="0"/>
      <dgm:spPr/>
    </dgm:pt>
    <dgm:pt modelId="{FFAD7CD3-1D92-45CA-B9BC-CC2B70BDC060}" type="pres">
      <dgm:prSet presAssocID="{FF87D326-11DA-45D7-92BA-C9D94C43844A}" presName="tx1" presStyleLbl="revTx" presStyleIdx="7" presStyleCnt="8"/>
      <dgm:spPr/>
    </dgm:pt>
    <dgm:pt modelId="{79C9D901-4CA4-4DC7-A10C-30B636DE8E42}" type="pres">
      <dgm:prSet presAssocID="{FF87D326-11DA-45D7-92BA-C9D94C43844A}" presName="vert1" presStyleCnt="0"/>
      <dgm:spPr/>
    </dgm:pt>
  </dgm:ptLst>
  <dgm:cxnLst>
    <dgm:cxn modelId="{BE96160B-C2DD-43D8-A2F0-C96D9D465F91}" type="presOf" srcId="{E44889DE-6C86-408E-8FC9-0F89D41F04AA}" destId="{FE837B40-3426-45FE-A428-BA8B6453ED78}" srcOrd="0" destOrd="0" presId="urn:microsoft.com/office/officeart/2008/layout/LinedList"/>
    <dgm:cxn modelId="{CBE1E70E-0279-4B09-83A2-69A93DF3593E}" type="presOf" srcId="{D058955B-E109-4352-88CB-9B9DA6524A7D}" destId="{44C4C621-1876-4A53-BCCF-862A9F934F1E}" srcOrd="0" destOrd="0" presId="urn:microsoft.com/office/officeart/2008/layout/LinedList"/>
    <dgm:cxn modelId="{F7AD4B21-8927-41BE-95E9-64E487194ED6}" type="presOf" srcId="{8F5AF023-1D40-4200-8C73-82878278085C}" destId="{3FDD6FA5-A8F1-4EA3-9C99-FB7A9281D608}" srcOrd="0" destOrd="0" presId="urn:microsoft.com/office/officeart/2008/layout/LinedList"/>
    <dgm:cxn modelId="{0D60512A-EC4E-46EE-8716-28E3247E3EF5}" type="presOf" srcId="{2CF089E7-00F9-462A-86ED-15DA9DECB0B4}" destId="{D6D5FA2D-E051-4039-AE55-F4211FAF8F97}" srcOrd="0" destOrd="0" presId="urn:microsoft.com/office/officeart/2008/layout/LinedList"/>
    <dgm:cxn modelId="{B7AFBC38-02D1-40FA-A068-9A4A01E3CC1B}" type="presOf" srcId="{352DC6BF-9482-4F23-BD46-482E9BBB9111}" destId="{A3D1BDD6-3B60-477F-BF1D-765DEF3557C8}" srcOrd="0" destOrd="0" presId="urn:microsoft.com/office/officeart/2008/layout/LinedList"/>
    <dgm:cxn modelId="{373F6345-BA7F-4C15-9A6D-D7012BFB74DD}" srcId="{D058955B-E109-4352-88CB-9B9DA6524A7D}" destId="{6E631C05-16A0-4193-831A-72A2615C953E}" srcOrd="5" destOrd="0" parTransId="{0F4E97E2-F938-4DA9-8BBC-6E604D9DAC7D}" sibTransId="{CA30DFB8-46E0-4FBB-95D2-A288EDE41346}"/>
    <dgm:cxn modelId="{D95F3E49-A257-43A3-8180-7C2A825A884F}" srcId="{D058955B-E109-4352-88CB-9B9DA6524A7D}" destId="{E44889DE-6C86-408E-8FC9-0F89D41F04AA}" srcOrd="4" destOrd="0" parTransId="{75A6B89E-6552-488A-8D01-8115664E5374}" sibTransId="{C2011E91-088C-46F0-A662-7D57A88D8F6D}"/>
    <dgm:cxn modelId="{0E7F8D49-98B7-4B7E-9EA1-7F88420B4F7F}" srcId="{D058955B-E109-4352-88CB-9B9DA6524A7D}" destId="{B483A464-93AA-4B47-BE68-55CC95D5C8F5}" srcOrd="0" destOrd="0" parTransId="{FEC84572-02E7-4348-93A9-3E9AB00AF8B1}" sibTransId="{7B44B19E-030F-4ABF-8D7C-24433F58A2D0}"/>
    <dgm:cxn modelId="{AFFED86C-7075-4FC8-AEAE-888AFCA4F7DE}" srcId="{D058955B-E109-4352-88CB-9B9DA6524A7D}" destId="{2CF089E7-00F9-462A-86ED-15DA9DECB0B4}" srcOrd="1" destOrd="0" parTransId="{96FA8813-C23B-4FFE-9286-DC6EB8E4844D}" sibTransId="{EDD7830D-8F5D-424C-B361-25FC57A58A52}"/>
    <dgm:cxn modelId="{DFF40A6E-8957-4344-AD5C-5A45195E4797}" srcId="{D058955B-E109-4352-88CB-9B9DA6524A7D}" destId="{FF87D326-11DA-45D7-92BA-C9D94C43844A}" srcOrd="7" destOrd="0" parTransId="{06E44E53-C444-4A16-B549-F2F06A00A40B}" sibTransId="{F67CEA58-1BFF-4A08-AAE5-5184F402C0A1}"/>
    <dgm:cxn modelId="{EAD31F50-C1E1-488A-A5B9-69177E55A46F}" type="presOf" srcId="{B483A464-93AA-4B47-BE68-55CC95D5C8F5}" destId="{984463CC-7B39-4B31-BD7E-7C4EA9E9593B}" srcOrd="0" destOrd="0" presId="urn:microsoft.com/office/officeart/2008/layout/LinedList"/>
    <dgm:cxn modelId="{CC42D086-9A06-4E89-B18A-7EC8049984B8}" srcId="{D058955B-E109-4352-88CB-9B9DA6524A7D}" destId="{5E8950C3-C659-4A33-BCA7-2035D4853010}" srcOrd="6" destOrd="0" parTransId="{BD470B3D-32E4-4C29-8D7C-85547E86994E}" sibTransId="{05D71A9F-7250-49B1-A879-45DCE871DB91}"/>
    <dgm:cxn modelId="{0E25BE8B-5A41-4250-8E1D-298762938134}" type="presOf" srcId="{5E8950C3-C659-4A33-BCA7-2035D4853010}" destId="{53C9924E-A95F-42B8-8526-8E6418275C1B}" srcOrd="0" destOrd="0" presId="urn:microsoft.com/office/officeart/2008/layout/LinedList"/>
    <dgm:cxn modelId="{B6B2218E-CB5C-425C-8F05-50884A72336D}" type="presOf" srcId="{FF87D326-11DA-45D7-92BA-C9D94C43844A}" destId="{FFAD7CD3-1D92-45CA-B9BC-CC2B70BDC060}" srcOrd="0" destOrd="0" presId="urn:microsoft.com/office/officeart/2008/layout/LinedList"/>
    <dgm:cxn modelId="{0E23DAAF-4EE2-47B7-B94A-98C5464CA5A7}" srcId="{D058955B-E109-4352-88CB-9B9DA6524A7D}" destId="{8F5AF023-1D40-4200-8C73-82878278085C}" srcOrd="2" destOrd="0" parTransId="{2A84AD8C-5C7A-44E8-9C3B-1E4DE9369264}" sibTransId="{5FFB824B-185B-4B60-AE78-7CBA6BAC6C10}"/>
    <dgm:cxn modelId="{32A7E3C3-FCEA-4BCE-9716-A5B9DDFC1E10}" srcId="{D058955B-E109-4352-88CB-9B9DA6524A7D}" destId="{352DC6BF-9482-4F23-BD46-482E9BBB9111}" srcOrd="3" destOrd="0" parTransId="{7F88DB0C-9863-4500-9BD9-311E2EE78DA2}" sibTransId="{A7C0F88D-725C-462C-969D-972D68DC5596}"/>
    <dgm:cxn modelId="{FDF351E9-1828-4AE0-8BE4-FB45B9DF561B}" type="presOf" srcId="{6E631C05-16A0-4193-831A-72A2615C953E}" destId="{D88D1F01-35B3-452F-814C-405348296812}" srcOrd="0" destOrd="0" presId="urn:microsoft.com/office/officeart/2008/layout/LinedList"/>
    <dgm:cxn modelId="{8E026C39-4A39-4293-8D2B-28100DB5DB3A}" type="presParOf" srcId="{44C4C621-1876-4A53-BCCF-862A9F934F1E}" destId="{11F85C87-DBC6-48B8-BD11-CB452BF25FD4}" srcOrd="0" destOrd="0" presId="urn:microsoft.com/office/officeart/2008/layout/LinedList"/>
    <dgm:cxn modelId="{87D7B9A8-58A6-4C60-8DB2-FF454EDAD3FA}" type="presParOf" srcId="{44C4C621-1876-4A53-BCCF-862A9F934F1E}" destId="{7F0B3A42-142B-49E4-8FF1-EF6D98DCCC92}" srcOrd="1" destOrd="0" presId="urn:microsoft.com/office/officeart/2008/layout/LinedList"/>
    <dgm:cxn modelId="{B8AA9C5B-6ED7-4D30-8DB0-5E6E4FB10C47}" type="presParOf" srcId="{7F0B3A42-142B-49E4-8FF1-EF6D98DCCC92}" destId="{984463CC-7B39-4B31-BD7E-7C4EA9E9593B}" srcOrd="0" destOrd="0" presId="urn:microsoft.com/office/officeart/2008/layout/LinedList"/>
    <dgm:cxn modelId="{1C0F2DDC-5A08-44FD-BAE3-655C529E303C}" type="presParOf" srcId="{7F0B3A42-142B-49E4-8FF1-EF6D98DCCC92}" destId="{E46DABF1-6302-47F6-9230-73C1FAB4946C}" srcOrd="1" destOrd="0" presId="urn:microsoft.com/office/officeart/2008/layout/LinedList"/>
    <dgm:cxn modelId="{AABB9BBC-9897-41C1-A124-EEB19BFC9F38}" type="presParOf" srcId="{44C4C621-1876-4A53-BCCF-862A9F934F1E}" destId="{26A4BE38-3209-4BA1-8C8B-516653B31139}" srcOrd="2" destOrd="0" presId="urn:microsoft.com/office/officeart/2008/layout/LinedList"/>
    <dgm:cxn modelId="{6061F5DD-9CAE-4B3F-990A-8AE10FC13E93}" type="presParOf" srcId="{44C4C621-1876-4A53-BCCF-862A9F934F1E}" destId="{222E544B-8335-459C-89A7-44858A9904A9}" srcOrd="3" destOrd="0" presId="urn:microsoft.com/office/officeart/2008/layout/LinedList"/>
    <dgm:cxn modelId="{EF349F18-8CC1-454A-AE67-A760B8AD89FA}" type="presParOf" srcId="{222E544B-8335-459C-89A7-44858A9904A9}" destId="{D6D5FA2D-E051-4039-AE55-F4211FAF8F97}" srcOrd="0" destOrd="0" presId="urn:microsoft.com/office/officeart/2008/layout/LinedList"/>
    <dgm:cxn modelId="{80B0F70A-A2D0-4FD3-8E99-DBFE006152EC}" type="presParOf" srcId="{222E544B-8335-459C-89A7-44858A9904A9}" destId="{157DC072-A5F0-4C16-B29F-CD271D087CED}" srcOrd="1" destOrd="0" presId="urn:microsoft.com/office/officeart/2008/layout/LinedList"/>
    <dgm:cxn modelId="{572C6E08-5AAD-4E6E-9FED-16A28ADD8F08}" type="presParOf" srcId="{44C4C621-1876-4A53-BCCF-862A9F934F1E}" destId="{DE6FD3A7-E723-4644-A698-E81D8C774A47}" srcOrd="4" destOrd="0" presId="urn:microsoft.com/office/officeart/2008/layout/LinedList"/>
    <dgm:cxn modelId="{5C195C4D-1530-4EDB-9B92-BC2531B0796B}" type="presParOf" srcId="{44C4C621-1876-4A53-BCCF-862A9F934F1E}" destId="{7DDC7AE7-00B6-4A2D-8AF4-6A510EE34034}" srcOrd="5" destOrd="0" presId="urn:microsoft.com/office/officeart/2008/layout/LinedList"/>
    <dgm:cxn modelId="{7A072746-73D5-4D4F-AA35-B94CDCC76518}" type="presParOf" srcId="{7DDC7AE7-00B6-4A2D-8AF4-6A510EE34034}" destId="{3FDD6FA5-A8F1-4EA3-9C99-FB7A9281D608}" srcOrd="0" destOrd="0" presId="urn:microsoft.com/office/officeart/2008/layout/LinedList"/>
    <dgm:cxn modelId="{9506D593-7F1D-4044-A1C4-E2F31FF77099}" type="presParOf" srcId="{7DDC7AE7-00B6-4A2D-8AF4-6A510EE34034}" destId="{6B04ADC9-47BD-4D97-8551-92044AEE067F}" srcOrd="1" destOrd="0" presId="urn:microsoft.com/office/officeart/2008/layout/LinedList"/>
    <dgm:cxn modelId="{F41D666D-F18F-4E5A-9DB0-1C78AC22B5C0}" type="presParOf" srcId="{44C4C621-1876-4A53-BCCF-862A9F934F1E}" destId="{C75554D7-88F9-4555-947E-0375F3059ED7}" srcOrd="6" destOrd="0" presId="urn:microsoft.com/office/officeart/2008/layout/LinedList"/>
    <dgm:cxn modelId="{25D5507B-5A1B-4EC7-B2B7-732B2F8924F1}" type="presParOf" srcId="{44C4C621-1876-4A53-BCCF-862A9F934F1E}" destId="{981195F3-F554-4384-9BAF-CE8759B943E8}" srcOrd="7" destOrd="0" presId="urn:microsoft.com/office/officeart/2008/layout/LinedList"/>
    <dgm:cxn modelId="{7FD6098C-9C49-40D0-8891-C2B82FA3F669}" type="presParOf" srcId="{981195F3-F554-4384-9BAF-CE8759B943E8}" destId="{A3D1BDD6-3B60-477F-BF1D-765DEF3557C8}" srcOrd="0" destOrd="0" presId="urn:microsoft.com/office/officeart/2008/layout/LinedList"/>
    <dgm:cxn modelId="{8BA74FB7-968A-4903-9A41-B4C361B5BE48}" type="presParOf" srcId="{981195F3-F554-4384-9BAF-CE8759B943E8}" destId="{20853591-3D1C-49AB-A80C-AD9BD961729B}" srcOrd="1" destOrd="0" presId="urn:microsoft.com/office/officeart/2008/layout/LinedList"/>
    <dgm:cxn modelId="{34FAA756-A75F-4F61-B839-DC612761E217}" type="presParOf" srcId="{44C4C621-1876-4A53-BCCF-862A9F934F1E}" destId="{FEA65FD8-FF65-4AAF-B59A-76122726B202}" srcOrd="8" destOrd="0" presId="urn:microsoft.com/office/officeart/2008/layout/LinedList"/>
    <dgm:cxn modelId="{E0C295C5-D551-4B04-B9E2-F1420016913A}" type="presParOf" srcId="{44C4C621-1876-4A53-BCCF-862A9F934F1E}" destId="{AE062B31-2406-44FA-BCD7-F9885CE12427}" srcOrd="9" destOrd="0" presId="urn:microsoft.com/office/officeart/2008/layout/LinedList"/>
    <dgm:cxn modelId="{A940ED24-CBDA-4059-B5C4-62C49075D4A4}" type="presParOf" srcId="{AE062B31-2406-44FA-BCD7-F9885CE12427}" destId="{FE837B40-3426-45FE-A428-BA8B6453ED78}" srcOrd="0" destOrd="0" presId="urn:microsoft.com/office/officeart/2008/layout/LinedList"/>
    <dgm:cxn modelId="{8A64442E-69EC-435C-891C-E70D86244BFE}" type="presParOf" srcId="{AE062B31-2406-44FA-BCD7-F9885CE12427}" destId="{B2390633-6E12-405B-BB62-439C20169E65}" srcOrd="1" destOrd="0" presId="urn:microsoft.com/office/officeart/2008/layout/LinedList"/>
    <dgm:cxn modelId="{8C3B2E1A-4D1F-4956-8093-1635F8E1A8B5}" type="presParOf" srcId="{44C4C621-1876-4A53-BCCF-862A9F934F1E}" destId="{7106D7A6-5486-4E7C-A448-83BAB7301A98}" srcOrd="10" destOrd="0" presId="urn:microsoft.com/office/officeart/2008/layout/LinedList"/>
    <dgm:cxn modelId="{6F4C3D8B-3738-44D9-9308-FEB13CF183FA}" type="presParOf" srcId="{44C4C621-1876-4A53-BCCF-862A9F934F1E}" destId="{11C3DED2-9002-484A-9A9E-5E4A740A5E61}" srcOrd="11" destOrd="0" presId="urn:microsoft.com/office/officeart/2008/layout/LinedList"/>
    <dgm:cxn modelId="{2A6F680A-78EA-4954-98BD-2F881015C2D0}" type="presParOf" srcId="{11C3DED2-9002-484A-9A9E-5E4A740A5E61}" destId="{D88D1F01-35B3-452F-814C-405348296812}" srcOrd="0" destOrd="0" presId="urn:microsoft.com/office/officeart/2008/layout/LinedList"/>
    <dgm:cxn modelId="{18FD1FDB-8F71-4C6C-A47A-EA27367AF188}" type="presParOf" srcId="{11C3DED2-9002-484A-9A9E-5E4A740A5E61}" destId="{8C67A3D6-A22F-489D-AF14-971E13F7D65A}" srcOrd="1" destOrd="0" presId="urn:microsoft.com/office/officeart/2008/layout/LinedList"/>
    <dgm:cxn modelId="{B3D2FBBA-FEB7-453B-A581-E348A4D00A71}" type="presParOf" srcId="{44C4C621-1876-4A53-BCCF-862A9F934F1E}" destId="{4BBB87AF-24D9-48D2-A9CF-B31C8240357F}" srcOrd="12" destOrd="0" presId="urn:microsoft.com/office/officeart/2008/layout/LinedList"/>
    <dgm:cxn modelId="{1426E4DA-11D2-4277-BAA4-FC214332DF8D}" type="presParOf" srcId="{44C4C621-1876-4A53-BCCF-862A9F934F1E}" destId="{1B68B320-23FD-45B0-AB2B-D9DDBD54212B}" srcOrd="13" destOrd="0" presId="urn:microsoft.com/office/officeart/2008/layout/LinedList"/>
    <dgm:cxn modelId="{24E18D7E-A25E-4721-948E-E722BB82485C}" type="presParOf" srcId="{1B68B320-23FD-45B0-AB2B-D9DDBD54212B}" destId="{53C9924E-A95F-42B8-8526-8E6418275C1B}" srcOrd="0" destOrd="0" presId="urn:microsoft.com/office/officeart/2008/layout/LinedList"/>
    <dgm:cxn modelId="{9A2E93BF-0771-4478-A6AF-91C17C3FAFBE}" type="presParOf" srcId="{1B68B320-23FD-45B0-AB2B-D9DDBD54212B}" destId="{5166721A-BB54-457B-8285-005BEE7450EF}" srcOrd="1" destOrd="0" presId="urn:microsoft.com/office/officeart/2008/layout/LinedList"/>
    <dgm:cxn modelId="{CAEA4B0C-39F9-40BA-BD01-5B5842C49EC7}" type="presParOf" srcId="{44C4C621-1876-4A53-BCCF-862A9F934F1E}" destId="{B5096F8C-C9E5-43D9-873F-861D3D31EDFE}" srcOrd="14" destOrd="0" presId="urn:microsoft.com/office/officeart/2008/layout/LinedList"/>
    <dgm:cxn modelId="{9344F8A7-2B99-4E67-890D-0792F986330B}" type="presParOf" srcId="{44C4C621-1876-4A53-BCCF-862A9F934F1E}" destId="{A543F37B-4245-4CB9-A59D-CD2108978C88}" srcOrd="15" destOrd="0" presId="urn:microsoft.com/office/officeart/2008/layout/LinedList"/>
    <dgm:cxn modelId="{F7106679-EB96-4723-B8C5-CC1912D20CA3}" type="presParOf" srcId="{A543F37B-4245-4CB9-A59D-CD2108978C88}" destId="{FFAD7CD3-1D92-45CA-B9BC-CC2B70BDC060}" srcOrd="0" destOrd="0" presId="urn:microsoft.com/office/officeart/2008/layout/LinedList"/>
    <dgm:cxn modelId="{7779EE9E-A5BE-4960-A4CF-8F2831159ED3}" type="presParOf" srcId="{A543F37B-4245-4CB9-A59D-CD2108978C88}" destId="{79C9D901-4CA4-4DC7-A10C-30B636DE8E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C26FA1-3E1A-4CEB-A575-A278C0B3DC58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7DF2E6F-F35B-4A77-839C-07BA0880113C}">
      <dgm:prSet/>
      <dgm:spPr/>
      <dgm:t>
        <a:bodyPr/>
        <a:lstStyle/>
        <a:p>
          <a:r>
            <a:rPr lang="en-IN" b="1"/>
            <a:t>30-Day Compliance Roadmap</a:t>
          </a:r>
          <a:endParaRPr lang="en-US"/>
        </a:p>
      </dgm:t>
    </dgm:pt>
    <dgm:pt modelId="{FC8803E1-E057-41BC-A44C-ACA23A4F39AC}" type="parTrans" cxnId="{1081ADA0-7AC3-4427-9B77-A2046BE4B6ED}">
      <dgm:prSet/>
      <dgm:spPr/>
      <dgm:t>
        <a:bodyPr/>
        <a:lstStyle/>
        <a:p>
          <a:endParaRPr lang="en-US"/>
        </a:p>
      </dgm:t>
    </dgm:pt>
    <dgm:pt modelId="{D35F44B2-2E03-429B-BC68-91AF0433DA3B}" type="sibTrans" cxnId="{1081ADA0-7AC3-4427-9B77-A2046BE4B6ED}">
      <dgm:prSet/>
      <dgm:spPr/>
      <dgm:t>
        <a:bodyPr/>
        <a:lstStyle/>
        <a:p>
          <a:endParaRPr lang="en-US"/>
        </a:p>
      </dgm:t>
    </dgm:pt>
    <dgm:pt modelId="{2E10D995-BE04-425E-9E3F-5ABB6159939C}">
      <dgm:prSet/>
      <dgm:spPr/>
      <dgm:t>
        <a:bodyPr/>
        <a:lstStyle/>
        <a:p>
          <a:r>
            <a:rPr lang="en-IN"/>
            <a:t>Week 1</a:t>
          </a:r>
          <a:br>
            <a:rPr lang="en-IN"/>
          </a:br>
          <a:r>
            <a:rPr lang="en-IN"/>
            <a:t>Assessment</a:t>
          </a:r>
          <a:endParaRPr lang="en-US"/>
        </a:p>
      </dgm:t>
    </dgm:pt>
    <dgm:pt modelId="{53294262-6350-495E-B684-42C13B9A6F73}" type="parTrans" cxnId="{BC7CCA20-B587-486A-BFB0-3263F2069D8F}">
      <dgm:prSet/>
      <dgm:spPr/>
      <dgm:t>
        <a:bodyPr/>
        <a:lstStyle/>
        <a:p>
          <a:endParaRPr lang="en-US"/>
        </a:p>
      </dgm:t>
    </dgm:pt>
    <dgm:pt modelId="{0B31B471-2163-4098-A19D-97FDCC4B2DBB}" type="sibTrans" cxnId="{BC7CCA20-B587-486A-BFB0-3263F2069D8F}">
      <dgm:prSet/>
      <dgm:spPr/>
      <dgm:t>
        <a:bodyPr/>
        <a:lstStyle/>
        <a:p>
          <a:endParaRPr lang="en-US"/>
        </a:p>
      </dgm:t>
    </dgm:pt>
    <dgm:pt modelId="{B185B718-C707-4C1E-84C7-0BDFCB2668C1}">
      <dgm:prSet/>
      <dgm:spPr/>
      <dgm:t>
        <a:bodyPr/>
        <a:lstStyle/>
        <a:p>
          <a:r>
            <a:rPr lang="en-IN"/>
            <a:t>Week 2</a:t>
          </a:r>
          <a:br>
            <a:rPr lang="en-IN"/>
          </a:br>
          <a:r>
            <a:rPr lang="en-IN"/>
            <a:t>Documentation</a:t>
          </a:r>
          <a:endParaRPr lang="en-US"/>
        </a:p>
      </dgm:t>
    </dgm:pt>
    <dgm:pt modelId="{3C902E6D-896B-4F45-A579-AD6FC370D24A}" type="parTrans" cxnId="{000BAD95-2F1C-413A-A43B-F11097A4CDCB}">
      <dgm:prSet/>
      <dgm:spPr/>
      <dgm:t>
        <a:bodyPr/>
        <a:lstStyle/>
        <a:p>
          <a:endParaRPr lang="en-US"/>
        </a:p>
      </dgm:t>
    </dgm:pt>
    <dgm:pt modelId="{A035F932-AE82-469D-B67D-69262D6D7114}" type="sibTrans" cxnId="{000BAD95-2F1C-413A-A43B-F11097A4CDCB}">
      <dgm:prSet/>
      <dgm:spPr/>
      <dgm:t>
        <a:bodyPr/>
        <a:lstStyle/>
        <a:p>
          <a:endParaRPr lang="en-US"/>
        </a:p>
      </dgm:t>
    </dgm:pt>
    <dgm:pt modelId="{C420E51B-2AA4-46EC-9148-742C7679DF3D}">
      <dgm:prSet/>
      <dgm:spPr/>
      <dgm:t>
        <a:bodyPr/>
        <a:lstStyle/>
        <a:p>
          <a:r>
            <a:rPr lang="en-IN"/>
            <a:t>Week 3</a:t>
          </a:r>
          <a:br>
            <a:rPr lang="en-IN"/>
          </a:br>
          <a:r>
            <a:rPr lang="en-IN"/>
            <a:t>Approvals</a:t>
          </a:r>
          <a:endParaRPr lang="en-US"/>
        </a:p>
      </dgm:t>
    </dgm:pt>
    <dgm:pt modelId="{B1B9CC4A-2788-4555-B628-0920888B7845}" type="parTrans" cxnId="{06E4F6B5-D39B-4CD5-8642-3D1EC2ECE7F3}">
      <dgm:prSet/>
      <dgm:spPr/>
      <dgm:t>
        <a:bodyPr/>
        <a:lstStyle/>
        <a:p>
          <a:endParaRPr lang="en-US"/>
        </a:p>
      </dgm:t>
    </dgm:pt>
    <dgm:pt modelId="{250CE009-4FAE-4186-B2A8-F39C79833E94}" type="sibTrans" cxnId="{06E4F6B5-D39B-4CD5-8642-3D1EC2ECE7F3}">
      <dgm:prSet/>
      <dgm:spPr/>
      <dgm:t>
        <a:bodyPr/>
        <a:lstStyle/>
        <a:p>
          <a:endParaRPr lang="en-US"/>
        </a:p>
      </dgm:t>
    </dgm:pt>
    <dgm:pt modelId="{025E879A-BFAE-4279-B03C-526631ABAEAA}">
      <dgm:prSet/>
      <dgm:spPr/>
      <dgm:t>
        <a:bodyPr/>
        <a:lstStyle/>
        <a:p>
          <a:r>
            <a:rPr lang="en-IN"/>
            <a:t>Week 4</a:t>
          </a:r>
          <a:br>
            <a:rPr lang="en-IN"/>
          </a:br>
          <a:r>
            <a:rPr lang="en-IN"/>
            <a:t>Filing</a:t>
          </a:r>
          <a:endParaRPr lang="en-US"/>
        </a:p>
      </dgm:t>
    </dgm:pt>
    <dgm:pt modelId="{721B3551-D385-467E-8A57-AFD414E6DF96}" type="parTrans" cxnId="{4A78920D-47C3-43EB-BE96-1914E8134C56}">
      <dgm:prSet/>
      <dgm:spPr/>
      <dgm:t>
        <a:bodyPr/>
        <a:lstStyle/>
        <a:p>
          <a:endParaRPr lang="en-US"/>
        </a:p>
      </dgm:t>
    </dgm:pt>
    <dgm:pt modelId="{E634398C-2314-4E76-975A-3F1558713B64}" type="sibTrans" cxnId="{4A78920D-47C3-43EB-BE96-1914E8134C56}">
      <dgm:prSet/>
      <dgm:spPr/>
      <dgm:t>
        <a:bodyPr/>
        <a:lstStyle/>
        <a:p>
          <a:endParaRPr lang="en-US"/>
        </a:p>
      </dgm:t>
    </dgm:pt>
    <dgm:pt modelId="{9AA322D2-E99D-4ED6-BB79-781EB66DD2E2}" type="pres">
      <dgm:prSet presAssocID="{0DC26FA1-3E1A-4CEB-A575-A278C0B3DC58}" presName="linear" presStyleCnt="0">
        <dgm:presLayoutVars>
          <dgm:dir/>
          <dgm:animLvl val="lvl"/>
          <dgm:resizeHandles val="exact"/>
        </dgm:presLayoutVars>
      </dgm:prSet>
      <dgm:spPr/>
    </dgm:pt>
    <dgm:pt modelId="{C3587217-F5DE-4209-937D-609FEE701314}" type="pres">
      <dgm:prSet presAssocID="{C7DF2E6F-F35B-4A77-839C-07BA0880113C}" presName="parentLin" presStyleCnt="0"/>
      <dgm:spPr/>
    </dgm:pt>
    <dgm:pt modelId="{48325ACE-0ABD-4A28-BC74-9E086A92A764}" type="pres">
      <dgm:prSet presAssocID="{C7DF2E6F-F35B-4A77-839C-07BA0880113C}" presName="parentLeftMargin" presStyleLbl="node1" presStyleIdx="0" presStyleCnt="1"/>
      <dgm:spPr/>
    </dgm:pt>
    <dgm:pt modelId="{F91ABC38-D368-4BFE-9B1D-C39FB16B42F9}" type="pres">
      <dgm:prSet presAssocID="{C7DF2E6F-F35B-4A77-839C-07BA0880113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6A88155-0C33-4167-BB32-E477245770D1}" type="pres">
      <dgm:prSet presAssocID="{C7DF2E6F-F35B-4A77-839C-07BA0880113C}" presName="negativeSpace" presStyleCnt="0"/>
      <dgm:spPr/>
    </dgm:pt>
    <dgm:pt modelId="{D99A6C0C-5624-4F3A-8623-888D3D767083}" type="pres">
      <dgm:prSet presAssocID="{C7DF2E6F-F35B-4A77-839C-07BA0880113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4802C07-8955-465C-A2BA-C26FDD715A15}" type="presOf" srcId="{2E10D995-BE04-425E-9E3F-5ABB6159939C}" destId="{D99A6C0C-5624-4F3A-8623-888D3D767083}" srcOrd="0" destOrd="0" presId="urn:microsoft.com/office/officeart/2005/8/layout/list1"/>
    <dgm:cxn modelId="{4A78920D-47C3-43EB-BE96-1914E8134C56}" srcId="{C7DF2E6F-F35B-4A77-839C-07BA0880113C}" destId="{025E879A-BFAE-4279-B03C-526631ABAEAA}" srcOrd="3" destOrd="0" parTransId="{721B3551-D385-467E-8A57-AFD414E6DF96}" sibTransId="{E634398C-2314-4E76-975A-3F1558713B64}"/>
    <dgm:cxn modelId="{42DE1511-4689-456C-B0B5-CE4DA6A2A8A6}" type="presOf" srcId="{C420E51B-2AA4-46EC-9148-742C7679DF3D}" destId="{D99A6C0C-5624-4F3A-8623-888D3D767083}" srcOrd="0" destOrd="2" presId="urn:microsoft.com/office/officeart/2005/8/layout/list1"/>
    <dgm:cxn modelId="{BC7CCA20-B587-486A-BFB0-3263F2069D8F}" srcId="{C7DF2E6F-F35B-4A77-839C-07BA0880113C}" destId="{2E10D995-BE04-425E-9E3F-5ABB6159939C}" srcOrd="0" destOrd="0" parTransId="{53294262-6350-495E-B684-42C13B9A6F73}" sibTransId="{0B31B471-2163-4098-A19D-97FDCC4B2DBB}"/>
    <dgm:cxn modelId="{82B93532-259B-4CCD-B85C-0819BF3B275C}" type="presOf" srcId="{B185B718-C707-4C1E-84C7-0BDFCB2668C1}" destId="{D99A6C0C-5624-4F3A-8623-888D3D767083}" srcOrd="0" destOrd="1" presId="urn:microsoft.com/office/officeart/2005/8/layout/list1"/>
    <dgm:cxn modelId="{DABC355B-9FFF-4B48-8D2B-389558CE1899}" type="presOf" srcId="{0DC26FA1-3E1A-4CEB-A575-A278C0B3DC58}" destId="{9AA322D2-E99D-4ED6-BB79-781EB66DD2E2}" srcOrd="0" destOrd="0" presId="urn:microsoft.com/office/officeart/2005/8/layout/list1"/>
    <dgm:cxn modelId="{0B0E7C85-E896-4889-B2BF-7123B9CD308F}" type="presOf" srcId="{C7DF2E6F-F35B-4A77-839C-07BA0880113C}" destId="{F91ABC38-D368-4BFE-9B1D-C39FB16B42F9}" srcOrd="1" destOrd="0" presId="urn:microsoft.com/office/officeart/2005/8/layout/list1"/>
    <dgm:cxn modelId="{000BAD95-2F1C-413A-A43B-F11097A4CDCB}" srcId="{C7DF2E6F-F35B-4A77-839C-07BA0880113C}" destId="{B185B718-C707-4C1E-84C7-0BDFCB2668C1}" srcOrd="1" destOrd="0" parTransId="{3C902E6D-896B-4F45-A579-AD6FC370D24A}" sibTransId="{A035F932-AE82-469D-B67D-69262D6D7114}"/>
    <dgm:cxn modelId="{1081ADA0-7AC3-4427-9B77-A2046BE4B6ED}" srcId="{0DC26FA1-3E1A-4CEB-A575-A278C0B3DC58}" destId="{C7DF2E6F-F35B-4A77-839C-07BA0880113C}" srcOrd="0" destOrd="0" parTransId="{FC8803E1-E057-41BC-A44C-ACA23A4F39AC}" sibTransId="{D35F44B2-2E03-429B-BC68-91AF0433DA3B}"/>
    <dgm:cxn modelId="{06E4F6B5-D39B-4CD5-8642-3D1EC2ECE7F3}" srcId="{C7DF2E6F-F35B-4A77-839C-07BA0880113C}" destId="{C420E51B-2AA4-46EC-9148-742C7679DF3D}" srcOrd="2" destOrd="0" parTransId="{B1B9CC4A-2788-4555-B628-0920888B7845}" sibTransId="{250CE009-4FAE-4186-B2A8-F39C79833E94}"/>
    <dgm:cxn modelId="{B752BFD9-683B-4117-AA45-7AB747EF590B}" type="presOf" srcId="{C7DF2E6F-F35B-4A77-839C-07BA0880113C}" destId="{48325ACE-0ABD-4A28-BC74-9E086A92A764}" srcOrd="0" destOrd="0" presId="urn:microsoft.com/office/officeart/2005/8/layout/list1"/>
    <dgm:cxn modelId="{C3268CDE-727B-4708-BADA-F0C293658170}" type="presOf" srcId="{025E879A-BFAE-4279-B03C-526631ABAEAA}" destId="{D99A6C0C-5624-4F3A-8623-888D3D767083}" srcOrd="0" destOrd="3" presId="urn:microsoft.com/office/officeart/2005/8/layout/list1"/>
    <dgm:cxn modelId="{E4EC51B0-BA4D-4A60-89EE-CD19A84A2595}" type="presParOf" srcId="{9AA322D2-E99D-4ED6-BB79-781EB66DD2E2}" destId="{C3587217-F5DE-4209-937D-609FEE701314}" srcOrd="0" destOrd="0" presId="urn:microsoft.com/office/officeart/2005/8/layout/list1"/>
    <dgm:cxn modelId="{71BA9406-B3EB-4902-8189-6FB33AFA4B74}" type="presParOf" srcId="{C3587217-F5DE-4209-937D-609FEE701314}" destId="{48325ACE-0ABD-4A28-BC74-9E086A92A764}" srcOrd="0" destOrd="0" presId="urn:microsoft.com/office/officeart/2005/8/layout/list1"/>
    <dgm:cxn modelId="{AA5ACE94-466C-486C-850F-B5073FF74F5C}" type="presParOf" srcId="{C3587217-F5DE-4209-937D-609FEE701314}" destId="{F91ABC38-D368-4BFE-9B1D-C39FB16B42F9}" srcOrd="1" destOrd="0" presId="urn:microsoft.com/office/officeart/2005/8/layout/list1"/>
    <dgm:cxn modelId="{D97BAE2B-0B45-4346-BB69-DB8B6484832D}" type="presParOf" srcId="{9AA322D2-E99D-4ED6-BB79-781EB66DD2E2}" destId="{36A88155-0C33-4167-BB32-E477245770D1}" srcOrd="1" destOrd="0" presId="urn:microsoft.com/office/officeart/2005/8/layout/list1"/>
    <dgm:cxn modelId="{C1015FE8-CAB3-44E0-8631-31B02FEFFF31}" type="presParOf" srcId="{9AA322D2-E99D-4ED6-BB79-781EB66DD2E2}" destId="{D99A6C0C-5624-4F3A-8623-888D3D76708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9CFD162-9E09-4B7F-98FC-321B188DD58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74C0F0D-54E8-447A-A80A-5308E37B91E7}">
      <dgm:prSet/>
      <dgm:spPr/>
      <dgm:t>
        <a:bodyPr/>
        <a:lstStyle/>
        <a:p>
          <a:r>
            <a:rPr lang="en-IN" b="1"/>
            <a:t>Sample FAQs</a:t>
          </a:r>
          <a:endParaRPr lang="en-US"/>
        </a:p>
      </dgm:t>
    </dgm:pt>
    <dgm:pt modelId="{92282541-674F-496F-A155-F141A1516EA6}" type="parTrans" cxnId="{3387E7A5-A9FE-4520-A9FD-B203DA52F39A}">
      <dgm:prSet/>
      <dgm:spPr/>
      <dgm:t>
        <a:bodyPr/>
        <a:lstStyle/>
        <a:p>
          <a:endParaRPr lang="en-US"/>
        </a:p>
      </dgm:t>
    </dgm:pt>
    <dgm:pt modelId="{36CAB7F8-4E1F-4852-BAD7-34C3D19B5E53}" type="sibTrans" cxnId="{3387E7A5-A9FE-4520-A9FD-B203DA52F39A}">
      <dgm:prSet/>
      <dgm:spPr/>
      <dgm:t>
        <a:bodyPr/>
        <a:lstStyle/>
        <a:p>
          <a:endParaRPr lang="en-US"/>
        </a:p>
      </dgm:t>
    </dgm:pt>
    <dgm:pt modelId="{BAEFE9DD-2E37-4FD6-8F5B-63506A6AE459}">
      <dgm:prSet/>
      <dgm:spPr/>
      <dgm:t>
        <a:bodyPr/>
        <a:lstStyle/>
        <a:p>
          <a:r>
            <a:rPr lang="en-IN"/>
            <a:t>Who can apply? </a:t>
          </a:r>
          <a:endParaRPr lang="en-US"/>
        </a:p>
      </dgm:t>
    </dgm:pt>
    <dgm:pt modelId="{8081A8B8-F52B-476C-B143-D8ED142BC3E4}" type="parTrans" cxnId="{56FD88C5-9665-42CB-986D-F23D67A484A2}">
      <dgm:prSet/>
      <dgm:spPr/>
      <dgm:t>
        <a:bodyPr/>
        <a:lstStyle/>
        <a:p>
          <a:endParaRPr lang="en-US"/>
        </a:p>
      </dgm:t>
    </dgm:pt>
    <dgm:pt modelId="{3CCE3EEB-0BEE-4622-A877-779C045D944A}" type="sibTrans" cxnId="{56FD88C5-9665-42CB-986D-F23D67A484A2}">
      <dgm:prSet/>
      <dgm:spPr/>
      <dgm:t>
        <a:bodyPr/>
        <a:lstStyle/>
        <a:p>
          <a:endParaRPr lang="en-US"/>
        </a:p>
      </dgm:t>
    </dgm:pt>
    <dgm:pt modelId="{1EA7E680-DD40-4B09-859F-AC69409D693E}">
      <dgm:prSet/>
      <dgm:spPr/>
      <dgm:t>
        <a:bodyPr/>
        <a:lstStyle/>
        <a:p>
          <a:r>
            <a:rPr lang="en-IN"/>
            <a:t>Is the scheme mandatory? </a:t>
          </a:r>
          <a:endParaRPr lang="en-US"/>
        </a:p>
      </dgm:t>
    </dgm:pt>
    <dgm:pt modelId="{25ADABCF-1C7C-491B-AFF4-B8E3E1A616A0}" type="parTrans" cxnId="{4FC46951-18A5-4372-A800-691BEA0036B4}">
      <dgm:prSet/>
      <dgm:spPr/>
      <dgm:t>
        <a:bodyPr/>
        <a:lstStyle/>
        <a:p>
          <a:endParaRPr lang="en-US"/>
        </a:p>
      </dgm:t>
    </dgm:pt>
    <dgm:pt modelId="{72855094-C7FD-41FC-A1BE-6869C12B6505}" type="sibTrans" cxnId="{4FC46951-18A5-4372-A800-691BEA0036B4}">
      <dgm:prSet/>
      <dgm:spPr/>
      <dgm:t>
        <a:bodyPr/>
        <a:lstStyle/>
        <a:p>
          <a:endParaRPr lang="en-US"/>
        </a:p>
      </dgm:t>
    </dgm:pt>
    <dgm:pt modelId="{3178B3BA-8731-44E3-9FC0-294B42BE6496}">
      <dgm:prSet/>
      <dgm:spPr/>
      <dgm:t>
        <a:bodyPr/>
        <a:lstStyle/>
        <a:p>
          <a:r>
            <a:rPr lang="en-IN"/>
            <a:t>Which forms are covered? </a:t>
          </a:r>
          <a:endParaRPr lang="en-US"/>
        </a:p>
      </dgm:t>
    </dgm:pt>
    <dgm:pt modelId="{0C4C545E-9160-40E2-B087-A972C84AA043}" type="parTrans" cxnId="{0DDB4D88-A091-4EBE-BCD2-0BC51E464327}">
      <dgm:prSet/>
      <dgm:spPr/>
      <dgm:t>
        <a:bodyPr/>
        <a:lstStyle/>
        <a:p>
          <a:endParaRPr lang="en-US"/>
        </a:p>
      </dgm:t>
    </dgm:pt>
    <dgm:pt modelId="{A2156060-DF0A-455B-8323-F120F7273116}" type="sibTrans" cxnId="{0DDB4D88-A091-4EBE-BCD2-0BC51E464327}">
      <dgm:prSet/>
      <dgm:spPr/>
      <dgm:t>
        <a:bodyPr/>
        <a:lstStyle/>
        <a:p>
          <a:endParaRPr lang="en-US"/>
        </a:p>
      </dgm:t>
    </dgm:pt>
    <dgm:pt modelId="{9BD9613A-EA25-4ECB-88D4-EF335CA71ABF}">
      <dgm:prSet/>
      <dgm:spPr/>
      <dgm:t>
        <a:bodyPr/>
        <a:lstStyle/>
        <a:p>
          <a:r>
            <a:rPr lang="en-IN"/>
            <a:t>Can dormant companies apply? </a:t>
          </a:r>
          <a:endParaRPr lang="en-US"/>
        </a:p>
      </dgm:t>
    </dgm:pt>
    <dgm:pt modelId="{3D2D1869-08CE-45EA-8630-3C7914A555BE}" type="parTrans" cxnId="{DF9178C0-7E4D-4802-B0BF-AD93262C71A0}">
      <dgm:prSet/>
      <dgm:spPr/>
      <dgm:t>
        <a:bodyPr/>
        <a:lstStyle/>
        <a:p>
          <a:endParaRPr lang="en-US"/>
        </a:p>
      </dgm:t>
    </dgm:pt>
    <dgm:pt modelId="{0D602545-42E5-4D01-89AD-1CB3978A70B8}" type="sibTrans" cxnId="{DF9178C0-7E4D-4802-B0BF-AD93262C71A0}">
      <dgm:prSet/>
      <dgm:spPr/>
      <dgm:t>
        <a:bodyPr/>
        <a:lstStyle/>
        <a:p>
          <a:endParaRPr lang="en-US"/>
        </a:p>
      </dgm:t>
    </dgm:pt>
    <dgm:pt modelId="{91188976-766E-4A0B-B436-0F0E64EB49D7}">
      <dgm:prSet/>
      <dgm:spPr/>
      <dgm:t>
        <a:bodyPr/>
        <a:lstStyle/>
        <a:p>
          <a:r>
            <a:rPr lang="en-IN"/>
            <a:t>Are fraud cases covered? </a:t>
          </a:r>
          <a:endParaRPr lang="en-US"/>
        </a:p>
      </dgm:t>
    </dgm:pt>
    <dgm:pt modelId="{3CD84E70-4761-4349-8354-530F6DB8617C}" type="parTrans" cxnId="{6D25E92F-C517-480A-BC17-A8973C1564E6}">
      <dgm:prSet/>
      <dgm:spPr/>
      <dgm:t>
        <a:bodyPr/>
        <a:lstStyle/>
        <a:p>
          <a:endParaRPr lang="en-US"/>
        </a:p>
      </dgm:t>
    </dgm:pt>
    <dgm:pt modelId="{8367859E-40AD-41DE-9B1C-1D8B42FD9052}" type="sibTrans" cxnId="{6D25E92F-C517-480A-BC17-A8973C1564E6}">
      <dgm:prSet/>
      <dgm:spPr/>
      <dgm:t>
        <a:bodyPr/>
        <a:lstStyle/>
        <a:p>
          <a:endParaRPr lang="en-US"/>
        </a:p>
      </dgm:t>
    </dgm:pt>
    <dgm:pt modelId="{DEAAAECD-F32F-4981-A968-A9E015D9A733}">
      <dgm:prSet/>
      <dgm:spPr/>
      <dgm:t>
        <a:bodyPr/>
        <a:lstStyle/>
        <a:p>
          <a:r>
            <a:rPr lang="en-IN"/>
            <a:t>Can strike-off be sought? </a:t>
          </a:r>
          <a:endParaRPr lang="en-US"/>
        </a:p>
      </dgm:t>
    </dgm:pt>
    <dgm:pt modelId="{49F7C017-BFC0-4E76-A0DB-7724E01E50EC}" type="parTrans" cxnId="{64E88B7F-7574-477D-BD37-667240B980E8}">
      <dgm:prSet/>
      <dgm:spPr/>
      <dgm:t>
        <a:bodyPr/>
        <a:lstStyle/>
        <a:p>
          <a:endParaRPr lang="en-US"/>
        </a:p>
      </dgm:t>
    </dgm:pt>
    <dgm:pt modelId="{7E7F2AAA-53A7-4277-9505-1D2D88E5BD5A}" type="sibTrans" cxnId="{64E88B7F-7574-477D-BD37-667240B980E8}">
      <dgm:prSet/>
      <dgm:spPr/>
      <dgm:t>
        <a:bodyPr/>
        <a:lstStyle/>
        <a:p>
          <a:endParaRPr lang="en-US"/>
        </a:p>
      </dgm:t>
    </dgm:pt>
    <dgm:pt modelId="{EE52A7F0-E581-43F9-82DD-F7A52C2E68AC}">
      <dgm:prSet/>
      <dgm:spPr/>
      <dgm:t>
        <a:bodyPr/>
        <a:lstStyle/>
        <a:p>
          <a:r>
            <a:rPr lang="en-IN"/>
            <a:t>What is the last date? </a:t>
          </a:r>
          <a:endParaRPr lang="en-US"/>
        </a:p>
      </dgm:t>
    </dgm:pt>
    <dgm:pt modelId="{4100856C-371B-4259-9EAD-56D75C300A4F}" type="parTrans" cxnId="{E57E75C5-A199-4E4E-A31D-26A9C5DEA9CB}">
      <dgm:prSet/>
      <dgm:spPr/>
      <dgm:t>
        <a:bodyPr/>
        <a:lstStyle/>
        <a:p>
          <a:endParaRPr lang="en-US"/>
        </a:p>
      </dgm:t>
    </dgm:pt>
    <dgm:pt modelId="{176846D9-A7EC-448D-AF7E-92EE0A55C4F3}" type="sibTrans" cxnId="{E57E75C5-A199-4E4E-A31D-26A9C5DEA9CB}">
      <dgm:prSet/>
      <dgm:spPr/>
      <dgm:t>
        <a:bodyPr/>
        <a:lstStyle/>
        <a:p>
          <a:endParaRPr lang="en-US"/>
        </a:p>
      </dgm:t>
    </dgm:pt>
    <dgm:pt modelId="{C2041FAE-2EC3-4C19-AF69-561EFEFC8D1D}">
      <dgm:prSet/>
      <dgm:spPr/>
      <dgm:t>
        <a:bodyPr/>
        <a:lstStyle/>
        <a:p>
          <a:r>
            <a:rPr lang="en-IN"/>
            <a:t>Can old filings be made? </a:t>
          </a:r>
          <a:endParaRPr lang="en-US"/>
        </a:p>
      </dgm:t>
    </dgm:pt>
    <dgm:pt modelId="{EEF274F3-5216-4C99-A944-78830FCF2B04}" type="parTrans" cxnId="{D7F126FB-C144-431F-A968-748F117F7FFC}">
      <dgm:prSet/>
      <dgm:spPr/>
      <dgm:t>
        <a:bodyPr/>
        <a:lstStyle/>
        <a:p>
          <a:endParaRPr lang="en-US"/>
        </a:p>
      </dgm:t>
    </dgm:pt>
    <dgm:pt modelId="{337C5C15-E5E8-4E4D-8D41-DBD0F3281482}" type="sibTrans" cxnId="{D7F126FB-C144-431F-A968-748F117F7FFC}">
      <dgm:prSet/>
      <dgm:spPr/>
      <dgm:t>
        <a:bodyPr/>
        <a:lstStyle/>
        <a:p>
          <a:endParaRPr lang="en-US"/>
        </a:p>
      </dgm:t>
    </dgm:pt>
    <dgm:pt modelId="{679D5EA3-B530-46FB-9A77-5A147D49F988}">
      <dgm:prSet/>
      <dgm:spPr/>
      <dgm:t>
        <a:bodyPr/>
        <a:lstStyle/>
        <a:p>
          <a:r>
            <a:rPr lang="en-IN"/>
            <a:t>Is immunity available? </a:t>
          </a:r>
          <a:endParaRPr lang="en-US"/>
        </a:p>
      </dgm:t>
    </dgm:pt>
    <dgm:pt modelId="{4A4F8792-7D53-4D86-AA9F-8E9B8F4C3C5A}" type="parTrans" cxnId="{AA821809-DB9D-4718-B007-77439D32FB4E}">
      <dgm:prSet/>
      <dgm:spPr/>
      <dgm:t>
        <a:bodyPr/>
        <a:lstStyle/>
        <a:p>
          <a:endParaRPr lang="en-US"/>
        </a:p>
      </dgm:t>
    </dgm:pt>
    <dgm:pt modelId="{6247C25C-4F21-4DEF-8921-50A799BA8034}" type="sibTrans" cxnId="{AA821809-DB9D-4718-B007-77439D32FB4E}">
      <dgm:prSet/>
      <dgm:spPr/>
      <dgm:t>
        <a:bodyPr/>
        <a:lstStyle/>
        <a:p>
          <a:endParaRPr lang="en-US"/>
        </a:p>
      </dgm:t>
    </dgm:pt>
    <dgm:pt modelId="{1B0F4971-0638-4811-85A9-E527B51E435D}">
      <dgm:prSet/>
      <dgm:spPr/>
      <dgm:t>
        <a:bodyPr/>
        <a:lstStyle/>
        <a:p>
          <a:r>
            <a:rPr lang="en-IN"/>
            <a:t>What if filings remain pending?</a:t>
          </a:r>
          <a:endParaRPr lang="en-US"/>
        </a:p>
      </dgm:t>
    </dgm:pt>
    <dgm:pt modelId="{74A9B97E-77BB-495A-9BC4-B8ECD9281FC4}" type="parTrans" cxnId="{9A1C71A1-47BB-419B-A8A5-E109150E0E9B}">
      <dgm:prSet/>
      <dgm:spPr/>
      <dgm:t>
        <a:bodyPr/>
        <a:lstStyle/>
        <a:p>
          <a:endParaRPr lang="en-US"/>
        </a:p>
      </dgm:t>
    </dgm:pt>
    <dgm:pt modelId="{1429364B-E137-4DF7-9ABF-4E1D901355AE}" type="sibTrans" cxnId="{9A1C71A1-47BB-419B-A8A5-E109150E0E9B}">
      <dgm:prSet/>
      <dgm:spPr/>
      <dgm:t>
        <a:bodyPr/>
        <a:lstStyle/>
        <a:p>
          <a:endParaRPr lang="en-US"/>
        </a:p>
      </dgm:t>
    </dgm:pt>
    <dgm:pt modelId="{54E2E003-E1BA-4C66-B09C-2DE01407ADC9}" type="pres">
      <dgm:prSet presAssocID="{D9CFD162-9E09-4B7F-98FC-321B188DD584}" presName="vert0" presStyleCnt="0">
        <dgm:presLayoutVars>
          <dgm:dir/>
          <dgm:animOne val="branch"/>
          <dgm:animLvl val="lvl"/>
        </dgm:presLayoutVars>
      </dgm:prSet>
      <dgm:spPr/>
    </dgm:pt>
    <dgm:pt modelId="{A3DB3DE8-8304-4C7B-81C1-10444CCE53EF}" type="pres">
      <dgm:prSet presAssocID="{574C0F0D-54E8-447A-A80A-5308E37B91E7}" presName="thickLine" presStyleLbl="alignNode1" presStyleIdx="0" presStyleCnt="1"/>
      <dgm:spPr/>
    </dgm:pt>
    <dgm:pt modelId="{31AB2FDD-D4FF-4959-938D-987BACDE5649}" type="pres">
      <dgm:prSet presAssocID="{574C0F0D-54E8-447A-A80A-5308E37B91E7}" presName="horz1" presStyleCnt="0"/>
      <dgm:spPr/>
    </dgm:pt>
    <dgm:pt modelId="{98C5093D-B95A-4518-A027-358A605E9D48}" type="pres">
      <dgm:prSet presAssocID="{574C0F0D-54E8-447A-A80A-5308E37B91E7}" presName="tx1" presStyleLbl="revTx" presStyleIdx="0" presStyleCnt="11"/>
      <dgm:spPr/>
    </dgm:pt>
    <dgm:pt modelId="{FDD332F5-576E-4E98-9EDD-5D961A63C86F}" type="pres">
      <dgm:prSet presAssocID="{574C0F0D-54E8-447A-A80A-5308E37B91E7}" presName="vert1" presStyleCnt="0"/>
      <dgm:spPr/>
    </dgm:pt>
    <dgm:pt modelId="{14E78155-3410-4C5D-8DCB-959183F8F443}" type="pres">
      <dgm:prSet presAssocID="{BAEFE9DD-2E37-4FD6-8F5B-63506A6AE459}" presName="vertSpace2a" presStyleCnt="0"/>
      <dgm:spPr/>
    </dgm:pt>
    <dgm:pt modelId="{99D8BA91-97D7-4C2B-8F0C-D937D589DBB1}" type="pres">
      <dgm:prSet presAssocID="{BAEFE9DD-2E37-4FD6-8F5B-63506A6AE459}" presName="horz2" presStyleCnt="0"/>
      <dgm:spPr/>
    </dgm:pt>
    <dgm:pt modelId="{562AFF09-8442-446E-9101-7C6DAB736FF4}" type="pres">
      <dgm:prSet presAssocID="{BAEFE9DD-2E37-4FD6-8F5B-63506A6AE459}" presName="horzSpace2" presStyleCnt="0"/>
      <dgm:spPr/>
    </dgm:pt>
    <dgm:pt modelId="{99BB833E-42CB-4EB2-AD8C-D26F5E5417E1}" type="pres">
      <dgm:prSet presAssocID="{BAEFE9DD-2E37-4FD6-8F5B-63506A6AE459}" presName="tx2" presStyleLbl="revTx" presStyleIdx="1" presStyleCnt="11"/>
      <dgm:spPr/>
    </dgm:pt>
    <dgm:pt modelId="{4B3C95B9-200C-428E-AC43-D4930476F0BD}" type="pres">
      <dgm:prSet presAssocID="{BAEFE9DD-2E37-4FD6-8F5B-63506A6AE459}" presName="vert2" presStyleCnt="0"/>
      <dgm:spPr/>
    </dgm:pt>
    <dgm:pt modelId="{CDB00F4A-93D7-4E0F-B573-008084787852}" type="pres">
      <dgm:prSet presAssocID="{BAEFE9DD-2E37-4FD6-8F5B-63506A6AE459}" presName="thinLine2b" presStyleLbl="callout" presStyleIdx="0" presStyleCnt="10"/>
      <dgm:spPr/>
    </dgm:pt>
    <dgm:pt modelId="{AD68E3F3-BC9D-4C79-8D9B-9F7F7289B862}" type="pres">
      <dgm:prSet presAssocID="{BAEFE9DD-2E37-4FD6-8F5B-63506A6AE459}" presName="vertSpace2b" presStyleCnt="0"/>
      <dgm:spPr/>
    </dgm:pt>
    <dgm:pt modelId="{79BF02FB-61E1-47EC-B9C0-42161A35A672}" type="pres">
      <dgm:prSet presAssocID="{1EA7E680-DD40-4B09-859F-AC69409D693E}" presName="horz2" presStyleCnt="0"/>
      <dgm:spPr/>
    </dgm:pt>
    <dgm:pt modelId="{2D0DE318-B7B5-4B53-A5EA-577AF0B5A18E}" type="pres">
      <dgm:prSet presAssocID="{1EA7E680-DD40-4B09-859F-AC69409D693E}" presName="horzSpace2" presStyleCnt="0"/>
      <dgm:spPr/>
    </dgm:pt>
    <dgm:pt modelId="{BBA19C94-3E69-4832-9B59-17A569F7C322}" type="pres">
      <dgm:prSet presAssocID="{1EA7E680-DD40-4B09-859F-AC69409D693E}" presName="tx2" presStyleLbl="revTx" presStyleIdx="2" presStyleCnt="11"/>
      <dgm:spPr/>
    </dgm:pt>
    <dgm:pt modelId="{CEB8A00B-2B42-4746-B128-8C1FBF93F3E8}" type="pres">
      <dgm:prSet presAssocID="{1EA7E680-DD40-4B09-859F-AC69409D693E}" presName="vert2" presStyleCnt="0"/>
      <dgm:spPr/>
    </dgm:pt>
    <dgm:pt modelId="{F24C6712-CEC6-44C0-B048-C83D318E5462}" type="pres">
      <dgm:prSet presAssocID="{1EA7E680-DD40-4B09-859F-AC69409D693E}" presName="thinLine2b" presStyleLbl="callout" presStyleIdx="1" presStyleCnt="10"/>
      <dgm:spPr/>
    </dgm:pt>
    <dgm:pt modelId="{A8438B82-C099-4F02-A740-1E692501CA6D}" type="pres">
      <dgm:prSet presAssocID="{1EA7E680-DD40-4B09-859F-AC69409D693E}" presName="vertSpace2b" presStyleCnt="0"/>
      <dgm:spPr/>
    </dgm:pt>
    <dgm:pt modelId="{124B223B-5583-4AC3-955E-89BB4C6EE833}" type="pres">
      <dgm:prSet presAssocID="{3178B3BA-8731-44E3-9FC0-294B42BE6496}" presName="horz2" presStyleCnt="0"/>
      <dgm:spPr/>
    </dgm:pt>
    <dgm:pt modelId="{B85ED259-4FF7-4A80-99F5-7B5268597577}" type="pres">
      <dgm:prSet presAssocID="{3178B3BA-8731-44E3-9FC0-294B42BE6496}" presName="horzSpace2" presStyleCnt="0"/>
      <dgm:spPr/>
    </dgm:pt>
    <dgm:pt modelId="{06AC1945-B868-41CD-8062-1DAA8860BC9C}" type="pres">
      <dgm:prSet presAssocID="{3178B3BA-8731-44E3-9FC0-294B42BE6496}" presName="tx2" presStyleLbl="revTx" presStyleIdx="3" presStyleCnt="11"/>
      <dgm:spPr/>
    </dgm:pt>
    <dgm:pt modelId="{1437617D-095A-4336-AF19-2D774F4F7BF0}" type="pres">
      <dgm:prSet presAssocID="{3178B3BA-8731-44E3-9FC0-294B42BE6496}" presName="vert2" presStyleCnt="0"/>
      <dgm:spPr/>
    </dgm:pt>
    <dgm:pt modelId="{FDBA0E3D-A1A7-4444-80C5-E72FEEB6DED5}" type="pres">
      <dgm:prSet presAssocID="{3178B3BA-8731-44E3-9FC0-294B42BE6496}" presName="thinLine2b" presStyleLbl="callout" presStyleIdx="2" presStyleCnt="10"/>
      <dgm:spPr/>
    </dgm:pt>
    <dgm:pt modelId="{29ABBF2E-FDE5-4597-B9BA-D73A9A7C8BA9}" type="pres">
      <dgm:prSet presAssocID="{3178B3BA-8731-44E3-9FC0-294B42BE6496}" presName="vertSpace2b" presStyleCnt="0"/>
      <dgm:spPr/>
    </dgm:pt>
    <dgm:pt modelId="{B98218E1-4FA6-4759-A96A-702F188232AB}" type="pres">
      <dgm:prSet presAssocID="{9BD9613A-EA25-4ECB-88D4-EF335CA71ABF}" presName="horz2" presStyleCnt="0"/>
      <dgm:spPr/>
    </dgm:pt>
    <dgm:pt modelId="{FD4D9B98-52BB-4B25-A1FF-F038F1ADA7B7}" type="pres">
      <dgm:prSet presAssocID="{9BD9613A-EA25-4ECB-88D4-EF335CA71ABF}" presName="horzSpace2" presStyleCnt="0"/>
      <dgm:spPr/>
    </dgm:pt>
    <dgm:pt modelId="{53DA5983-58FE-42D0-A27D-914FCD89D9DA}" type="pres">
      <dgm:prSet presAssocID="{9BD9613A-EA25-4ECB-88D4-EF335CA71ABF}" presName="tx2" presStyleLbl="revTx" presStyleIdx="4" presStyleCnt="11"/>
      <dgm:spPr/>
    </dgm:pt>
    <dgm:pt modelId="{C72E2061-380C-4C94-B749-B07907C2F8F7}" type="pres">
      <dgm:prSet presAssocID="{9BD9613A-EA25-4ECB-88D4-EF335CA71ABF}" presName="vert2" presStyleCnt="0"/>
      <dgm:spPr/>
    </dgm:pt>
    <dgm:pt modelId="{D9A2754E-AEB5-48B0-9365-FCAC96DD2038}" type="pres">
      <dgm:prSet presAssocID="{9BD9613A-EA25-4ECB-88D4-EF335CA71ABF}" presName="thinLine2b" presStyleLbl="callout" presStyleIdx="3" presStyleCnt="10"/>
      <dgm:spPr/>
    </dgm:pt>
    <dgm:pt modelId="{56DB5813-FBC0-4EF9-911D-A0E14AA111C7}" type="pres">
      <dgm:prSet presAssocID="{9BD9613A-EA25-4ECB-88D4-EF335CA71ABF}" presName="vertSpace2b" presStyleCnt="0"/>
      <dgm:spPr/>
    </dgm:pt>
    <dgm:pt modelId="{FAC1FEF6-76FB-4201-860B-352C76106F90}" type="pres">
      <dgm:prSet presAssocID="{91188976-766E-4A0B-B436-0F0E64EB49D7}" presName="horz2" presStyleCnt="0"/>
      <dgm:spPr/>
    </dgm:pt>
    <dgm:pt modelId="{3E2FDCF4-5246-408E-8D98-8D8B3B2813EA}" type="pres">
      <dgm:prSet presAssocID="{91188976-766E-4A0B-B436-0F0E64EB49D7}" presName="horzSpace2" presStyleCnt="0"/>
      <dgm:spPr/>
    </dgm:pt>
    <dgm:pt modelId="{2A0F89B0-38A6-4212-A86C-714E5E46CDCC}" type="pres">
      <dgm:prSet presAssocID="{91188976-766E-4A0B-B436-0F0E64EB49D7}" presName="tx2" presStyleLbl="revTx" presStyleIdx="5" presStyleCnt="11"/>
      <dgm:spPr/>
    </dgm:pt>
    <dgm:pt modelId="{10AE789B-1AE4-42B6-AE20-89BAEFCDA582}" type="pres">
      <dgm:prSet presAssocID="{91188976-766E-4A0B-B436-0F0E64EB49D7}" presName="vert2" presStyleCnt="0"/>
      <dgm:spPr/>
    </dgm:pt>
    <dgm:pt modelId="{EC2661FB-1BAA-4A9A-B9BB-4A9A457236B9}" type="pres">
      <dgm:prSet presAssocID="{91188976-766E-4A0B-B436-0F0E64EB49D7}" presName="thinLine2b" presStyleLbl="callout" presStyleIdx="4" presStyleCnt="10"/>
      <dgm:spPr/>
    </dgm:pt>
    <dgm:pt modelId="{43CABACB-E576-4C69-9F02-A423FDC1606B}" type="pres">
      <dgm:prSet presAssocID="{91188976-766E-4A0B-B436-0F0E64EB49D7}" presName="vertSpace2b" presStyleCnt="0"/>
      <dgm:spPr/>
    </dgm:pt>
    <dgm:pt modelId="{9C6D932B-EE88-4188-BB6E-B44C9AAA96B7}" type="pres">
      <dgm:prSet presAssocID="{DEAAAECD-F32F-4981-A968-A9E015D9A733}" presName="horz2" presStyleCnt="0"/>
      <dgm:spPr/>
    </dgm:pt>
    <dgm:pt modelId="{E90168CD-3086-4DD5-A238-C93AB2EE809F}" type="pres">
      <dgm:prSet presAssocID="{DEAAAECD-F32F-4981-A968-A9E015D9A733}" presName="horzSpace2" presStyleCnt="0"/>
      <dgm:spPr/>
    </dgm:pt>
    <dgm:pt modelId="{E2A241DF-FA1C-4B8F-8F18-43CB92F27E89}" type="pres">
      <dgm:prSet presAssocID="{DEAAAECD-F32F-4981-A968-A9E015D9A733}" presName="tx2" presStyleLbl="revTx" presStyleIdx="6" presStyleCnt="11"/>
      <dgm:spPr/>
    </dgm:pt>
    <dgm:pt modelId="{FB27D9AE-C4C4-4349-83CE-DD80EFB7203E}" type="pres">
      <dgm:prSet presAssocID="{DEAAAECD-F32F-4981-A968-A9E015D9A733}" presName="vert2" presStyleCnt="0"/>
      <dgm:spPr/>
    </dgm:pt>
    <dgm:pt modelId="{07E9A58B-6ABC-4C63-80D7-F9FD50359B51}" type="pres">
      <dgm:prSet presAssocID="{DEAAAECD-F32F-4981-A968-A9E015D9A733}" presName="thinLine2b" presStyleLbl="callout" presStyleIdx="5" presStyleCnt="10"/>
      <dgm:spPr/>
    </dgm:pt>
    <dgm:pt modelId="{F1B84CB0-B232-4AAA-A633-5BFA77DB319F}" type="pres">
      <dgm:prSet presAssocID="{DEAAAECD-F32F-4981-A968-A9E015D9A733}" presName="vertSpace2b" presStyleCnt="0"/>
      <dgm:spPr/>
    </dgm:pt>
    <dgm:pt modelId="{614B248D-DB9B-49CB-8913-0B05B88BCA43}" type="pres">
      <dgm:prSet presAssocID="{EE52A7F0-E581-43F9-82DD-F7A52C2E68AC}" presName="horz2" presStyleCnt="0"/>
      <dgm:spPr/>
    </dgm:pt>
    <dgm:pt modelId="{26CCA785-0608-4F17-822A-499BA74B1332}" type="pres">
      <dgm:prSet presAssocID="{EE52A7F0-E581-43F9-82DD-F7A52C2E68AC}" presName="horzSpace2" presStyleCnt="0"/>
      <dgm:spPr/>
    </dgm:pt>
    <dgm:pt modelId="{6B11E938-79AF-4F1B-9CDB-D29D0D702E79}" type="pres">
      <dgm:prSet presAssocID="{EE52A7F0-E581-43F9-82DD-F7A52C2E68AC}" presName="tx2" presStyleLbl="revTx" presStyleIdx="7" presStyleCnt="11"/>
      <dgm:spPr/>
    </dgm:pt>
    <dgm:pt modelId="{55173A62-2001-4FB1-A23E-D960BFEFC3C5}" type="pres">
      <dgm:prSet presAssocID="{EE52A7F0-E581-43F9-82DD-F7A52C2E68AC}" presName="vert2" presStyleCnt="0"/>
      <dgm:spPr/>
    </dgm:pt>
    <dgm:pt modelId="{90FDD0B3-782D-4CB7-B83A-9EAD6686C254}" type="pres">
      <dgm:prSet presAssocID="{EE52A7F0-E581-43F9-82DD-F7A52C2E68AC}" presName="thinLine2b" presStyleLbl="callout" presStyleIdx="6" presStyleCnt="10"/>
      <dgm:spPr/>
    </dgm:pt>
    <dgm:pt modelId="{8EA6AB00-97A6-48EB-B41C-B67816FBE220}" type="pres">
      <dgm:prSet presAssocID="{EE52A7F0-E581-43F9-82DD-F7A52C2E68AC}" presName="vertSpace2b" presStyleCnt="0"/>
      <dgm:spPr/>
    </dgm:pt>
    <dgm:pt modelId="{615B98A3-7924-4789-A98A-9A0985E5AC47}" type="pres">
      <dgm:prSet presAssocID="{C2041FAE-2EC3-4C19-AF69-561EFEFC8D1D}" presName="horz2" presStyleCnt="0"/>
      <dgm:spPr/>
    </dgm:pt>
    <dgm:pt modelId="{5AE6F9B5-FC29-4EE1-94B1-C971FA2EA851}" type="pres">
      <dgm:prSet presAssocID="{C2041FAE-2EC3-4C19-AF69-561EFEFC8D1D}" presName="horzSpace2" presStyleCnt="0"/>
      <dgm:spPr/>
    </dgm:pt>
    <dgm:pt modelId="{CB5295F5-DFF1-4746-A31F-1A337BAA6E19}" type="pres">
      <dgm:prSet presAssocID="{C2041FAE-2EC3-4C19-AF69-561EFEFC8D1D}" presName="tx2" presStyleLbl="revTx" presStyleIdx="8" presStyleCnt="11"/>
      <dgm:spPr/>
    </dgm:pt>
    <dgm:pt modelId="{AEB38C95-E873-4D5B-B075-902EAC6ECFB0}" type="pres">
      <dgm:prSet presAssocID="{C2041FAE-2EC3-4C19-AF69-561EFEFC8D1D}" presName="vert2" presStyleCnt="0"/>
      <dgm:spPr/>
    </dgm:pt>
    <dgm:pt modelId="{16B983B4-BC2F-4B8C-9FCA-F0B44DEE7A0E}" type="pres">
      <dgm:prSet presAssocID="{C2041FAE-2EC3-4C19-AF69-561EFEFC8D1D}" presName="thinLine2b" presStyleLbl="callout" presStyleIdx="7" presStyleCnt="10"/>
      <dgm:spPr/>
    </dgm:pt>
    <dgm:pt modelId="{F260DFCB-F51D-4804-A806-67C3F1AD9B8F}" type="pres">
      <dgm:prSet presAssocID="{C2041FAE-2EC3-4C19-AF69-561EFEFC8D1D}" presName="vertSpace2b" presStyleCnt="0"/>
      <dgm:spPr/>
    </dgm:pt>
    <dgm:pt modelId="{281F5D76-C193-4DB8-AAD5-350D6F2F4273}" type="pres">
      <dgm:prSet presAssocID="{679D5EA3-B530-46FB-9A77-5A147D49F988}" presName="horz2" presStyleCnt="0"/>
      <dgm:spPr/>
    </dgm:pt>
    <dgm:pt modelId="{04DFBEE3-27BA-4193-8F62-4BF928817090}" type="pres">
      <dgm:prSet presAssocID="{679D5EA3-B530-46FB-9A77-5A147D49F988}" presName="horzSpace2" presStyleCnt="0"/>
      <dgm:spPr/>
    </dgm:pt>
    <dgm:pt modelId="{97CA67CA-4C2A-49AF-9E96-E25F2E150324}" type="pres">
      <dgm:prSet presAssocID="{679D5EA3-B530-46FB-9A77-5A147D49F988}" presName="tx2" presStyleLbl="revTx" presStyleIdx="9" presStyleCnt="11"/>
      <dgm:spPr/>
    </dgm:pt>
    <dgm:pt modelId="{8D856574-B6A8-4D2D-9C11-AB93D8163044}" type="pres">
      <dgm:prSet presAssocID="{679D5EA3-B530-46FB-9A77-5A147D49F988}" presName="vert2" presStyleCnt="0"/>
      <dgm:spPr/>
    </dgm:pt>
    <dgm:pt modelId="{6EB6354D-0F9C-4AC9-AF11-06273849F943}" type="pres">
      <dgm:prSet presAssocID="{679D5EA3-B530-46FB-9A77-5A147D49F988}" presName="thinLine2b" presStyleLbl="callout" presStyleIdx="8" presStyleCnt="10"/>
      <dgm:spPr/>
    </dgm:pt>
    <dgm:pt modelId="{A2934740-4D51-4BCD-930D-8F9CE519A9EF}" type="pres">
      <dgm:prSet presAssocID="{679D5EA3-B530-46FB-9A77-5A147D49F988}" presName="vertSpace2b" presStyleCnt="0"/>
      <dgm:spPr/>
    </dgm:pt>
    <dgm:pt modelId="{8F16C804-A03F-427A-96CC-230D305C4C32}" type="pres">
      <dgm:prSet presAssocID="{1B0F4971-0638-4811-85A9-E527B51E435D}" presName="horz2" presStyleCnt="0"/>
      <dgm:spPr/>
    </dgm:pt>
    <dgm:pt modelId="{53BD02AF-C03C-4BAC-9A10-E80FFA3A8FF0}" type="pres">
      <dgm:prSet presAssocID="{1B0F4971-0638-4811-85A9-E527B51E435D}" presName="horzSpace2" presStyleCnt="0"/>
      <dgm:spPr/>
    </dgm:pt>
    <dgm:pt modelId="{694FEC57-3F29-4620-8F05-84C0DE789E24}" type="pres">
      <dgm:prSet presAssocID="{1B0F4971-0638-4811-85A9-E527B51E435D}" presName="tx2" presStyleLbl="revTx" presStyleIdx="10" presStyleCnt="11"/>
      <dgm:spPr/>
    </dgm:pt>
    <dgm:pt modelId="{A1D5127B-DBD6-4555-A459-568AC138C4EC}" type="pres">
      <dgm:prSet presAssocID="{1B0F4971-0638-4811-85A9-E527B51E435D}" presName="vert2" presStyleCnt="0"/>
      <dgm:spPr/>
    </dgm:pt>
    <dgm:pt modelId="{605D50D7-4846-47B6-9162-5860172DF741}" type="pres">
      <dgm:prSet presAssocID="{1B0F4971-0638-4811-85A9-E527B51E435D}" presName="thinLine2b" presStyleLbl="callout" presStyleIdx="9" presStyleCnt="10"/>
      <dgm:spPr/>
    </dgm:pt>
    <dgm:pt modelId="{183751F2-046A-4307-8342-AB8D27CAE5FB}" type="pres">
      <dgm:prSet presAssocID="{1B0F4971-0638-4811-85A9-E527B51E435D}" presName="vertSpace2b" presStyleCnt="0"/>
      <dgm:spPr/>
    </dgm:pt>
  </dgm:ptLst>
  <dgm:cxnLst>
    <dgm:cxn modelId="{749A2A02-0DC5-467C-A0FE-E3065DCD0E05}" type="presOf" srcId="{1EA7E680-DD40-4B09-859F-AC69409D693E}" destId="{BBA19C94-3E69-4832-9B59-17A569F7C322}" srcOrd="0" destOrd="0" presId="urn:microsoft.com/office/officeart/2008/layout/LinedList"/>
    <dgm:cxn modelId="{AA821809-DB9D-4718-B007-77439D32FB4E}" srcId="{574C0F0D-54E8-447A-A80A-5308E37B91E7}" destId="{679D5EA3-B530-46FB-9A77-5A147D49F988}" srcOrd="8" destOrd="0" parTransId="{4A4F8792-7D53-4D86-AA9F-8E9B8F4C3C5A}" sibTransId="{6247C25C-4F21-4DEF-8921-50A799BA8034}"/>
    <dgm:cxn modelId="{7874E215-E1A9-4BCE-BD21-27DE8E416C58}" type="presOf" srcId="{679D5EA3-B530-46FB-9A77-5A147D49F988}" destId="{97CA67CA-4C2A-49AF-9E96-E25F2E150324}" srcOrd="0" destOrd="0" presId="urn:microsoft.com/office/officeart/2008/layout/LinedList"/>
    <dgm:cxn modelId="{DC97A520-3DA9-4944-8615-EE5B4F376F2C}" type="presOf" srcId="{3178B3BA-8731-44E3-9FC0-294B42BE6496}" destId="{06AC1945-B868-41CD-8062-1DAA8860BC9C}" srcOrd="0" destOrd="0" presId="urn:microsoft.com/office/officeart/2008/layout/LinedList"/>
    <dgm:cxn modelId="{6D25E92F-C517-480A-BC17-A8973C1564E6}" srcId="{574C0F0D-54E8-447A-A80A-5308E37B91E7}" destId="{91188976-766E-4A0B-B436-0F0E64EB49D7}" srcOrd="4" destOrd="0" parTransId="{3CD84E70-4761-4349-8354-530F6DB8617C}" sibTransId="{8367859E-40AD-41DE-9B1C-1D8B42FD9052}"/>
    <dgm:cxn modelId="{EF7FF037-AB56-4E3D-A373-960FB491D2C3}" type="presOf" srcId="{9BD9613A-EA25-4ECB-88D4-EF335CA71ABF}" destId="{53DA5983-58FE-42D0-A27D-914FCD89D9DA}" srcOrd="0" destOrd="0" presId="urn:microsoft.com/office/officeart/2008/layout/LinedList"/>
    <dgm:cxn modelId="{013F7749-9AFE-48A8-9F19-16E6DCF68307}" type="presOf" srcId="{574C0F0D-54E8-447A-A80A-5308E37B91E7}" destId="{98C5093D-B95A-4518-A027-358A605E9D48}" srcOrd="0" destOrd="0" presId="urn:microsoft.com/office/officeart/2008/layout/LinedList"/>
    <dgm:cxn modelId="{9BB7DF49-677A-43E6-8A9A-11C15BF57B01}" type="presOf" srcId="{D9CFD162-9E09-4B7F-98FC-321B188DD584}" destId="{54E2E003-E1BA-4C66-B09C-2DE01407ADC9}" srcOrd="0" destOrd="0" presId="urn:microsoft.com/office/officeart/2008/layout/LinedList"/>
    <dgm:cxn modelId="{4FC46951-18A5-4372-A800-691BEA0036B4}" srcId="{574C0F0D-54E8-447A-A80A-5308E37B91E7}" destId="{1EA7E680-DD40-4B09-859F-AC69409D693E}" srcOrd="1" destOrd="0" parTransId="{25ADABCF-1C7C-491B-AFF4-B8E3E1A616A0}" sibTransId="{72855094-C7FD-41FC-A1BE-6869C12B6505}"/>
    <dgm:cxn modelId="{64E88B7F-7574-477D-BD37-667240B980E8}" srcId="{574C0F0D-54E8-447A-A80A-5308E37B91E7}" destId="{DEAAAECD-F32F-4981-A968-A9E015D9A733}" srcOrd="5" destOrd="0" parTransId="{49F7C017-BFC0-4E76-A0DB-7724E01E50EC}" sibTransId="{7E7F2AAA-53A7-4277-9505-1D2D88E5BD5A}"/>
    <dgm:cxn modelId="{0DDB4D88-A091-4EBE-BCD2-0BC51E464327}" srcId="{574C0F0D-54E8-447A-A80A-5308E37B91E7}" destId="{3178B3BA-8731-44E3-9FC0-294B42BE6496}" srcOrd="2" destOrd="0" parTransId="{0C4C545E-9160-40E2-B087-A972C84AA043}" sibTransId="{A2156060-DF0A-455B-8323-F120F7273116}"/>
    <dgm:cxn modelId="{E6FE6298-3C57-44DF-BBF7-6332A5BC4F11}" type="presOf" srcId="{91188976-766E-4A0B-B436-0F0E64EB49D7}" destId="{2A0F89B0-38A6-4212-A86C-714E5E46CDCC}" srcOrd="0" destOrd="0" presId="urn:microsoft.com/office/officeart/2008/layout/LinedList"/>
    <dgm:cxn modelId="{9A1C71A1-47BB-419B-A8A5-E109150E0E9B}" srcId="{574C0F0D-54E8-447A-A80A-5308E37B91E7}" destId="{1B0F4971-0638-4811-85A9-E527B51E435D}" srcOrd="9" destOrd="0" parTransId="{74A9B97E-77BB-495A-9BC4-B8ECD9281FC4}" sibTransId="{1429364B-E137-4DF7-9ABF-4E1D901355AE}"/>
    <dgm:cxn modelId="{B88259A3-E7E0-4767-AC34-74D4C02435EB}" type="presOf" srcId="{DEAAAECD-F32F-4981-A968-A9E015D9A733}" destId="{E2A241DF-FA1C-4B8F-8F18-43CB92F27E89}" srcOrd="0" destOrd="0" presId="urn:microsoft.com/office/officeart/2008/layout/LinedList"/>
    <dgm:cxn modelId="{3387E7A5-A9FE-4520-A9FD-B203DA52F39A}" srcId="{D9CFD162-9E09-4B7F-98FC-321B188DD584}" destId="{574C0F0D-54E8-447A-A80A-5308E37B91E7}" srcOrd="0" destOrd="0" parTransId="{92282541-674F-496F-A155-F141A1516EA6}" sibTransId="{36CAB7F8-4E1F-4852-BAD7-34C3D19B5E53}"/>
    <dgm:cxn modelId="{A0E499B9-6BFF-4B3C-87C9-E4C60040A030}" type="presOf" srcId="{BAEFE9DD-2E37-4FD6-8F5B-63506A6AE459}" destId="{99BB833E-42CB-4EB2-AD8C-D26F5E5417E1}" srcOrd="0" destOrd="0" presId="urn:microsoft.com/office/officeart/2008/layout/LinedList"/>
    <dgm:cxn modelId="{268423BA-B44A-47F9-9A26-BB639D5E54BC}" type="presOf" srcId="{EE52A7F0-E581-43F9-82DD-F7A52C2E68AC}" destId="{6B11E938-79AF-4F1B-9CDB-D29D0D702E79}" srcOrd="0" destOrd="0" presId="urn:microsoft.com/office/officeart/2008/layout/LinedList"/>
    <dgm:cxn modelId="{DF9178C0-7E4D-4802-B0BF-AD93262C71A0}" srcId="{574C0F0D-54E8-447A-A80A-5308E37B91E7}" destId="{9BD9613A-EA25-4ECB-88D4-EF335CA71ABF}" srcOrd="3" destOrd="0" parTransId="{3D2D1869-08CE-45EA-8630-3C7914A555BE}" sibTransId="{0D602545-42E5-4D01-89AD-1CB3978A70B8}"/>
    <dgm:cxn modelId="{E57E75C5-A199-4E4E-A31D-26A9C5DEA9CB}" srcId="{574C0F0D-54E8-447A-A80A-5308E37B91E7}" destId="{EE52A7F0-E581-43F9-82DD-F7A52C2E68AC}" srcOrd="6" destOrd="0" parTransId="{4100856C-371B-4259-9EAD-56D75C300A4F}" sibTransId="{176846D9-A7EC-448D-AF7E-92EE0A55C4F3}"/>
    <dgm:cxn modelId="{56FD88C5-9665-42CB-986D-F23D67A484A2}" srcId="{574C0F0D-54E8-447A-A80A-5308E37B91E7}" destId="{BAEFE9DD-2E37-4FD6-8F5B-63506A6AE459}" srcOrd="0" destOrd="0" parTransId="{8081A8B8-F52B-476C-B143-D8ED142BC3E4}" sibTransId="{3CCE3EEB-0BEE-4622-A877-779C045D944A}"/>
    <dgm:cxn modelId="{D82C50C6-E823-427E-B131-4DB84B843DAB}" type="presOf" srcId="{1B0F4971-0638-4811-85A9-E527B51E435D}" destId="{694FEC57-3F29-4620-8F05-84C0DE789E24}" srcOrd="0" destOrd="0" presId="urn:microsoft.com/office/officeart/2008/layout/LinedList"/>
    <dgm:cxn modelId="{BCE687E0-17E6-45F5-B415-0E9253F9922B}" type="presOf" srcId="{C2041FAE-2EC3-4C19-AF69-561EFEFC8D1D}" destId="{CB5295F5-DFF1-4746-A31F-1A337BAA6E19}" srcOrd="0" destOrd="0" presId="urn:microsoft.com/office/officeart/2008/layout/LinedList"/>
    <dgm:cxn modelId="{D7F126FB-C144-431F-A968-748F117F7FFC}" srcId="{574C0F0D-54E8-447A-A80A-5308E37B91E7}" destId="{C2041FAE-2EC3-4C19-AF69-561EFEFC8D1D}" srcOrd="7" destOrd="0" parTransId="{EEF274F3-5216-4C99-A944-78830FCF2B04}" sibTransId="{337C5C15-E5E8-4E4D-8D41-DBD0F3281482}"/>
    <dgm:cxn modelId="{3B4F3F3D-44A9-4568-8A42-48C02C631E82}" type="presParOf" srcId="{54E2E003-E1BA-4C66-B09C-2DE01407ADC9}" destId="{A3DB3DE8-8304-4C7B-81C1-10444CCE53EF}" srcOrd="0" destOrd="0" presId="urn:microsoft.com/office/officeart/2008/layout/LinedList"/>
    <dgm:cxn modelId="{D8C42138-3F50-40E0-BBD0-6DE84D234A90}" type="presParOf" srcId="{54E2E003-E1BA-4C66-B09C-2DE01407ADC9}" destId="{31AB2FDD-D4FF-4959-938D-987BACDE5649}" srcOrd="1" destOrd="0" presId="urn:microsoft.com/office/officeart/2008/layout/LinedList"/>
    <dgm:cxn modelId="{3250715F-1EFA-4658-A1B2-09560A902A12}" type="presParOf" srcId="{31AB2FDD-D4FF-4959-938D-987BACDE5649}" destId="{98C5093D-B95A-4518-A027-358A605E9D48}" srcOrd="0" destOrd="0" presId="urn:microsoft.com/office/officeart/2008/layout/LinedList"/>
    <dgm:cxn modelId="{8B8972A2-6475-4571-A9CD-D2E4EB57BF5E}" type="presParOf" srcId="{31AB2FDD-D4FF-4959-938D-987BACDE5649}" destId="{FDD332F5-576E-4E98-9EDD-5D961A63C86F}" srcOrd="1" destOrd="0" presId="urn:microsoft.com/office/officeart/2008/layout/LinedList"/>
    <dgm:cxn modelId="{85B496AA-8B29-4F7B-9ED8-A282AD8C8194}" type="presParOf" srcId="{FDD332F5-576E-4E98-9EDD-5D961A63C86F}" destId="{14E78155-3410-4C5D-8DCB-959183F8F443}" srcOrd="0" destOrd="0" presId="urn:microsoft.com/office/officeart/2008/layout/LinedList"/>
    <dgm:cxn modelId="{993A2F4F-357C-4CF5-9D50-3A1C46B5649E}" type="presParOf" srcId="{FDD332F5-576E-4E98-9EDD-5D961A63C86F}" destId="{99D8BA91-97D7-4C2B-8F0C-D937D589DBB1}" srcOrd="1" destOrd="0" presId="urn:microsoft.com/office/officeart/2008/layout/LinedList"/>
    <dgm:cxn modelId="{3F2BB78E-E8B1-4257-BE3E-4F30C5F6BF25}" type="presParOf" srcId="{99D8BA91-97D7-4C2B-8F0C-D937D589DBB1}" destId="{562AFF09-8442-446E-9101-7C6DAB736FF4}" srcOrd="0" destOrd="0" presId="urn:microsoft.com/office/officeart/2008/layout/LinedList"/>
    <dgm:cxn modelId="{6CD686C1-6B1D-43B2-92C3-29B3DDC08803}" type="presParOf" srcId="{99D8BA91-97D7-4C2B-8F0C-D937D589DBB1}" destId="{99BB833E-42CB-4EB2-AD8C-D26F5E5417E1}" srcOrd="1" destOrd="0" presId="urn:microsoft.com/office/officeart/2008/layout/LinedList"/>
    <dgm:cxn modelId="{3CA61098-256B-4083-8A13-EEF53FC2A060}" type="presParOf" srcId="{99D8BA91-97D7-4C2B-8F0C-D937D589DBB1}" destId="{4B3C95B9-200C-428E-AC43-D4930476F0BD}" srcOrd="2" destOrd="0" presId="urn:microsoft.com/office/officeart/2008/layout/LinedList"/>
    <dgm:cxn modelId="{05AB31D4-D8DB-4409-B779-86E7708C5059}" type="presParOf" srcId="{FDD332F5-576E-4E98-9EDD-5D961A63C86F}" destId="{CDB00F4A-93D7-4E0F-B573-008084787852}" srcOrd="2" destOrd="0" presId="urn:microsoft.com/office/officeart/2008/layout/LinedList"/>
    <dgm:cxn modelId="{DCC4B635-3FE6-4CD5-859D-20FC789AA3AB}" type="presParOf" srcId="{FDD332F5-576E-4E98-9EDD-5D961A63C86F}" destId="{AD68E3F3-BC9D-4C79-8D9B-9F7F7289B862}" srcOrd="3" destOrd="0" presId="urn:microsoft.com/office/officeart/2008/layout/LinedList"/>
    <dgm:cxn modelId="{5547D17F-FAB8-4D71-AF78-20B98817319F}" type="presParOf" srcId="{FDD332F5-576E-4E98-9EDD-5D961A63C86F}" destId="{79BF02FB-61E1-47EC-B9C0-42161A35A672}" srcOrd="4" destOrd="0" presId="urn:microsoft.com/office/officeart/2008/layout/LinedList"/>
    <dgm:cxn modelId="{14BA3E2B-FB26-436B-B404-57E1DD959188}" type="presParOf" srcId="{79BF02FB-61E1-47EC-B9C0-42161A35A672}" destId="{2D0DE318-B7B5-4B53-A5EA-577AF0B5A18E}" srcOrd="0" destOrd="0" presId="urn:microsoft.com/office/officeart/2008/layout/LinedList"/>
    <dgm:cxn modelId="{DB615307-2643-4E1A-ACF4-0D41F7FCBF9D}" type="presParOf" srcId="{79BF02FB-61E1-47EC-B9C0-42161A35A672}" destId="{BBA19C94-3E69-4832-9B59-17A569F7C322}" srcOrd="1" destOrd="0" presId="urn:microsoft.com/office/officeart/2008/layout/LinedList"/>
    <dgm:cxn modelId="{AA53F923-F048-4EFE-B30A-4F6FBA1E74A3}" type="presParOf" srcId="{79BF02FB-61E1-47EC-B9C0-42161A35A672}" destId="{CEB8A00B-2B42-4746-B128-8C1FBF93F3E8}" srcOrd="2" destOrd="0" presId="urn:microsoft.com/office/officeart/2008/layout/LinedList"/>
    <dgm:cxn modelId="{728CC93B-6BD7-4808-806D-373FB3AAB87C}" type="presParOf" srcId="{FDD332F5-576E-4E98-9EDD-5D961A63C86F}" destId="{F24C6712-CEC6-44C0-B048-C83D318E5462}" srcOrd="5" destOrd="0" presId="urn:microsoft.com/office/officeart/2008/layout/LinedList"/>
    <dgm:cxn modelId="{EC175040-20CF-4161-AE8C-591C4E726452}" type="presParOf" srcId="{FDD332F5-576E-4E98-9EDD-5D961A63C86F}" destId="{A8438B82-C099-4F02-A740-1E692501CA6D}" srcOrd="6" destOrd="0" presId="urn:microsoft.com/office/officeart/2008/layout/LinedList"/>
    <dgm:cxn modelId="{40C86615-FB01-4368-810E-986564CBA8AB}" type="presParOf" srcId="{FDD332F5-576E-4E98-9EDD-5D961A63C86F}" destId="{124B223B-5583-4AC3-955E-89BB4C6EE833}" srcOrd="7" destOrd="0" presId="urn:microsoft.com/office/officeart/2008/layout/LinedList"/>
    <dgm:cxn modelId="{FBE16190-F94C-4392-88FF-A1F139C915D1}" type="presParOf" srcId="{124B223B-5583-4AC3-955E-89BB4C6EE833}" destId="{B85ED259-4FF7-4A80-99F5-7B5268597577}" srcOrd="0" destOrd="0" presId="urn:microsoft.com/office/officeart/2008/layout/LinedList"/>
    <dgm:cxn modelId="{AC12682A-ECF3-48C5-A64D-6A363E17A823}" type="presParOf" srcId="{124B223B-5583-4AC3-955E-89BB4C6EE833}" destId="{06AC1945-B868-41CD-8062-1DAA8860BC9C}" srcOrd="1" destOrd="0" presId="urn:microsoft.com/office/officeart/2008/layout/LinedList"/>
    <dgm:cxn modelId="{7D5C2B83-1C63-4E64-AE0C-A2077DF19C44}" type="presParOf" srcId="{124B223B-5583-4AC3-955E-89BB4C6EE833}" destId="{1437617D-095A-4336-AF19-2D774F4F7BF0}" srcOrd="2" destOrd="0" presId="urn:microsoft.com/office/officeart/2008/layout/LinedList"/>
    <dgm:cxn modelId="{5868861D-F60C-4A5E-B10D-2A0EA15CC978}" type="presParOf" srcId="{FDD332F5-576E-4E98-9EDD-5D961A63C86F}" destId="{FDBA0E3D-A1A7-4444-80C5-E72FEEB6DED5}" srcOrd="8" destOrd="0" presId="urn:microsoft.com/office/officeart/2008/layout/LinedList"/>
    <dgm:cxn modelId="{D7E3B663-5408-47FB-9E67-560DE7164067}" type="presParOf" srcId="{FDD332F5-576E-4E98-9EDD-5D961A63C86F}" destId="{29ABBF2E-FDE5-4597-B9BA-D73A9A7C8BA9}" srcOrd="9" destOrd="0" presId="urn:microsoft.com/office/officeart/2008/layout/LinedList"/>
    <dgm:cxn modelId="{B504FF1B-D00E-47BB-9398-362358FF7272}" type="presParOf" srcId="{FDD332F5-576E-4E98-9EDD-5D961A63C86F}" destId="{B98218E1-4FA6-4759-A96A-702F188232AB}" srcOrd="10" destOrd="0" presId="urn:microsoft.com/office/officeart/2008/layout/LinedList"/>
    <dgm:cxn modelId="{910FAE92-6552-4E3E-88FB-7540E7F7717E}" type="presParOf" srcId="{B98218E1-4FA6-4759-A96A-702F188232AB}" destId="{FD4D9B98-52BB-4B25-A1FF-F038F1ADA7B7}" srcOrd="0" destOrd="0" presId="urn:microsoft.com/office/officeart/2008/layout/LinedList"/>
    <dgm:cxn modelId="{C3312BC2-DBBD-4AB3-853D-178EF040B02D}" type="presParOf" srcId="{B98218E1-4FA6-4759-A96A-702F188232AB}" destId="{53DA5983-58FE-42D0-A27D-914FCD89D9DA}" srcOrd="1" destOrd="0" presId="urn:microsoft.com/office/officeart/2008/layout/LinedList"/>
    <dgm:cxn modelId="{9FBFF447-0D5B-4939-A6F1-D8994F438435}" type="presParOf" srcId="{B98218E1-4FA6-4759-A96A-702F188232AB}" destId="{C72E2061-380C-4C94-B749-B07907C2F8F7}" srcOrd="2" destOrd="0" presId="urn:microsoft.com/office/officeart/2008/layout/LinedList"/>
    <dgm:cxn modelId="{DA24A64C-9CFC-49B5-A858-11671462C1A4}" type="presParOf" srcId="{FDD332F5-576E-4E98-9EDD-5D961A63C86F}" destId="{D9A2754E-AEB5-48B0-9365-FCAC96DD2038}" srcOrd="11" destOrd="0" presId="urn:microsoft.com/office/officeart/2008/layout/LinedList"/>
    <dgm:cxn modelId="{1CDFF85C-9507-416F-9282-082A32E53092}" type="presParOf" srcId="{FDD332F5-576E-4E98-9EDD-5D961A63C86F}" destId="{56DB5813-FBC0-4EF9-911D-A0E14AA111C7}" srcOrd="12" destOrd="0" presId="urn:microsoft.com/office/officeart/2008/layout/LinedList"/>
    <dgm:cxn modelId="{D8C3F809-3748-41CD-BE98-FB498F269154}" type="presParOf" srcId="{FDD332F5-576E-4E98-9EDD-5D961A63C86F}" destId="{FAC1FEF6-76FB-4201-860B-352C76106F90}" srcOrd="13" destOrd="0" presId="urn:microsoft.com/office/officeart/2008/layout/LinedList"/>
    <dgm:cxn modelId="{9F102316-4A0B-44E2-A5D6-CB4A3F081C6E}" type="presParOf" srcId="{FAC1FEF6-76FB-4201-860B-352C76106F90}" destId="{3E2FDCF4-5246-408E-8D98-8D8B3B2813EA}" srcOrd="0" destOrd="0" presId="urn:microsoft.com/office/officeart/2008/layout/LinedList"/>
    <dgm:cxn modelId="{B2DFE4B8-1E1A-436D-8359-DC5FDE60EAB4}" type="presParOf" srcId="{FAC1FEF6-76FB-4201-860B-352C76106F90}" destId="{2A0F89B0-38A6-4212-A86C-714E5E46CDCC}" srcOrd="1" destOrd="0" presId="urn:microsoft.com/office/officeart/2008/layout/LinedList"/>
    <dgm:cxn modelId="{693B7F96-66F7-4ABF-AF42-3FDFBC5B366E}" type="presParOf" srcId="{FAC1FEF6-76FB-4201-860B-352C76106F90}" destId="{10AE789B-1AE4-42B6-AE20-89BAEFCDA582}" srcOrd="2" destOrd="0" presId="urn:microsoft.com/office/officeart/2008/layout/LinedList"/>
    <dgm:cxn modelId="{8535AC30-FF50-4301-96AF-85B462206C3A}" type="presParOf" srcId="{FDD332F5-576E-4E98-9EDD-5D961A63C86F}" destId="{EC2661FB-1BAA-4A9A-B9BB-4A9A457236B9}" srcOrd="14" destOrd="0" presId="urn:microsoft.com/office/officeart/2008/layout/LinedList"/>
    <dgm:cxn modelId="{C1D4576B-8F8C-4127-B30A-9DC00462A0DC}" type="presParOf" srcId="{FDD332F5-576E-4E98-9EDD-5D961A63C86F}" destId="{43CABACB-E576-4C69-9F02-A423FDC1606B}" srcOrd="15" destOrd="0" presId="urn:microsoft.com/office/officeart/2008/layout/LinedList"/>
    <dgm:cxn modelId="{5C720C2F-337F-4B7F-BA4E-EF79CB6517AA}" type="presParOf" srcId="{FDD332F5-576E-4E98-9EDD-5D961A63C86F}" destId="{9C6D932B-EE88-4188-BB6E-B44C9AAA96B7}" srcOrd="16" destOrd="0" presId="urn:microsoft.com/office/officeart/2008/layout/LinedList"/>
    <dgm:cxn modelId="{585941CF-034C-4EDA-928E-754A255130CC}" type="presParOf" srcId="{9C6D932B-EE88-4188-BB6E-B44C9AAA96B7}" destId="{E90168CD-3086-4DD5-A238-C93AB2EE809F}" srcOrd="0" destOrd="0" presId="urn:microsoft.com/office/officeart/2008/layout/LinedList"/>
    <dgm:cxn modelId="{974EF9D3-0277-47E9-ADBD-855E47A94FD4}" type="presParOf" srcId="{9C6D932B-EE88-4188-BB6E-B44C9AAA96B7}" destId="{E2A241DF-FA1C-4B8F-8F18-43CB92F27E89}" srcOrd="1" destOrd="0" presId="urn:microsoft.com/office/officeart/2008/layout/LinedList"/>
    <dgm:cxn modelId="{91DE45E2-05F2-48E4-9C74-B5BF98DFED92}" type="presParOf" srcId="{9C6D932B-EE88-4188-BB6E-B44C9AAA96B7}" destId="{FB27D9AE-C4C4-4349-83CE-DD80EFB7203E}" srcOrd="2" destOrd="0" presId="urn:microsoft.com/office/officeart/2008/layout/LinedList"/>
    <dgm:cxn modelId="{8AC60514-0F52-47C3-BDF4-33989C01370E}" type="presParOf" srcId="{FDD332F5-576E-4E98-9EDD-5D961A63C86F}" destId="{07E9A58B-6ABC-4C63-80D7-F9FD50359B51}" srcOrd="17" destOrd="0" presId="urn:microsoft.com/office/officeart/2008/layout/LinedList"/>
    <dgm:cxn modelId="{815A4050-CA99-4322-9F29-C389AAFEE8C2}" type="presParOf" srcId="{FDD332F5-576E-4E98-9EDD-5D961A63C86F}" destId="{F1B84CB0-B232-4AAA-A633-5BFA77DB319F}" srcOrd="18" destOrd="0" presId="urn:microsoft.com/office/officeart/2008/layout/LinedList"/>
    <dgm:cxn modelId="{75CFEF0A-BEBC-4E9C-A773-7AC574C13334}" type="presParOf" srcId="{FDD332F5-576E-4E98-9EDD-5D961A63C86F}" destId="{614B248D-DB9B-49CB-8913-0B05B88BCA43}" srcOrd="19" destOrd="0" presId="urn:microsoft.com/office/officeart/2008/layout/LinedList"/>
    <dgm:cxn modelId="{A62E73CA-8FF6-467D-BD94-83B513189B3F}" type="presParOf" srcId="{614B248D-DB9B-49CB-8913-0B05B88BCA43}" destId="{26CCA785-0608-4F17-822A-499BA74B1332}" srcOrd="0" destOrd="0" presId="urn:microsoft.com/office/officeart/2008/layout/LinedList"/>
    <dgm:cxn modelId="{B1BE3D7F-A2D6-423C-BC00-B4D3361421E1}" type="presParOf" srcId="{614B248D-DB9B-49CB-8913-0B05B88BCA43}" destId="{6B11E938-79AF-4F1B-9CDB-D29D0D702E79}" srcOrd="1" destOrd="0" presId="urn:microsoft.com/office/officeart/2008/layout/LinedList"/>
    <dgm:cxn modelId="{1ADBE5FB-AA50-4F11-9D63-FE0FB3017782}" type="presParOf" srcId="{614B248D-DB9B-49CB-8913-0B05B88BCA43}" destId="{55173A62-2001-4FB1-A23E-D960BFEFC3C5}" srcOrd="2" destOrd="0" presId="urn:microsoft.com/office/officeart/2008/layout/LinedList"/>
    <dgm:cxn modelId="{B2159286-1571-4083-9B04-6F55A37D22DF}" type="presParOf" srcId="{FDD332F5-576E-4E98-9EDD-5D961A63C86F}" destId="{90FDD0B3-782D-4CB7-B83A-9EAD6686C254}" srcOrd="20" destOrd="0" presId="urn:microsoft.com/office/officeart/2008/layout/LinedList"/>
    <dgm:cxn modelId="{E833D6FC-1209-47A9-8E59-1310EB0FDD09}" type="presParOf" srcId="{FDD332F5-576E-4E98-9EDD-5D961A63C86F}" destId="{8EA6AB00-97A6-48EB-B41C-B67816FBE220}" srcOrd="21" destOrd="0" presId="urn:microsoft.com/office/officeart/2008/layout/LinedList"/>
    <dgm:cxn modelId="{0D4897D8-2A3C-49F6-A1E4-7FEBE8F15543}" type="presParOf" srcId="{FDD332F5-576E-4E98-9EDD-5D961A63C86F}" destId="{615B98A3-7924-4789-A98A-9A0985E5AC47}" srcOrd="22" destOrd="0" presId="urn:microsoft.com/office/officeart/2008/layout/LinedList"/>
    <dgm:cxn modelId="{33D76DFD-270F-4DCF-B66F-9C593F57303F}" type="presParOf" srcId="{615B98A3-7924-4789-A98A-9A0985E5AC47}" destId="{5AE6F9B5-FC29-4EE1-94B1-C971FA2EA851}" srcOrd="0" destOrd="0" presId="urn:microsoft.com/office/officeart/2008/layout/LinedList"/>
    <dgm:cxn modelId="{DBA0420D-F8C7-4750-A0E1-90587ECDEF96}" type="presParOf" srcId="{615B98A3-7924-4789-A98A-9A0985E5AC47}" destId="{CB5295F5-DFF1-4746-A31F-1A337BAA6E19}" srcOrd="1" destOrd="0" presId="urn:microsoft.com/office/officeart/2008/layout/LinedList"/>
    <dgm:cxn modelId="{83703918-98C9-4F90-8C13-DF92E64EE0FD}" type="presParOf" srcId="{615B98A3-7924-4789-A98A-9A0985E5AC47}" destId="{AEB38C95-E873-4D5B-B075-902EAC6ECFB0}" srcOrd="2" destOrd="0" presId="urn:microsoft.com/office/officeart/2008/layout/LinedList"/>
    <dgm:cxn modelId="{983B5766-084A-4230-88C6-0792285ADD6B}" type="presParOf" srcId="{FDD332F5-576E-4E98-9EDD-5D961A63C86F}" destId="{16B983B4-BC2F-4B8C-9FCA-F0B44DEE7A0E}" srcOrd="23" destOrd="0" presId="urn:microsoft.com/office/officeart/2008/layout/LinedList"/>
    <dgm:cxn modelId="{91690134-290A-40EF-AA3C-1588DDD84216}" type="presParOf" srcId="{FDD332F5-576E-4E98-9EDD-5D961A63C86F}" destId="{F260DFCB-F51D-4804-A806-67C3F1AD9B8F}" srcOrd="24" destOrd="0" presId="urn:microsoft.com/office/officeart/2008/layout/LinedList"/>
    <dgm:cxn modelId="{6E83677B-3DF5-4014-ABB5-F00993593C07}" type="presParOf" srcId="{FDD332F5-576E-4E98-9EDD-5D961A63C86F}" destId="{281F5D76-C193-4DB8-AAD5-350D6F2F4273}" srcOrd="25" destOrd="0" presId="urn:microsoft.com/office/officeart/2008/layout/LinedList"/>
    <dgm:cxn modelId="{4280E19E-59D7-4948-81B8-85B36EC2FABF}" type="presParOf" srcId="{281F5D76-C193-4DB8-AAD5-350D6F2F4273}" destId="{04DFBEE3-27BA-4193-8F62-4BF928817090}" srcOrd="0" destOrd="0" presId="urn:microsoft.com/office/officeart/2008/layout/LinedList"/>
    <dgm:cxn modelId="{313DA6FE-0ACD-4B9E-8C0F-9FEA108EA20A}" type="presParOf" srcId="{281F5D76-C193-4DB8-AAD5-350D6F2F4273}" destId="{97CA67CA-4C2A-49AF-9E96-E25F2E150324}" srcOrd="1" destOrd="0" presId="urn:microsoft.com/office/officeart/2008/layout/LinedList"/>
    <dgm:cxn modelId="{C669C143-3797-40B9-9C0A-CD77BE5C38E2}" type="presParOf" srcId="{281F5D76-C193-4DB8-AAD5-350D6F2F4273}" destId="{8D856574-B6A8-4D2D-9C11-AB93D8163044}" srcOrd="2" destOrd="0" presId="urn:microsoft.com/office/officeart/2008/layout/LinedList"/>
    <dgm:cxn modelId="{875DD2A8-AB0F-4EA2-ABB2-EA705FCDC9EA}" type="presParOf" srcId="{FDD332F5-576E-4E98-9EDD-5D961A63C86F}" destId="{6EB6354D-0F9C-4AC9-AF11-06273849F943}" srcOrd="26" destOrd="0" presId="urn:microsoft.com/office/officeart/2008/layout/LinedList"/>
    <dgm:cxn modelId="{35D5BDED-C652-4D77-9807-A6BFE74AEA2A}" type="presParOf" srcId="{FDD332F5-576E-4E98-9EDD-5D961A63C86F}" destId="{A2934740-4D51-4BCD-930D-8F9CE519A9EF}" srcOrd="27" destOrd="0" presId="urn:microsoft.com/office/officeart/2008/layout/LinedList"/>
    <dgm:cxn modelId="{6D82FA18-A078-401C-AEED-CAF0FCF04F40}" type="presParOf" srcId="{FDD332F5-576E-4E98-9EDD-5D961A63C86F}" destId="{8F16C804-A03F-427A-96CC-230D305C4C32}" srcOrd="28" destOrd="0" presId="urn:microsoft.com/office/officeart/2008/layout/LinedList"/>
    <dgm:cxn modelId="{134C2431-6F05-4472-8A47-A0327F8EE9E6}" type="presParOf" srcId="{8F16C804-A03F-427A-96CC-230D305C4C32}" destId="{53BD02AF-C03C-4BAC-9A10-E80FFA3A8FF0}" srcOrd="0" destOrd="0" presId="urn:microsoft.com/office/officeart/2008/layout/LinedList"/>
    <dgm:cxn modelId="{006D68AD-5D65-4F76-8741-87809839D83D}" type="presParOf" srcId="{8F16C804-A03F-427A-96CC-230D305C4C32}" destId="{694FEC57-3F29-4620-8F05-84C0DE789E24}" srcOrd="1" destOrd="0" presId="urn:microsoft.com/office/officeart/2008/layout/LinedList"/>
    <dgm:cxn modelId="{8CAE9951-DDBB-42CC-82A5-B36963B6B685}" type="presParOf" srcId="{8F16C804-A03F-427A-96CC-230D305C4C32}" destId="{A1D5127B-DBD6-4555-A459-568AC138C4EC}" srcOrd="2" destOrd="0" presId="urn:microsoft.com/office/officeart/2008/layout/LinedList"/>
    <dgm:cxn modelId="{73657AAC-0714-45C0-A1FA-DF66B2D71188}" type="presParOf" srcId="{FDD332F5-576E-4E98-9EDD-5D961A63C86F}" destId="{605D50D7-4846-47B6-9162-5860172DF741}" srcOrd="29" destOrd="0" presId="urn:microsoft.com/office/officeart/2008/layout/LinedList"/>
    <dgm:cxn modelId="{3CF4728E-4108-4E89-BA77-FC18225632EB}" type="presParOf" srcId="{FDD332F5-576E-4E98-9EDD-5D961A63C86F}" destId="{183751F2-046A-4307-8342-AB8D27CAE5FB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33B42-D342-4960-8ADD-7B4516952F0F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FC9D208-CEFB-4F42-95B5-320854DC2887}">
      <dgm:prSet/>
      <dgm:spPr/>
      <dgm:t>
        <a:bodyPr/>
        <a:lstStyle/>
        <a:p>
          <a:r>
            <a:rPr lang="en-IN" b="1"/>
            <a:t>Eligible Entities</a:t>
          </a:r>
          <a:endParaRPr lang="en-US"/>
        </a:p>
      </dgm:t>
    </dgm:pt>
    <dgm:pt modelId="{270B7322-4B3D-4EF8-B3AB-33A295E78B84}" type="parTrans" cxnId="{0D3F28B8-8898-4800-9D7C-4CFF069CAEE6}">
      <dgm:prSet/>
      <dgm:spPr/>
      <dgm:t>
        <a:bodyPr/>
        <a:lstStyle/>
        <a:p>
          <a:endParaRPr lang="en-US"/>
        </a:p>
      </dgm:t>
    </dgm:pt>
    <dgm:pt modelId="{8418710A-897E-48AA-BCC1-2E4D391D3627}" type="sibTrans" cxnId="{0D3F28B8-8898-4800-9D7C-4CFF069CAEE6}">
      <dgm:prSet/>
      <dgm:spPr/>
      <dgm:t>
        <a:bodyPr/>
        <a:lstStyle/>
        <a:p>
          <a:endParaRPr lang="en-US"/>
        </a:p>
      </dgm:t>
    </dgm:pt>
    <dgm:pt modelId="{0E5414F8-E926-4AC0-A047-30B99BA7E5CA}">
      <dgm:prSet/>
      <dgm:spPr/>
      <dgm:t>
        <a:bodyPr/>
        <a:lstStyle/>
        <a:p>
          <a:r>
            <a:rPr lang="en-IN"/>
            <a:t>✅ Private Companies</a:t>
          </a:r>
          <a:endParaRPr lang="en-US"/>
        </a:p>
      </dgm:t>
    </dgm:pt>
    <dgm:pt modelId="{B4495345-C56D-444F-AEA6-8419E7A0A8D0}" type="parTrans" cxnId="{7C2E3A93-715D-4C40-8DD2-90072F5C31ED}">
      <dgm:prSet/>
      <dgm:spPr/>
      <dgm:t>
        <a:bodyPr/>
        <a:lstStyle/>
        <a:p>
          <a:endParaRPr lang="en-US"/>
        </a:p>
      </dgm:t>
    </dgm:pt>
    <dgm:pt modelId="{967F8E11-FFF3-494C-B37A-D5F7E908CC50}" type="sibTrans" cxnId="{7C2E3A93-715D-4C40-8DD2-90072F5C31ED}">
      <dgm:prSet/>
      <dgm:spPr/>
      <dgm:t>
        <a:bodyPr/>
        <a:lstStyle/>
        <a:p>
          <a:endParaRPr lang="en-US"/>
        </a:p>
      </dgm:t>
    </dgm:pt>
    <dgm:pt modelId="{575AC9A5-BD5F-4630-9A91-B2319F5528A7}">
      <dgm:prSet/>
      <dgm:spPr/>
      <dgm:t>
        <a:bodyPr/>
        <a:lstStyle/>
        <a:p>
          <a:r>
            <a:rPr lang="en-IN"/>
            <a:t>✅ Public Companies</a:t>
          </a:r>
          <a:endParaRPr lang="en-US"/>
        </a:p>
      </dgm:t>
    </dgm:pt>
    <dgm:pt modelId="{D2FA8ACA-7697-4DEF-8496-44F036423ABC}" type="parTrans" cxnId="{F1FAE405-23A8-4C76-921C-90E724099412}">
      <dgm:prSet/>
      <dgm:spPr/>
      <dgm:t>
        <a:bodyPr/>
        <a:lstStyle/>
        <a:p>
          <a:endParaRPr lang="en-US"/>
        </a:p>
      </dgm:t>
    </dgm:pt>
    <dgm:pt modelId="{E94EB956-F578-4AD9-9122-F34CAF9D3771}" type="sibTrans" cxnId="{F1FAE405-23A8-4C76-921C-90E724099412}">
      <dgm:prSet/>
      <dgm:spPr/>
      <dgm:t>
        <a:bodyPr/>
        <a:lstStyle/>
        <a:p>
          <a:endParaRPr lang="en-US"/>
        </a:p>
      </dgm:t>
    </dgm:pt>
    <dgm:pt modelId="{762A832B-CE62-46D0-8995-BEC35F23DBAB}">
      <dgm:prSet/>
      <dgm:spPr/>
      <dgm:t>
        <a:bodyPr/>
        <a:lstStyle/>
        <a:p>
          <a:r>
            <a:rPr lang="en-IN"/>
            <a:t>✅ OPCs</a:t>
          </a:r>
          <a:endParaRPr lang="en-US"/>
        </a:p>
      </dgm:t>
    </dgm:pt>
    <dgm:pt modelId="{FB6DD174-FDDB-4503-A996-ADF359422975}" type="parTrans" cxnId="{0910D95D-201E-45C1-9CFB-E87198F3A5BD}">
      <dgm:prSet/>
      <dgm:spPr/>
      <dgm:t>
        <a:bodyPr/>
        <a:lstStyle/>
        <a:p>
          <a:endParaRPr lang="en-US"/>
        </a:p>
      </dgm:t>
    </dgm:pt>
    <dgm:pt modelId="{061E435F-1206-47A6-8691-AC42527585E5}" type="sibTrans" cxnId="{0910D95D-201E-45C1-9CFB-E87198F3A5BD}">
      <dgm:prSet/>
      <dgm:spPr/>
      <dgm:t>
        <a:bodyPr/>
        <a:lstStyle/>
        <a:p>
          <a:endParaRPr lang="en-US"/>
        </a:p>
      </dgm:t>
    </dgm:pt>
    <dgm:pt modelId="{3F5A54A4-1693-464C-A803-F58F5240F5DB}">
      <dgm:prSet/>
      <dgm:spPr/>
      <dgm:t>
        <a:bodyPr/>
        <a:lstStyle/>
        <a:p>
          <a:r>
            <a:rPr lang="en-IN"/>
            <a:t>✅ Small Companies</a:t>
          </a:r>
          <a:endParaRPr lang="en-US"/>
        </a:p>
      </dgm:t>
    </dgm:pt>
    <dgm:pt modelId="{0EE6A796-B5E8-473C-9235-F6123F8443EA}" type="parTrans" cxnId="{FFE535D5-31A4-4FF5-8E22-18A027BFBE25}">
      <dgm:prSet/>
      <dgm:spPr/>
      <dgm:t>
        <a:bodyPr/>
        <a:lstStyle/>
        <a:p>
          <a:endParaRPr lang="en-US"/>
        </a:p>
      </dgm:t>
    </dgm:pt>
    <dgm:pt modelId="{186EC6EC-87D1-4D07-BCDE-3AA837917396}" type="sibTrans" cxnId="{FFE535D5-31A4-4FF5-8E22-18A027BFBE25}">
      <dgm:prSet/>
      <dgm:spPr/>
      <dgm:t>
        <a:bodyPr/>
        <a:lstStyle/>
        <a:p>
          <a:endParaRPr lang="en-US"/>
        </a:p>
      </dgm:t>
    </dgm:pt>
    <dgm:pt modelId="{D7C9F21C-DACA-4C9B-98A4-FBB18836B241}">
      <dgm:prSet/>
      <dgm:spPr/>
      <dgm:t>
        <a:bodyPr/>
        <a:lstStyle/>
        <a:p>
          <a:r>
            <a:rPr lang="en-IN"/>
            <a:t>✅ MSMEs</a:t>
          </a:r>
          <a:endParaRPr lang="en-US"/>
        </a:p>
      </dgm:t>
    </dgm:pt>
    <dgm:pt modelId="{A5DAFB11-0B3D-4F8F-B25B-6652194CB22B}" type="parTrans" cxnId="{6182884D-452A-454E-9038-55FFFA47D938}">
      <dgm:prSet/>
      <dgm:spPr/>
      <dgm:t>
        <a:bodyPr/>
        <a:lstStyle/>
        <a:p>
          <a:endParaRPr lang="en-US"/>
        </a:p>
      </dgm:t>
    </dgm:pt>
    <dgm:pt modelId="{C26CEE8D-0AE8-4E48-8182-589AB44E8663}" type="sibTrans" cxnId="{6182884D-452A-454E-9038-55FFFA47D938}">
      <dgm:prSet/>
      <dgm:spPr/>
      <dgm:t>
        <a:bodyPr/>
        <a:lstStyle/>
        <a:p>
          <a:endParaRPr lang="en-US"/>
        </a:p>
      </dgm:t>
    </dgm:pt>
    <dgm:pt modelId="{94F79A8E-B31A-43DA-96F9-F5F26C157676}">
      <dgm:prSet/>
      <dgm:spPr/>
      <dgm:t>
        <a:bodyPr/>
        <a:lstStyle/>
        <a:p>
          <a:r>
            <a:rPr lang="en-IN"/>
            <a:t>✅ Inactive Companies</a:t>
          </a:r>
          <a:endParaRPr lang="en-US"/>
        </a:p>
      </dgm:t>
    </dgm:pt>
    <dgm:pt modelId="{7B7556DD-04ED-4497-9E26-675376D90C9C}" type="parTrans" cxnId="{1007321F-5785-421B-85AA-8C7A2B5C34B7}">
      <dgm:prSet/>
      <dgm:spPr/>
      <dgm:t>
        <a:bodyPr/>
        <a:lstStyle/>
        <a:p>
          <a:endParaRPr lang="en-US"/>
        </a:p>
      </dgm:t>
    </dgm:pt>
    <dgm:pt modelId="{211A9DE7-F133-418A-87CD-25820CBB6F2A}" type="sibTrans" cxnId="{1007321F-5785-421B-85AA-8C7A2B5C34B7}">
      <dgm:prSet/>
      <dgm:spPr/>
      <dgm:t>
        <a:bodyPr/>
        <a:lstStyle/>
        <a:p>
          <a:endParaRPr lang="en-US"/>
        </a:p>
      </dgm:t>
    </dgm:pt>
    <dgm:pt modelId="{8190BD00-EE63-46FC-B880-E63C13D410F2}" type="pres">
      <dgm:prSet presAssocID="{F7433B42-D342-4960-8ADD-7B4516952F0F}" presName="Name0" presStyleCnt="0">
        <dgm:presLayoutVars>
          <dgm:dir/>
          <dgm:animLvl val="lvl"/>
          <dgm:resizeHandles val="exact"/>
        </dgm:presLayoutVars>
      </dgm:prSet>
      <dgm:spPr/>
    </dgm:pt>
    <dgm:pt modelId="{6F9AD223-4468-46FE-A82C-ACBA56AF4F8D}" type="pres">
      <dgm:prSet presAssocID="{8FC9D208-CEFB-4F42-95B5-320854DC2887}" presName="linNode" presStyleCnt="0"/>
      <dgm:spPr/>
    </dgm:pt>
    <dgm:pt modelId="{8C7253AC-C738-4331-9123-F21F0AA308B2}" type="pres">
      <dgm:prSet presAssocID="{8FC9D208-CEFB-4F42-95B5-320854DC2887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A1F04617-A9F9-420D-90E7-8D7DE1F10E6C}" type="pres">
      <dgm:prSet presAssocID="{8FC9D208-CEFB-4F42-95B5-320854DC2887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1FAE405-23A8-4C76-921C-90E724099412}" srcId="{8FC9D208-CEFB-4F42-95B5-320854DC2887}" destId="{575AC9A5-BD5F-4630-9A91-B2319F5528A7}" srcOrd="1" destOrd="0" parTransId="{D2FA8ACA-7697-4DEF-8496-44F036423ABC}" sibTransId="{E94EB956-F578-4AD9-9122-F34CAF9D3771}"/>
    <dgm:cxn modelId="{126A9411-D5BD-4D98-8957-C7A56CBF2F1E}" type="presOf" srcId="{F7433B42-D342-4960-8ADD-7B4516952F0F}" destId="{8190BD00-EE63-46FC-B880-E63C13D410F2}" srcOrd="0" destOrd="0" presId="urn:microsoft.com/office/officeart/2005/8/layout/vList5"/>
    <dgm:cxn modelId="{0D28DE18-CC0F-4147-B369-8AF1146553BE}" type="presOf" srcId="{575AC9A5-BD5F-4630-9A91-B2319F5528A7}" destId="{A1F04617-A9F9-420D-90E7-8D7DE1F10E6C}" srcOrd="0" destOrd="1" presId="urn:microsoft.com/office/officeart/2005/8/layout/vList5"/>
    <dgm:cxn modelId="{1007321F-5785-421B-85AA-8C7A2B5C34B7}" srcId="{8FC9D208-CEFB-4F42-95B5-320854DC2887}" destId="{94F79A8E-B31A-43DA-96F9-F5F26C157676}" srcOrd="5" destOrd="0" parTransId="{7B7556DD-04ED-4497-9E26-675376D90C9C}" sibTransId="{211A9DE7-F133-418A-87CD-25820CBB6F2A}"/>
    <dgm:cxn modelId="{7FCFB02D-BB52-436F-9F77-BD4956D9F5B9}" type="presOf" srcId="{D7C9F21C-DACA-4C9B-98A4-FBB18836B241}" destId="{A1F04617-A9F9-420D-90E7-8D7DE1F10E6C}" srcOrd="0" destOrd="4" presId="urn:microsoft.com/office/officeart/2005/8/layout/vList5"/>
    <dgm:cxn modelId="{0910D95D-201E-45C1-9CFB-E87198F3A5BD}" srcId="{8FC9D208-CEFB-4F42-95B5-320854DC2887}" destId="{762A832B-CE62-46D0-8995-BEC35F23DBAB}" srcOrd="2" destOrd="0" parTransId="{FB6DD174-FDDB-4503-A996-ADF359422975}" sibTransId="{061E435F-1206-47A6-8691-AC42527585E5}"/>
    <dgm:cxn modelId="{6182884D-452A-454E-9038-55FFFA47D938}" srcId="{8FC9D208-CEFB-4F42-95B5-320854DC2887}" destId="{D7C9F21C-DACA-4C9B-98A4-FBB18836B241}" srcOrd="4" destOrd="0" parTransId="{A5DAFB11-0B3D-4F8F-B25B-6652194CB22B}" sibTransId="{C26CEE8D-0AE8-4E48-8182-589AB44E8663}"/>
    <dgm:cxn modelId="{94C1324F-7EC6-4545-836B-BBC3655FC203}" type="presOf" srcId="{0E5414F8-E926-4AC0-A047-30B99BA7E5CA}" destId="{A1F04617-A9F9-420D-90E7-8D7DE1F10E6C}" srcOrd="0" destOrd="0" presId="urn:microsoft.com/office/officeart/2005/8/layout/vList5"/>
    <dgm:cxn modelId="{CDF99650-85CC-4E24-A4D6-69C7F3FB27F2}" type="presOf" srcId="{8FC9D208-CEFB-4F42-95B5-320854DC2887}" destId="{8C7253AC-C738-4331-9123-F21F0AA308B2}" srcOrd="0" destOrd="0" presId="urn:microsoft.com/office/officeart/2005/8/layout/vList5"/>
    <dgm:cxn modelId="{014AAF86-915D-4F7F-87A1-6EBDC8D789EC}" type="presOf" srcId="{94F79A8E-B31A-43DA-96F9-F5F26C157676}" destId="{A1F04617-A9F9-420D-90E7-8D7DE1F10E6C}" srcOrd="0" destOrd="5" presId="urn:microsoft.com/office/officeart/2005/8/layout/vList5"/>
    <dgm:cxn modelId="{22984D8E-4E24-4012-94A5-B18B386FE7E6}" type="presOf" srcId="{762A832B-CE62-46D0-8995-BEC35F23DBAB}" destId="{A1F04617-A9F9-420D-90E7-8D7DE1F10E6C}" srcOrd="0" destOrd="2" presId="urn:microsoft.com/office/officeart/2005/8/layout/vList5"/>
    <dgm:cxn modelId="{7C2E3A93-715D-4C40-8DD2-90072F5C31ED}" srcId="{8FC9D208-CEFB-4F42-95B5-320854DC2887}" destId="{0E5414F8-E926-4AC0-A047-30B99BA7E5CA}" srcOrd="0" destOrd="0" parTransId="{B4495345-C56D-444F-AEA6-8419E7A0A8D0}" sibTransId="{967F8E11-FFF3-494C-B37A-D5F7E908CC50}"/>
    <dgm:cxn modelId="{0D3F28B8-8898-4800-9D7C-4CFF069CAEE6}" srcId="{F7433B42-D342-4960-8ADD-7B4516952F0F}" destId="{8FC9D208-CEFB-4F42-95B5-320854DC2887}" srcOrd="0" destOrd="0" parTransId="{270B7322-4B3D-4EF8-B3AB-33A295E78B84}" sibTransId="{8418710A-897E-48AA-BCC1-2E4D391D3627}"/>
    <dgm:cxn modelId="{7242E4C1-77ED-4B9C-9E91-D6BBF984D0A7}" type="presOf" srcId="{3F5A54A4-1693-464C-A803-F58F5240F5DB}" destId="{A1F04617-A9F9-420D-90E7-8D7DE1F10E6C}" srcOrd="0" destOrd="3" presId="urn:microsoft.com/office/officeart/2005/8/layout/vList5"/>
    <dgm:cxn modelId="{FFE535D5-31A4-4FF5-8E22-18A027BFBE25}" srcId="{8FC9D208-CEFB-4F42-95B5-320854DC2887}" destId="{3F5A54A4-1693-464C-A803-F58F5240F5DB}" srcOrd="3" destOrd="0" parTransId="{0EE6A796-B5E8-473C-9235-F6123F8443EA}" sibTransId="{186EC6EC-87D1-4D07-BCDE-3AA837917396}"/>
    <dgm:cxn modelId="{42FCE27A-2CB4-46DA-87D8-6D7B2F7D6D6E}" type="presParOf" srcId="{8190BD00-EE63-46FC-B880-E63C13D410F2}" destId="{6F9AD223-4468-46FE-A82C-ACBA56AF4F8D}" srcOrd="0" destOrd="0" presId="urn:microsoft.com/office/officeart/2005/8/layout/vList5"/>
    <dgm:cxn modelId="{A4389D24-87B8-4E64-8E4C-5EDE7FC03840}" type="presParOf" srcId="{6F9AD223-4468-46FE-A82C-ACBA56AF4F8D}" destId="{8C7253AC-C738-4331-9123-F21F0AA308B2}" srcOrd="0" destOrd="0" presId="urn:microsoft.com/office/officeart/2005/8/layout/vList5"/>
    <dgm:cxn modelId="{1B641A8E-3E8E-4E58-AC51-489C7938C315}" type="presParOf" srcId="{6F9AD223-4468-46FE-A82C-ACBA56AF4F8D}" destId="{A1F04617-A9F9-420D-90E7-8D7DE1F10E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1E0F75B-5582-4486-A131-6FDF0BA0B6A3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AAA64D7-18EE-4771-A726-B9EB841AED64}">
      <dgm:prSet/>
      <dgm:spPr/>
      <dgm:t>
        <a:bodyPr/>
        <a:lstStyle/>
        <a:p>
          <a:r>
            <a:rPr lang="en-IN" b="1"/>
            <a:t>Remember</a:t>
          </a:r>
          <a:endParaRPr lang="en-US"/>
        </a:p>
      </dgm:t>
    </dgm:pt>
    <dgm:pt modelId="{0E2D9819-4652-47E5-A8E6-8757795B5EDD}" type="parTrans" cxnId="{EA21CFC3-8CDE-48DA-AB7D-3713B8E881FD}">
      <dgm:prSet/>
      <dgm:spPr/>
      <dgm:t>
        <a:bodyPr/>
        <a:lstStyle/>
        <a:p>
          <a:endParaRPr lang="en-US"/>
        </a:p>
      </dgm:t>
    </dgm:pt>
    <dgm:pt modelId="{C702DE6C-C3B8-4520-AF5E-D055D6EEBA42}" type="sibTrans" cxnId="{EA21CFC3-8CDE-48DA-AB7D-3713B8E881FD}">
      <dgm:prSet/>
      <dgm:spPr/>
      <dgm:t>
        <a:bodyPr/>
        <a:lstStyle/>
        <a:p>
          <a:endParaRPr lang="en-US"/>
        </a:p>
      </dgm:t>
    </dgm:pt>
    <dgm:pt modelId="{D43001E6-9CF9-417D-91EF-74C45E777452}">
      <dgm:prSet/>
      <dgm:spPr/>
      <dgm:t>
        <a:bodyPr/>
        <a:lstStyle/>
        <a:p>
          <a:r>
            <a:rPr lang="en-IN"/>
            <a:t>✓ One-time opportunity</a:t>
          </a:r>
          <a:endParaRPr lang="en-US"/>
        </a:p>
      </dgm:t>
    </dgm:pt>
    <dgm:pt modelId="{E11D74BD-0BC4-4B09-8FC6-F2F1E9C94E1C}" type="parTrans" cxnId="{D55BB4C9-4CCE-4636-B630-DB74C6C3CDE7}">
      <dgm:prSet/>
      <dgm:spPr/>
      <dgm:t>
        <a:bodyPr/>
        <a:lstStyle/>
        <a:p>
          <a:endParaRPr lang="en-US"/>
        </a:p>
      </dgm:t>
    </dgm:pt>
    <dgm:pt modelId="{AAB65F1B-7263-49F1-9BE5-ABE70C8890E1}" type="sibTrans" cxnId="{D55BB4C9-4CCE-4636-B630-DB74C6C3CDE7}">
      <dgm:prSet/>
      <dgm:spPr/>
      <dgm:t>
        <a:bodyPr/>
        <a:lstStyle/>
        <a:p>
          <a:endParaRPr lang="en-US"/>
        </a:p>
      </dgm:t>
    </dgm:pt>
    <dgm:pt modelId="{0F198916-409A-41B5-AF77-74B56EC65890}">
      <dgm:prSet/>
      <dgm:spPr/>
      <dgm:t>
        <a:bodyPr/>
        <a:lstStyle/>
        <a:p>
          <a:r>
            <a:rPr lang="en-IN"/>
            <a:t>✓ Reduced filing cost</a:t>
          </a:r>
          <a:endParaRPr lang="en-US"/>
        </a:p>
      </dgm:t>
    </dgm:pt>
    <dgm:pt modelId="{1870D0D0-B7FC-4985-AF46-D824141C77D3}" type="parTrans" cxnId="{A8D13FB5-231F-4A31-AF68-5F0CDE57FBC5}">
      <dgm:prSet/>
      <dgm:spPr/>
      <dgm:t>
        <a:bodyPr/>
        <a:lstStyle/>
        <a:p>
          <a:endParaRPr lang="en-US"/>
        </a:p>
      </dgm:t>
    </dgm:pt>
    <dgm:pt modelId="{82D59A8A-AFA2-4608-AC09-906B9B67ADCD}" type="sibTrans" cxnId="{A8D13FB5-231F-4A31-AF68-5F0CDE57FBC5}">
      <dgm:prSet/>
      <dgm:spPr/>
      <dgm:t>
        <a:bodyPr/>
        <a:lstStyle/>
        <a:p>
          <a:endParaRPr lang="en-US"/>
        </a:p>
      </dgm:t>
    </dgm:pt>
    <dgm:pt modelId="{3F851660-AA8C-4E76-BF0E-804ECF56CDFD}">
      <dgm:prSet/>
      <dgm:spPr/>
      <dgm:t>
        <a:bodyPr/>
        <a:lstStyle/>
        <a:p>
          <a:r>
            <a:rPr lang="en-IN"/>
            <a:t>✓ Better corporate governance</a:t>
          </a:r>
          <a:endParaRPr lang="en-US"/>
        </a:p>
      </dgm:t>
    </dgm:pt>
    <dgm:pt modelId="{4FC19327-DBCE-49B9-8CA4-B90A073BB809}" type="parTrans" cxnId="{15AC5AC6-7D07-48A3-8F8C-0A6F8A2DC21F}">
      <dgm:prSet/>
      <dgm:spPr/>
      <dgm:t>
        <a:bodyPr/>
        <a:lstStyle/>
        <a:p>
          <a:endParaRPr lang="en-US"/>
        </a:p>
      </dgm:t>
    </dgm:pt>
    <dgm:pt modelId="{D4CEA5D7-023F-4B19-9BBD-084CF73F384E}" type="sibTrans" cxnId="{15AC5AC6-7D07-48A3-8F8C-0A6F8A2DC21F}">
      <dgm:prSet/>
      <dgm:spPr/>
      <dgm:t>
        <a:bodyPr/>
        <a:lstStyle/>
        <a:p>
          <a:endParaRPr lang="en-US"/>
        </a:p>
      </dgm:t>
    </dgm:pt>
    <dgm:pt modelId="{EBD6D096-CA04-4AE7-9D3A-EFF30C3FEBCF}">
      <dgm:prSet/>
      <dgm:spPr/>
      <dgm:t>
        <a:bodyPr/>
        <a:lstStyle/>
        <a:p>
          <a:r>
            <a:rPr lang="en-IN"/>
            <a:t>✓ Avoid future penalties</a:t>
          </a:r>
          <a:endParaRPr lang="en-US"/>
        </a:p>
      </dgm:t>
    </dgm:pt>
    <dgm:pt modelId="{6512560D-D630-4F12-99EB-89AE0CC9D8BE}" type="parTrans" cxnId="{41EE5E79-45EF-4175-9CA6-0A68B17FAA6D}">
      <dgm:prSet/>
      <dgm:spPr/>
      <dgm:t>
        <a:bodyPr/>
        <a:lstStyle/>
        <a:p>
          <a:endParaRPr lang="en-US"/>
        </a:p>
      </dgm:t>
    </dgm:pt>
    <dgm:pt modelId="{A8A30524-7667-4B5A-B632-D1C2572393EE}" type="sibTrans" cxnId="{41EE5E79-45EF-4175-9CA6-0A68B17FAA6D}">
      <dgm:prSet/>
      <dgm:spPr/>
      <dgm:t>
        <a:bodyPr/>
        <a:lstStyle/>
        <a:p>
          <a:endParaRPr lang="en-US"/>
        </a:p>
      </dgm:t>
    </dgm:pt>
    <dgm:pt modelId="{117A1BBD-40CE-414D-867F-843362928124}">
      <dgm:prSet/>
      <dgm:spPr/>
      <dgm:t>
        <a:bodyPr/>
        <a:lstStyle/>
        <a:p>
          <a:r>
            <a:rPr lang="en-IN"/>
            <a:t>✓ Act before closure</a:t>
          </a:r>
          <a:endParaRPr lang="en-US"/>
        </a:p>
      </dgm:t>
    </dgm:pt>
    <dgm:pt modelId="{36BF3EE6-F683-4AED-93AB-EE37EE86EE94}" type="parTrans" cxnId="{7AAFEDA8-E092-4E15-818A-4D2559C13A78}">
      <dgm:prSet/>
      <dgm:spPr/>
      <dgm:t>
        <a:bodyPr/>
        <a:lstStyle/>
        <a:p>
          <a:endParaRPr lang="en-US"/>
        </a:p>
      </dgm:t>
    </dgm:pt>
    <dgm:pt modelId="{21B6DACE-DADF-46E9-A3E0-0F80FB22FC71}" type="sibTrans" cxnId="{7AAFEDA8-E092-4E15-818A-4D2559C13A78}">
      <dgm:prSet/>
      <dgm:spPr/>
      <dgm:t>
        <a:bodyPr/>
        <a:lstStyle/>
        <a:p>
          <a:endParaRPr lang="en-US"/>
        </a:p>
      </dgm:t>
    </dgm:pt>
    <dgm:pt modelId="{F508A97D-2B60-424E-A996-0B6B51953719}" type="pres">
      <dgm:prSet presAssocID="{51E0F75B-5582-4486-A131-6FDF0BA0B6A3}" presName="linear" presStyleCnt="0">
        <dgm:presLayoutVars>
          <dgm:dir/>
          <dgm:animLvl val="lvl"/>
          <dgm:resizeHandles val="exact"/>
        </dgm:presLayoutVars>
      </dgm:prSet>
      <dgm:spPr/>
    </dgm:pt>
    <dgm:pt modelId="{85DB56E2-533C-49FE-864B-469FDB3CE880}" type="pres">
      <dgm:prSet presAssocID="{5AAA64D7-18EE-4771-A726-B9EB841AED64}" presName="parentLin" presStyleCnt="0"/>
      <dgm:spPr/>
    </dgm:pt>
    <dgm:pt modelId="{A75EE736-27B6-4C5D-91AF-CC73CE134720}" type="pres">
      <dgm:prSet presAssocID="{5AAA64D7-18EE-4771-A726-B9EB841AED64}" presName="parentLeftMargin" presStyleLbl="node1" presStyleIdx="0" presStyleCnt="1"/>
      <dgm:spPr/>
    </dgm:pt>
    <dgm:pt modelId="{2E033673-8FF6-4EE6-8366-17F3274A9751}" type="pres">
      <dgm:prSet presAssocID="{5AAA64D7-18EE-4771-A726-B9EB841AED6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F42942A-2976-45D3-9682-8DCB68D558B8}" type="pres">
      <dgm:prSet presAssocID="{5AAA64D7-18EE-4771-A726-B9EB841AED64}" presName="negativeSpace" presStyleCnt="0"/>
      <dgm:spPr/>
    </dgm:pt>
    <dgm:pt modelId="{AC042DFD-9C8E-43DB-B9A3-AD25889E1F5B}" type="pres">
      <dgm:prSet presAssocID="{5AAA64D7-18EE-4771-A726-B9EB841AED6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D2DC101-B217-4B46-AA3C-5B89034FA7AE}" type="presOf" srcId="{EBD6D096-CA04-4AE7-9D3A-EFF30C3FEBCF}" destId="{AC042DFD-9C8E-43DB-B9A3-AD25889E1F5B}" srcOrd="0" destOrd="3" presId="urn:microsoft.com/office/officeart/2005/8/layout/list1"/>
    <dgm:cxn modelId="{A0D7A41B-7BF9-4EFE-9FD6-E5244B8A0AF9}" type="presOf" srcId="{3F851660-AA8C-4E76-BF0E-804ECF56CDFD}" destId="{AC042DFD-9C8E-43DB-B9A3-AD25889E1F5B}" srcOrd="0" destOrd="2" presId="urn:microsoft.com/office/officeart/2005/8/layout/list1"/>
    <dgm:cxn modelId="{57D71427-3258-4701-B1B9-51C6CE2AC394}" type="presOf" srcId="{5AAA64D7-18EE-4771-A726-B9EB841AED64}" destId="{A75EE736-27B6-4C5D-91AF-CC73CE134720}" srcOrd="0" destOrd="0" presId="urn:microsoft.com/office/officeart/2005/8/layout/list1"/>
    <dgm:cxn modelId="{27F2A43B-C990-4191-A196-053EEF85418A}" type="presOf" srcId="{D43001E6-9CF9-417D-91EF-74C45E777452}" destId="{AC042DFD-9C8E-43DB-B9A3-AD25889E1F5B}" srcOrd="0" destOrd="0" presId="urn:microsoft.com/office/officeart/2005/8/layout/list1"/>
    <dgm:cxn modelId="{05F83372-EEDB-4B9C-8B7A-8127AE2FDC81}" type="presOf" srcId="{51E0F75B-5582-4486-A131-6FDF0BA0B6A3}" destId="{F508A97D-2B60-424E-A996-0B6B51953719}" srcOrd="0" destOrd="0" presId="urn:microsoft.com/office/officeart/2005/8/layout/list1"/>
    <dgm:cxn modelId="{41EE5E79-45EF-4175-9CA6-0A68B17FAA6D}" srcId="{5AAA64D7-18EE-4771-A726-B9EB841AED64}" destId="{EBD6D096-CA04-4AE7-9D3A-EFF30C3FEBCF}" srcOrd="3" destOrd="0" parTransId="{6512560D-D630-4F12-99EB-89AE0CC9D8BE}" sibTransId="{A8A30524-7667-4B5A-B632-D1C2572393EE}"/>
    <dgm:cxn modelId="{3A05B0A5-DC09-4715-8E1E-0A4A8E586B1B}" type="presOf" srcId="{5AAA64D7-18EE-4771-A726-B9EB841AED64}" destId="{2E033673-8FF6-4EE6-8366-17F3274A9751}" srcOrd="1" destOrd="0" presId="urn:microsoft.com/office/officeart/2005/8/layout/list1"/>
    <dgm:cxn modelId="{02D49CA7-DE3B-4481-8D22-8A8FE46D4481}" type="presOf" srcId="{117A1BBD-40CE-414D-867F-843362928124}" destId="{AC042DFD-9C8E-43DB-B9A3-AD25889E1F5B}" srcOrd="0" destOrd="4" presId="urn:microsoft.com/office/officeart/2005/8/layout/list1"/>
    <dgm:cxn modelId="{7AAFEDA8-E092-4E15-818A-4D2559C13A78}" srcId="{5AAA64D7-18EE-4771-A726-B9EB841AED64}" destId="{117A1BBD-40CE-414D-867F-843362928124}" srcOrd="4" destOrd="0" parTransId="{36BF3EE6-F683-4AED-93AB-EE37EE86EE94}" sibTransId="{21B6DACE-DADF-46E9-A3E0-0F80FB22FC71}"/>
    <dgm:cxn modelId="{A8D13FB5-231F-4A31-AF68-5F0CDE57FBC5}" srcId="{5AAA64D7-18EE-4771-A726-B9EB841AED64}" destId="{0F198916-409A-41B5-AF77-74B56EC65890}" srcOrd="1" destOrd="0" parTransId="{1870D0D0-B7FC-4985-AF46-D824141C77D3}" sibTransId="{82D59A8A-AFA2-4608-AC09-906B9B67ADCD}"/>
    <dgm:cxn modelId="{EA21CFC3-8CDE-48DA-AB7D-3713B8E881FD}" srcId="{51E0F75B-5582-4486-A131-6FDF0BA0B6A3}" destId="{5AAA64D7-18EE-4771-A726-B9EB841AED64}" srcOrd="0" destOrd="0" parTransId="{0E2D9819-4652-47E5-A8E6-8757795B5EDD}" sibTransId="{C702DE6C-C3B8-4520-AF5E-D055D6EEBA42}"/>
    <dgm:cxn modelId="{15AC5AC6-7D07-48A3-8F8C-0A6F8A2DC21F}" srcId="{5AAA64D7-18EE-4771-A726-B9EB841AED64}" destId="{3F851660-AA8C-4E76-BF0E-804ECF56CDFD}" srcOrd="2" destOrd="0" parTransId="{4FC19327-DBCE-49B9-8CA4-B90A073BB809}" sibTransId="{D4CEA5D7-023F-4B19-9BBD-084CF73F384E}"/>
    <dgm:cxn modelId="{D55BB4C9-4CCE-4636-B630-DB74C6C3CDE7}" srcId="{5AAA64D7-18EE-4771-A726-B9EB841AED64}" destId="{D43001E6-9CF9-417D-91EF-74C45E777452}" srcOrd="0" destOrd="0" parTransId="{E11D74BD-0BC4-4B09-8FC6-F2F1E9C94E1C}" sibTransId="{AAB65F1B-7263-49F1-9BE5-ABE70C8890E1}"/>
    <dgm:cxn modelId="{2B4294EF-2271-415B-AA3B-6F1E0B8E3EEE}" type="presOf" srcId="{0F198916-409A-41B5-AF77-74B56EC65890}" destId="{AC042DFD-9C8E-43DB-B9A3-AD25889E1F5B}" srcOrd="0" destOrd="1" presId="urn:microsoft.com/office/officeart/2005/8/layout/list1"/>
    <dgm:cxn modelId="{23FE4B6C-E3D1-4E93-B312-73DF84BBCA02}" type="presParOf" srcId="{F508A97D-2B60-424E-A996-0B6B51953719}" destId="{85DB56E2-533C-49FE-864B-469FDB3CE880}" srcOrd="0" destOrd="0" presId="urn:microsoft.com/office/officeart/2005/8/layout/list1"/>
    <dgm:cxn modelId="{2D29390F-7358-4512-8746-A6041E61F77F}" type="presParOf" srcId="{85DB56E2-533C-49FE-864B-469FDB3CE880}" destId="{A75EE736-27B6-4C5D-91AF-CC73CE134720}" srcOrd="0" destOrd="0" presId="urn:microsoft.com/office/officeart/2005/8/layout/list1"/>
    <dgm:cxn modelId="{C25B2901-0180-4398-B1AC-22D844649BE2}" type="presParOf" srcId="{85DB56E2-533C-49FE-864B-469FDB3CE880}" destId="{2E033673-8FF6-4EE6-8366-17F3274A9751}" srcOrd="1" destOrd="0" presId="urn:microsoft.com/office/officeart/2005/8/layout/list1"/>
    <dgm:cxn modelId="{65786695-3FA2-4DA0-A68B-B551AF1AA083}" type="presParOf" srcId="{F508A97D-2B60-424E-A996-0B6B51953719}" destId="{DF42942A-2976-45D3-9682-8DCB68D558B8}" srcOrd="1" destOrd="0" presId="urn:microsoft.com/office/officeart/2005/8/layout/list1"/>
    <dgm:cxn modelId="{3F8734A0-F6CC-4074-BB8E-C0CBB7C3664B}" type="presParOf" srcId="{F508A97D-2B60-424E-A996-0B6B51953719}" destId="{AC042DFD-9C8E-43DB-B9A3-AD25889E1F5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580CE1-2C9E-456F-A0A3-4D8087E35BB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F23E822-3A67-49CF-894C-AB7D95F7B68D}">
      <dgm:prSet/>
      <dgm:spPr/>
      <dgm:t>
        <a:bodyPr/>
        <a:lstStyle/>
        <a:p>
          <a:r>
            <a:rPr lang="en-IN" dirty="0"/>
            <a:t>The Scheme is not available to the following categories of companies:</a:t>
          </a:r>
          <a:endParaRPr lang="en-US" dirty="0"/>
        </a:p>
      </dgm:t>
    </dgm:pt>
    <dgm:pt modelId="{2EE30405-8E78-4D2E-8E92-3D31D9181E00}" type="parTrans" cxnId="{A7048356-E3C4-4477-B283-0B72F1A70A95}">
      <dgm:prSet/>
      <dgm:spPr/>
      <dgm:t>
        <a:bodyPr/>
        <a:lstStyle/>
        <a:p>
          <a:endParaRPr lang="en-US"/>
        </a:p>
      </dgm:t>
    </dgm:pt>
    <dgm:pt modelId="{B6EA1B64-FD83-4306-B2F2-BA64A2321E75}" type="sibTrans" cxnId="{A7048356-E3C4-4477-B283-0B72F1A70A95}">
      <dgm:prSet/>
      <dgm:spPr/>
      <dgm:t>
        <a:bodyPr/>
        <a:lstStyle/>
        <a:p>
          <a:endParaRPr lang="en-US"/>
        </a:p>
      </dgm:t>
    </dgm:pt>
    <dgm:pt modelId="{BB647628-2EE5-4386-88DF-9E70CCD3E473}">
      <dgm:prSet/>
      <dgm:spPr/>
      <dgm:t>
        <a:bodyPr/>
        <a:lstStyle/>
        <a:p>
          <a:r>
            <a:rPr lang="en-IN" dirty="0"/>
            <a:t>❌ Companies that have already filed an application for Strike Off under the Companies Act</a:t>
          </a:r>
          <a:endParaRPr lang="en-US" dirty="0"/>
        </a:p>
      </dgm:t>
    </dgm:pt>
    <dgm:pt modelId="{6705F08B-2DBE-4A75-875A-A3BC553880D1}" type="parTrans" cxnId="{CA7D7C57-CE45-4425-8B36-137CA0A92B3F}">
      <dgm:prSet/>
      <dgm:spPr/>
      <dgm:t>
        <a:bodyPr/>
        <a:lstStyle/>
        <a:p>
          <a:endParaRPr lang="en-US"/>
        </a:p>
      </dgm:t>
    </dgm:pt>
    <dgm:pt modelId="{E23877ED-CD86-4528-BE3C-83B359FB8B09}" type="sibTrans" cxnId="{CA7D7C57-CE45-4425-8B36-137CA0A92B3F}">
      <dgm:prSet/>
      <dgm:spPr/>
      <dgm:t>
        <a:bodyPr/>
        <a:lstStyle/>
        <a:p>
          <a:endParaRPr lang="en-US"/>
        </a:p>
      </dgm:t>
    </dgm:pt>
    <dgm:pt modelId="{C0E83A95-C8E2-4329-ACA6-BCD8451D5774}">
      <dgm:prSet/>
      <dgm:spPr/>
      <dgm:t>
        <a:bodyPr/>
        <a:lstStyle/>
        <a:p>
          <a:endParaRPr lang="en-US" dirty="0"/>
        </a:p>
      </dgm:t>
    </dgm:pt>
    <dgm:pt modelId="{C2A41A08-6C97-4EF1-8737-D5A30FA07D81}" type="parTrans" cxnId="{893CA6B6-5B41-4C02-B4C9-BEAAFB0EB8AD}">
      <dgm:prSet/>
      <dgm:spPr/>
      <dgm:t>
        <a:bodyPr/>
        <a:lstStyle/>
        <a:p>
          <a:endParaRPr lang="en-IN"/>
        </a:p>
      </dgm:t>
    </dgm:pt>
    <dgm:pt modelId="{C2AC7AEF-2E9B-460B-A878-A0AA5BF49A83}" type="sibTrans" cxnId="{893CA6B6-5B41-4C02-B4C9-BEAAFB0EB8AD}">
      <dgm:prSet/>
      <dgm:spPr/>
      <dgm:t>
        <a:bodyPr/>
        <a:lstStyle/>
        <a:p>
          <a:endParaRPr lang="en-IN"/>
        </a:p>
      </dgm:t>
    </dgm:pt>
    <dgm:pt modelId="{E8B41C3D-B1B2-4976-A3DF-9FCCE09679FC}">
      <dgm:prSet/>
      <dgm:spPr/>
      <dgm:t>
        <a:bodyPr/>
        <a:lstStyle/>
        <a:p>
          <a:pPr>
            <a:buNone/>
          </a:pPr>
          <a:r>
            <a:rPr lang="en-IN" dirty="0"/>
            <a:t>❌ Companies in respect of which the Registrar of Companies (</a:t>
          </a:r>
          <a:r>
            <a:rPr lang="en-IN" dirty="0" err="1"/>
            <a:t>RoC</a:t>
          </a:r>
          <a:r>
            <a:rPr lang="en-IN" dirty="0"/>
            <a:t>) has initiated final action for Strike Off by issuing a final notice</a:t>
          </a:r>
        </a:p>
      </dgm:t>
    </dgm:pt>
    <dgm:pt modelId="{44588E43-E7CD-4DBA-BA76-89610E723715}" type="parTrans" cxnId="{1AAD833D-E0D0-4359-9865-BEF09E379D06}">
      <dgm:prSet/>
      <dgm:spPr/>
      <dgm:t>
        <a:bodyPr/>
        <a:lstStyle/>
        <a:p>
          <a:endParaRPr lang="en-IN"/>
        </a:p>
      </dgm:t>
    </dgm:pt>
    <dgm:pt modelId="{26B18E90-D4D0-4743-BD86-6CA545739CE6}" type="sibTrans" cxnId="{1AAD833D-E0D0-4359-9865-BEF09E379D06}">
      <dgm:prSet/>
      <dgm:spPr/>
      <dgm:t>
        <a:bodyPr/>
        <a:lstStyle/>
        <a:p>
          <a:endParaRPr lang="en-IN"/>
        </a:p>
      </dgm:t>
    </dgm:pt>
    <dgm:pt modelId="{6FCD372C-83E7-48DB-8EDD-1D5A39FE0433}">
      <dgm:prSet/>
      <dgm:spPr/>
      <dgm:t>
        <a:bodyPr/>
        <a:lstStyle/>
        <a:p>
          <a:pPr>
            <a:buNone/>
          </a:pPr>
          <a:r>
            <a:rPr lang="en-IN" dirty="0"/>
            <a:t>❌ Companies that have filed an application for obtaining Dormant Company status</a:t>
          </a:r>
        </a:p>
      </dgm:t>
    </dgm:pt>
    <dgm:pt modelId="{778C3BD5-71B5-4855-8D43-5139BC6FB693}" type="parTrans" cxnId="{BF8B025A-D15F-42F3-B69E-8E4B859CEE1B}">
      <dgm:prSet/>
      <dgm:spPr/>
      <dgm:t>
        <a:bodyPr/>
        <a:lstStyle/>
        <a:p>
          <a:endParaRPr lang="en-IN"/>
        </a:p>
      </dgm:t>
    </dgm:pt>
    <dgm:pt modelId="{A5B99093-C0C2-4DC7-8131-105AE6318154}" type="sibTrans" cxnId="{BF8B025A-D15F-42F3-B69E-8E4B859CEE1B}">
      <dgm:prSet/>
      <dgm:spPr/>
      <dgm:t>
        <a:bodyPr/>
        <a:lstStyle/>
        <a:p>
          <a:endParaRPr lang="en-IN"/>
        </a:p>
      </dgm:t>
    </dgm:pt>
    <dgm:pt modelId="{24746478-896B-459B-9CA8-C90C3884AE2E}">
      <dgm:prSet/>
      <dgm:spPr/>
      <dgm:t>
        <a:bodyPr/>
        <a:lstStyle/>
        <a:p>
          <a:pPr>
            <a:buNone/>
          </a:pPr>
          <a:r>
            <a:rPr lang="en-IN" dirty="0"/>
            <a:t>❌ Companies dissolved pursuant to a Scheme of Amalgamation or Merger</a:t>
          </a:r>
        </a:p>
      </dgm:t>
    </dgm:pt>
    <dgm:pt modelId="{239549E4-2E84-497F-B52C-2D06C45C61F5}" type="parTrans" cxnId="{98C783B6-A45D-460B-A05A-64862C393962}">
      <dgm:prSet/>
      <dgm:spPr/>
      <dgm:t>
        <a:bodyPr/>
        <a:lstStyle/>
        <a:p>
          <a:endParaRPr lang="en-IN"/>
        </a:p>
      </dgm:t>
    </dgm:pt>
    <dgm:pt modelId="{28011B24-840E-44A8-A2D6-F7F2BBB50A9B}" type="sibTrans" cxnId="{98C783B6-A45D-460B-A05A-64862C393962}">
      <dgm:prSet/>
      <dgm:spPr/>
      <dgm:t>
        <a:bodyPr/>
        <a:lstStyle/>
        <a:p>
          <a:endParaRPr lang="en-IN"/>
        </a:p>
      </dgm:t>
    </dgm:pt>
    <dgm:pt modelId="{CE1A992D-8FB1-4BA3-8766-3E4CD2888CB2}">
      <dgm:prSet/>
      <dgm:spPr/>
      <dgm:t>
        <a:bodyPr/>
        <a:lstStyle/>
        <a:p>
          <a:pPr>
            <a:buNone/>
          </a:pPr>
          <a:r>
            <a:rPr lang="en-IN" dirty="0"/>
            <a:t>❌ Vanishing Companies as identified by the regulatory authorities</a:t>
          </a:r>
        </a:p>
      </dgm:t>
    </dgm:pt>
    <dgm:pt modelId="{B53C3147-0A82-4A25-9D7A-5C93A299CA38}" type="parTrans" cxnId="{78D6668A-20F0-4627-A6C5-BC8AA9787A2F}">
      <dgm:prSet/>
      <dgm:spPr/>
      <dgm:t>
        <a:bodyPr/>
        <a:lstStyle/>
        <a:p>
          <a:endParaRPr lang="en-IN"/>
        </a:p>
      </dgm:t>
    </dgm:pt>
    <dgm:pt modelId="{3F6FCD57-A3B1-4719-A396-610220A1168F}" type="sibTrans" cxnId="{78D6668A-20F0-4627-A6C5-BC8AA9787A2F}">
      <dgm:prSet/>
      <dgm:spPr/>
      <dgm:t>
        <a:bodyPr/>
        <a:lstStyle/>
        <a:p>
          <a:endParaRPr lang="en-IN"/>
        </a:p>
      </dgm:t>
    </dgm:pt>
    <dgm:pt modelId="{E695960F-CA6C-4D6E-ABB3-E2450804D9AF}">
      <dgm:prSet/>
      <dgm:spPr/>
      <dgm:t>
        <a:bodyPr/>
        <a:lstStyle/>
        <a:p>
          <a:pPr>
            <a:buNone/>
          </a:pPr>
          <a:r>
            <a:rPr lang="en-IN" dirty="0"/>
            <a:t>❌ Companies involved in fraud, serious regulatory violations, or other categories specifically excluded by the Ministry of Corporate Affairs (MCA)</a:t>
          </a:r>
        </a:p>
      </dgm:t>
    </dgm:pt>
    <dgm:pt modelId="{001685EE-CE73-4AAD-9A4C-BC3477B4ECDD}" type="parTrans" cxnId="{38F2E0B1-7D30-4FE3-AEA1-61F548898140}">
      <dgm:prSet/>
      <dgm:spPr/>
      <dgm:t>
        <a:bodyPr/>
        <a:lstStyle/>
        <a:p>
          <a:endParaRPr lang="en-IN"/>
        </a:p>
      </dgm:t>
    </dgm:pt>
    <dgm:pt modelId="{487D073B-4FCC-417D-BD56-3DA0A432B14C}" type="sibTrans" cxnId="{38F2E0B1-7D30-4FE3-AEA1-61F548898140}">
      <dgm:prSet/>
      <dgm:spPr/>
      <dgm:t>
        <a:bodyPr/>
        <a:lstStyle/>
        <a:p>
          <a:endParaRPr lang="en-IN"/>
        </a:p>
      </dgm:t>
    </dgm:pt>
    <dgm:pt modelId="{A9BA9E4B-156A-4C14-B84D-FF741F2006F1}" type="pres">
      <dgm:prSet presAssocID="{D9580CE1-2C9E-456F-A0A3-4D8087E35BB2}" presName="linear" presStyleCnt="0">
        <dgm:presLayoutVars>
          <dgm:animLvl val="lvl"/>
          <dgm:resizeHandles val="exact"/>
        </dgm:presLayoutVars>
      </dgm:prSet>
      <dgm:spPr/>
    </dgm:pt>
    <dgm:pt modelId="{4044BF85-FAC3-4679-83C4-B62E15947961}" type="pres">
      <dgm:prSet presAssocID="{6F23E822-3A67-49CF-894C-AB7D95F7B68D}" presName="parentText" presStyleLbl="node1" presStyleIdx="0" presStyleCnt="1" custLinFactNeighborY="-23855">
        <dgm:presLayoutVars>
          <dgm:chMax val="0"/>
          <dgm:bulletEnabled val="1"/>
        </dgm:presLayoutVars>
      </dgm:prSet>
      <dgm:spPr/>
    </dgm:pt>
    <dgm:pt modelId="{4FEEB4E3-0B67-4F61-BED4-9E9DA5D30096}" type="pres">
      <dgm:prSet presAssocID="{6F23E822-3A67-49CF-894C-AB7D95F7B68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9E9A003-CEB9-4E8F-B912-E83EBB47F03A}" type="presOf" srcId="{6FCD372C-83E7-48DB-8EDD-1D5A39FE0433}" destId="{4FEEB4E3-0B67-4F61-BED4-9E9DA5D30096}" srcOrd="0" destOrd="2" presId="urn:microsoft.com/office/officeart/2005/8/layout/vList2"/>
    <dgm:cxn modelId="{F6BB6D0A-BC37-42B4-A4C1-F06843090574}" type="presOf" srcId="{C0E83A95-C8E2-4329-ACA6-BCD8451D5774}" destId="{4FEEB4E3-0B67-4F61-BED4-9E9DA5D30096}" srcOrd="0" destOrd="6" presId="urn:microsoft.com/office/officeart/2005/8/layout/vList2"/>
    <dgm:cxn modelId="{4B2DC726-A6D6-47D4-898F-36585F1F50D5}" type="presOf" srcId="{6F23E822-3A67-49CF-894C-AB7D95F7B68D}" destId="{4044BF85-FAC3-4679-83C4-B62E15947961}" srcOrd="0" destOrd="0" presId="urn:microsoft.com/office/officeart/2005/8/layout/vList2"/>
    <dgm:cxn modelId="{F0C17B3C-2E79-4443-AE9C-F3823988269D}" type="presOf" srcId="{E8B41C3D-B1B2-4976-A3DF-9FCCE09679FC}" destId="{4FEEB4E3-0B67-4F61-BED4-9E9DA5D30096}" srcOrd="0" destOrd="1" presId="urn:microsoft.com/office/officeart/2005/8/layout/vList2"/>
    <dgm:cxn modelId="{1AAD833D-E0D0-4359-9865-BEF09E379D06}" srcId="{6F23E822-3A67-49CF-894C-AB7D95F7B68D}" destId="{E8B41C3D-B1B2-4976-A3DF-9FCCE09679FC}" srcOrd="1" destOrd="0" parTransId="{44588E43-E7CD-4DBA-BA76-89610E723715}" sibTransId="{26B18E90-D4D0-4743-BD86-6CA545739CE6}"/>
    <dgm:cxn modelId="{F5C73966-C808-4012-8FB1-E6E97847DB2E}" type="presOf" srcId="{E695960F-CA6C-4D6E-ABB3-E2450804D9AF}" destId="{4FEEB4E3-0B67-4F61-BED4-9E9DA5D30096}" srcOrd="0" destOrd="5" presId="urn:microsoft.com/office/officeart/2005/8/layout/vList2"/>
    <dgm:cxn modelId="{16ADDC49-6E9A-427E-9476-36D0777CEFEA}" type="presOf" srcId="{24746478-896B-459B-9CA8-C90C3884AE2E}" destId="{4FEEB4E3-0B67-4F61-BED4-9E9DA5D30096}" srcOrd="0" destOrd="3" presId="urn:microsoft.com/office/officeart/2005/8/layout/vList2"/>
    <dgm:cxn modelId="{5AD80A51-E6C9-491F-A56A-61DEE48F60E7}" type="presOf" srcId="{D9580CE1-2C9E-456F-A0A3-4D8087E35BB2}" destId="{A9BA9E4B-156A-4C14-B84D-FF741F2006F1}" srcOrd="0" destOrd="0" presId="urn:microsoft.com/office/officeart/2005/8/layout/vList2"/>
    <dgm:cxn modelId="{A7048356-E3C4-4477-B283-0B72F1A70A95}" srcId="{D9580CE1-2C9E-456F-A0A3-4D8087E35BB2}" destId="{6F23E822-3A67-49CF-894C-AB7D95F7B68D}" srcOrd="0" destOrd="0" parTransId="{2EE30405-8E78-4D2E-8E92-3D31D9181E00}" sibTransId="{B6EA1B64-FD83-4306-B2F2-BA64A2321E75}"/>
    <dgm:cxn modelId="{CA7D7C57-CE45-4425-8B36-137CA0A92B3F}" srcId="{6F23E822-3A67-49CF-894C-AB7D95F7B68D}" destId="{BB647628-2EE5-4386-88DF-9E70CCD3E473}" srcOrd="0" destOrd="0" parTransId="{6705F08B-2DBE-4A75-875A-A3BC553880D1}" sibTransId="{E23877ED-CD86-4528-BE3C-83B359FB8B09}"/>
    <dgm:cxn modelId="{BF8B025A-D15F-42F3-B69E-8E4B859CEE1B}" srcId="{6F23E822-3A67-49CF-894C-AB7D95F7B68D}" destId="{6FCD372C-83E7-48DB-8EDD-1D5A39FE0433}" srcOrd="2" destOrd="0" parTransId="{778C3BD5-71B5-4855-8D43-5139BC6FB693}" sibTransId="{A5B99093-C0C2-4DC7-8131-105AE6318154}"/>
    <dgm:cxn modelId="{78D6668A-20F0-4627-A6C5-BC8AA9787A2F}" srcId="{6F23E822-3A67-49CF-894C-AB7D95F7B68D}" destId="{CE1A992D-8FB1-4BA3-8766-3E4CD2888CB2}" srcOrd="4" destOrd="0" parTransId="{B53C3147-0A82-4A25-9D7A-5C93A299CA38}" sibTransId="{3F6FCD57-A3B1-4719-A396-610220A1168F}"/>
    <dgm:cxn modelId="{38F2E0B1-7D30-4FE3-AEA1-61F548898140}" srcId="{6F23E822-3A67-49CF-894C-AB7D95F7B68D}" destId="{E695960F-CA6C-4D6E-ABB3-E2450804D9AF}" srcOrd="5" destOrd="0" parTransId="{001685EE-CE73-4AAD-9A4C-BC3477B4ECDD}" sibTransId="{487D073B-4FCC-417D-BD56-3DA0A432B14C}"/>
    <dgm:cxn modelId="{98C783B6-A45D-460B-A05A-64862C393962}" srcId="{6F23E822-3A67-49CF-894C-AB7D95F7B68D}" destId="{24746478-896B-459B-9CA8-C90C3884AE2E}" srcOrd="3" destOrd="0" parTransId="{239549E4-2E84-497F-B52C-2D06C45C61F5}" sibTransId="{28011B24-840E-44A8-A2D6-F7F2BBB50A9B}"/>
    <dgm:cxn modelId="{893CA6B6-5B41-4C02-B4C9-BEAAFB0EB8AD}" srcId="{6F23E822-3A67-49CF-894C-AB7D95F7B68D}" destId="{C0E83A95-C8E2-4329-ACA6-BCD8451D5774}" srcOrd="6" destOrd="0" parTransId="{C2A41A08-6C97-4EF1-8737-D5A30FA07D81}" sibTransId="{C2AC7AEF-2E9B-460B-A878-A0AA5BF49A83}"/>
    <dgm:cxn modelId="{1B5411B7-59AF-49F3-9400-96581A450624}" type="presOf" srcId="{CE1A992D-8FB1-4BA3-8766-3E4CD2888CB2}" destId="{4FEEB4E3-0B67-4F61-BED4-9E9DA5D30096}" srcOrd="0" destOrd="4" presId="urn:microsoft.com/office/officeart/2005/8/layout/vList2"/>
    <dgm:cxn modelId="{2031D0E2-0D17-47AB-AE9B-86BF103744F8}" type="presOf" srcId="{BB647628-2EE5-4386-88DF-9E70CCD3E473}" destId="{4FEEB4E3-0B67-4F61-BED4-9E9DA5D30096}" srcOrd="0" destOrd="0" presId="urn:microsoft.com/office/officeart/2005/8/layout/vList2"/>
    <dgm:cxn modelId="{F59C72A2-50AC-4CBE-8F29-EC7FD0330917}" type="presParOf" srcId="{A9BA9E4B-156A-4C14-B84D-FF741F2006F1}" destId="{4044BF85-FAC3-4679-83C4-B62E15947961}" srcOrd="0" destOrd="0" presId="urn:microsoft.com/office/officeart/2005/8/layout/vList2"/>
    <dgm:cxn modelId="{2F86A9D1-68BD-4827-BBCC-3DEDBB3BB855}" type="presParOf" srcId="{A9BA9E4B-156A-4C14-B84D-FF741F2006F1}" destId="{4FEEB4E3-0B67-4F61-BED4-9E9DA5D3009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EE8266-5393-463F-9E7A-AD497DC413D8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CAE2B32-FFB5-4538-8BEF-351F41C94BF4}">
      <dgm:prSet/>
      <dgm:spPr/>
      <dgm:t>
        <a:bodyPr/>
        <a:lstStyle/>
        <a:p>
          <a:r>
            <a:rPr lang="en-IN" b="1"/>
            <a:t>Three Compliance Routes</a:t>
          </a:r>
          <a:endParaRPr lang="en-US"/>
        </a:p>
      </dgm:t>
    </dgm:pt>
    <dgm:pt modelId="{7D3E49D2-BF1A-4E08-B67F-FB6039537AEC}" type="parTrans" cxnId="{3DB2B986-8C8F-45E4-8BCA-9E37CFBD983C}">
      <dgm:prSet/>
      <dgm:spPr/>
      <dgm:t>
        <a:bodyPr/>
        <a:lstStyle/>
        <a:p>
          <a:endParaRPr lang="en-US"/>
        </a:p>
      </dgm:t>
    </dgm:pt>
    <dgm:pt modelId="{C3355673-CDA0-4FB8-BF5C-22A43CB45C46}" type="sibTrans" cxnId="{3DB2B986-8C8F-45E4-8BCA-9E37CFBD983C}">
      <dgm:prSet/>
      <dgm:spPr/>
      <dgm:t>
        <a:bodyPr/>
        <a:lstStyle/>
        <a:p>
          <a:endParaRPr lang="en-US"/>
        </a:p>
      </dgm:t>
    </dgm:pt>
    <dgm:pt modelId="{47D61BE1-3B97-4D3F-9827-C136075C2752}">
      <dgm:prSet/>
      <dgm:spPr/>
      <dgm:t>
        <a:bodyPr/>
        <a:lstStyle/>
        <a:p>
          <a:r>
            <a:rPr lang="en-IN"/>
            <a:t>Regularisation Route </a:t>
          </a:r>
          <a:endParaRPr lang="en-US"/>
        </a:p>
      </dgm:t>
    </dgm:pt>
    <dgm:pt modelId="{267A57BE-9BC3-4790-9822-0B1E4BD5AAD0}" type="parTrans" cxnId="{72531A79-09D0-4CA2-9C86-90AD234186B3}">
      <dgm:prSet/>
      <dgm:spPr/>
      <dgm:t>
        <a:bodyPr/>
        <a:lstStyle/>
        <a:p>
          <a:endParaRPr lang="en-US"/>
        </a:p>
      </dgm:t>
    </dgm:pt>
    <dgm:pt modelId="{3196590E-AAB9-408D-A420-A754AE316667}" type="sibTrans" cxnId="{72531A79-09D0-4CA2-9C86-90AD234186B3}">
      <dgm:prSet/>
      <dgm:spPr/>
      <dgm:t>
        <a:bodyPr/>
        <a:lstStyle/>
        <a:p>
          <a:endParaRPr lang="en-US"/>
        </a:p>
      </dgm:t>
    </dgm:pt>
    <dgm:pt modelId="{8C66AF6D-1508-407B-AAB8-F314167FEEAE}">
      <dgm:prSet/>
      <dgm:spPr/>
      <dgm:t>
        <a:bodyPr/>
        <a:lstStyle/>
        <a:p>
          <a:r>
            <a:rPr lang="en-IN"/>
            <a:t>Dormant Company Route </a:t>
          </a:r>
          <a:endParaRPr lang="en-US"/>
        </a:p>
      </dgm:t>
    </dgm:pt>
    <dgm:pt modelId="{EB7AECCC-8E88-4F64-AE2B-C4A378578265}" type="parTrans" cxnId="{08E5DA5B-78FA-4CBB-91B5-3364F08A77FC}">
      <dgm:prSet/>
      <dgm:spPr/>
      <dgm:t>
        <a:bodyPr/>
        <a:lstStyle/>
        <a:p>
          <a:endParaRPr lang="en-US"/>
        </a:p>
      </dgm:t>
    </dgm:pt>
    <dgm:pt modelId="{3B21AF4E-B44A-48A8-B8A7-6B2F21EF229D}" type="sibTrans" cxnId="{08E5DA5B-78FA-4CBB-91B5-3364F08A77FC}">
      <dgm:prSet/>
      <dgm:spPr/>
      <dgm:t>
        <a:bodyPr/>
        <a:lstStyle/>
        <a:p>
          <a:endParaRPr lang="en-US"/>
        </a:p>
      </dgm:t>
    </dgm:pt>
    <dgm:pt modelId="{BE6CED82-E55C-4624-8EE4-133558DBEF9A}">
      <dgm:prSet/>
      <dgm:spPr/>
      <dgm:t>
        <a:bodyPr/>
        <a:lstStyle/>
        <a:p>
          <a:r>
            <a:rPr lang="en-IN"/>
            <a:t>Strike-Off Route</a:t>
          </a:r>
          <a:endParaRPr lang="en-US"/>
        </a:p>
      </dgm:t>
    </dgm:pt>
    <dgm:pt modelId="{70BC655E-3A3E-4B7A-8BE0-8E372E1F5819}" type="parTrans" cxnId="{28EFE427-7C9F-492E-AA5A-AE2AAFFC151B}">
      <dgm:prSet/>
      <dgm:spPr/>
      <dgm:t>
        <a:bodyPr/>
        <a:lstStyle/>
        <a:p>
          <a:endParaRPr lang="en-US"/>
        </a:p>
      </dgm:t>
    </dgm:pt>
    <dgm:pt modelId="{DA0577CA-8DD4-4337-A3D3-85F5110C9862}" type="sibTrans" cxnId="{28EFE427-7C9F-492E-AA5A-AE2AAFFC151B}">
      <dgm:prSet/>
      <dgm:spPr/>
      <dgm:t>
        <a:bodyPr/>
        <a:lstStyle/>
        <a:p>
          <a:endParaRPr lang="en-US"/>
        </a:p>
      </dgm:t>
    </dgm:pt>
    <dgm:pt modelId="{BF8D1620-A955-4AE2-8406-AFE6B427EE3B}" type="pres">
      <dgm:prSet presAssocID="{76EE8266-5393-463F-9E7A-AD497DC413D8}" presName="diagram" presStyleCnt="0">
        <dgm:presLayoutVars>
          <dgm:dir/>
          <dgm:resizeHandles val="exact"/>
        </dgm:presLayoutVars>
      </dgm:prSet>
      <dgm:spPr/>
    </dgm:pt>
    <dgm:pt modelId="{56631483-F65F-4C72-9C36-498C9F89883F}" type="pres">
      <dgm:prSet presAssocID="{ECAE2B32-FFB5-4538-8BEF-351F41C94BF4}" presName="node" presStyleLbl="node1" presStyleIdx="0" presStyleCnt="1">
        <dgm:presLayoutVars>
          <dgm:bulletEnabled val="1"/>
        </dgm:presLayoutVars>
      </dgm:prSet>
      <dgm:spPr/>
    </dgm:pt>
  </dgm:ptLst>
  <dgm:cxnLst>
    <dgm:cxn modelId="{28EFE427-7C9F-492E-AA5A-AE2AAFFC151B}" srcId="{ECAE2B32-FFB5-4538-8BEF-351F41C94BF4}" destId="{BE6CED82-E55C-4624-8EE4-133558DBEF9A}" srcOrd="2" destOrd="0" parTransId="{70BC655E-3A3E-4B7A-8BE0-8E372E1F5819}" sibTransId="{DA0577CA-8DD4-4337-A3D3-85F5110C9862}"/>
    <dgm:cxn modelId="{08E5DA5B-78FA-4CBB-91B5-3364F08A77FC}" srcId="{ECAE2B32-FFB5-4538-8BEF-351F41C94BF4}" destId="{8C66AF6D-1508-407B-AAB8-F314167FEEAE}" srcOrd="1" destOrd="0" parTransId="{EB7AECCC-8E88-4F64-AE2B-C4A378578265}" sibTransId="{3B21AF4E-B44A-48A8-B8A7-6B2F21EF229D}"/>
    <dgm:cxn modelId="{C2630B66-7AC5-48B7-9314-C7617F7263CC}" type="presOf" srcId="{76EE8266-5393-463F-9E7A-AD497DC413D8}" destId="{BF8D1620-A955-4AE2-8406-AFE6B427EE3B}" srcOrd="0" destOrd="0" presId="urn:microsoft.com/office/officeart/2005/8/layout/process5"/>
    <dgm:cxn modelId="{F398A656-BFBA-47B8-81D9-FDA361043316}" type="presOf" srcId="{BE6CED82-E55C-4624-8EE4-133558DBEF9A}" destId="{56631483-F65F-4C72-9C36-498C9F89883F}" srcOrd="0" destOrd="3" presId="urn:microsoft.com/office/officeart/2005/8/layout/process5"/>
    <dgm:cxn modelId="{72531A79-09D0-4CA2-9C86-90AD234186B3}" srcId="{ECAE2B32-FFB5-4538-8BEF-351F41C94BF4}" destId="{47D61BE1-3B97-4D3F-9827-C136075C2752}" srcOrd="0" destOrd="0" parTransId="{267A57BE-9BC3-4790-9822-0B1E4BD5AAD0}" sibTransId="{3196590E-AAB9-408D-A420-A754AE316667}"/>
    <dgm:cxn modelId="{3DB2B986-8C8F-45E4-8BCA-9E37CFBD983C}" srcId="{76EE8266-5393-463F-9E7A-AD497DC413D8}" destId="{ECAE2B32-FFB5-4538-8BEF-351F41C94BF4}" srcOrd="0" destOrd="0" parTransId="{7D3E49D2-BF1A-4E08-B67F-FB6039537AEC}" sibTransId="{C3355673-CDA0-4FB8-BF5C-22A43CB45C46}"/>
    <dgm:cxn modelId="{929FE695-CD9E-4C88-AB69-F281B97F88EA}" type="presOf" srcId="{47D61BE1-3B97-4D3F-9827-C136075C2752}" destId="{56631483-F65F-4C72-9C36-498C9F89883F}" srcOrd="0" destOrd="1" presId="urn:microsoft.com/office/officeart/2005/8/layout/process5"/>
    <dgm:cxn modelId="{B31614D8-2471-4954-94F0-5B6168B6ECB0}" type="presOf" srcId="{8C66AF6D-1508-407B-AAB8-F314167FEEAE}" destId="{56631483-F65F-4C72-9C36-498C9F89883F}" srcOrd="0" destOrd="2" presId="urn:microsoft.com/office/officeart/2005/8/layout/process5"/>
    <dgm:cxn modelId="{CBA202DD-1A07-49EF-9AC9-431EA321053E}" type="presOf" srcId="{ECAE2B32-FFB5-4538-8BEF-351F41C94BF4}" destId="{56631483-F65F-4C72-9C36-498C9F89883F}" srcOrd="0" destOrd="0" presId="urn:microsoft.com/office/officeart/2005/8/layout/process5"/>
    <dgm:cxn modelId="{02418B21-F9DD-43EF-9971-542EFA3CF5B8}" type="presParOf" srcId="{BF8D1620-A955-4AE2-8406-AFE6B427EE3B}" destId="{56631483-F65F-4C72-9C36-498C9F89883F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12DE64-6616-4063-9386-BB5CE1835BAD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332C22-6071-4A6A-9486-ADEB4B90592F}">
      <dgm:prSet/>
      <dgm:spPr/>
      <dgm:t>
        <a:bodyPr/>
        <a:lstStyle/>
        <a:p>
          <a:r>
            <a:rPr lang="en-IN" b="1"/>
            <a:t>Annual Filing Forms</a:t>
          </a:r>
          <a:endParaRPr lang="en-US"/>
        </a:p>
      </dgm:t>
    </dgm:pt>
    <dgm:pt modelId="{C8D284EC-C92A-46CB-A215-3E926AAFD72C}" type="parTrans" cxnId="{BDAD9A88-28E4-4D8C-80AC-CEF73B531E21}">
      <dgm:prSet/>
      <dgm:spPr/>
      <dgm:t>
        <a:bodyPr/>
        <a:lstStyle/>
        <a:p>
          <a:endParaRPr lang="en-US"/>
        </a:p>
      </dgm:t>
    </dgm:pt>
    <dgm:pt modelId="{3DA51096-DCA1-4BA3-968A-C25C49113F08}" type="sibTrans" cxnId="{BDAD9A88-28E4-4D8C-80AC-CEF73B531E2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8913806-BA44-4B78-8CAB-F1CB85038C0B}">
      <dgm:prSet/>
      <dgm:spPr/>
      <dgm:t>
        <a:bodyPr/>
        <a:lstStyle/>
        <a:p>
          <a:r>
            <a:rPr lang="en-IN" dirty="0"/>
            <a:t>AOC-4 </a:t>
          </a:r>
          <a:endParaRPr lang="en-US" dirty="0"/>
        </a:p>
      </dgm:t>
    </dgm:pt>
    <dgm:pt modelId="{BB45CB88-A00C-44F0-B9D8-EF536271F211}" type="parTrans" cxnId="{DDE5DD49-3FD6-4D76-ACAB-BCB329C5504F}">
      <dgm:prSet/>
      <dgm:spPr/>
      <dgm:t>
        <a:bodyPr/>
        <a:lstStyle/>
        <a:p>
          <a:endParaRPr lang="en-US"/>
        </a:p>
      </dgm:t>
    </dgm:pt>
    <dgm:pt modelId="{BF36308B-BFEC-4C87-8451-80C1982A47F5}" type="sibTrans" cxnId="{DDE5DD49-3FD6-4D76-ACAB-BCB329C5504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618C655-4A27-4265-980A-8DB461C4FEA3}">
      <dgm:prSet/>
      <dgm:spPr/>
      <dgm:t>
        <a:bodyPr/>
        <a:lstStyle/>
        <a:p>
          <a:r>
            <a:rPr lang="en-IN"/>
            <a:t>AOC-4 XBRL </a:t>
          </a:r>
          <a:endParaRPr lang="en-US"/>
        </a:p>
      </dgm:t>
    </dgm:pt>
    <dgm:pt modelId="{7C7272C3-47D5-4CA0-9FC0-AEA38417E144}" type="parTrans" cxnId="{5DEAD319-CE66-4204-85CB-3A9413874025}">
      <dgm:prSet/>
      <dgm:spPr/>
      <dgm:t>
        <a:bodyPr/>
        <a:lstStyle/>
        <a:p>
          <a:endParaRPr lang="en-US"/>
        </a:p>
      </dgm:t>
    </dgm:pt>
    <dgm:pt modelId="{6A2C8CD4-04F1-4F40-9F4C-08BE45393E43}" type="sibTrans" cxnId="{5DEAD319-CE66-4204-85CB-3A941387402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AB58F2-3A8F-4839-A3EF-909962923068}">
      <dgm:prSet/>
      <dgm:spPr/>
      <dgm:t>
        <a:bodyPr/>
        <a:lstStyle/>
        <a:p>
          <a:r>
            <a:rPr lang="en-IN"/>
            <a:t>MGT-7 </a:t>
          </a:r>
          <a:endParaRPr lang="en-US"/>
        </a:p>
      </dgm:t>
    </dgm:pt>
    <dgm:pt modelId="{2D3E3891-C348-42A2-9560-5CA851D9DF16}" type="parTrans" cxnId="{4B75A676-5679-49D9-9572-DA9866F71EC9}">
      <dgm:prSet/>
      <dgm:spPr/>
      <dgm:t>
        <a:bodyPr/>
        <a:lstStyle/>
        <a:p>
          <a:endParaRPr lang="en-US"/>
        </a:p>
      </dgm:t>
    </dgm:pt>
    <dgm:pt modelId="{83BEB1F6-1574-4941-BFBB-363AC16CF709}" type="sibTrans" cxnId="{4B75A676-5679-49D9-9572-DA9866F71EC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88F4627-E7F0-498C-BE8C-FD5DF728208E}">
      <dgm:prSet/>
      <dgm:spPr/>
      <dgm:t>
        <a:bodyPr/>
        <a:lstStyle/>
        <a:p>
          <a:r>
            <a:rPr lang="en-IN"/>
            <a:t>MGT-7A</a:t>
          </a:r>
          <a:endParaRPr lang="en-US"/>
        </a:p>
      </dgm:t>
    </dgm:pt>
    <dgm:pt modelId="{63D9C25C-1DE0-4A89-98CC-13ADA573C3BF}" type="parTrans" cxnId="{AB3A2C92-4109-4F30-ABFF-1A31EA3255E4}">
      <dgm:prSet/>
      <dgm:spPr/>
      <dgm:t>
        <a:bodyPr/>
        <a:lstStyle/>
        <a:p>
          <a:endParaRPr lang="en-US"/>
        </a:p>
      </dgm:t>
    </dgm:pt>
    <dgm:pt modelId="{7767B63E-92BC-40BB-83FB-B7FEEBC82506}" type="sibTrans" cxnId="{AB3A2C92-4109-4F30-ABFF-1A31EA3255E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11896CA-4DCD-47D8-920E-134277B12DC8}">
      <dgm:prSet/>
      <dgm:spPr/>
      <dgm:t>
        <a:bodyPr/>
        <a:lstStyle/>
        <a:p>
          <a:r>
            <a:rPr lang="en-IN" b="1"/>
            <a:t>Legacy Forms</a:t>
          </a:r>
          <a:endParaRPr lang="en-US"/>
        </a:p>
      </dgm:t>
    </dgm:pt>
    <dgm:pt modelId="{8FD471CC-037C-4EE3-B063-A85AAEB5B050}" type="parTrans" cxnId="{6D7FE34B-FE0C-4112-929D-5E4A00F13303}">
      <dgm:prSet/>
      <dgm:spPr/>
      <dgm:t>
        <a:bodyPr/>
        <a:lstStyle/>
        <a:p>
          <a:endParaRPr lang="en-US"/>
        </a:p>
      </dgm:t>
    </dgm:pt>
    <dgm:pt modelId="{DDFD243A-15B8-41BC-A254-4B4FB12A6E17}" type="sibTrans" cxnId="{6D7FE34B-FE0C-4112-929D-5E4A00F1330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7AAC71C-C7A2-4168-A502-24D75ECDD0B9}">
      <dgm:prSet/>
      <dgm:spPr/>
      <dgm:t>
        <a:bodyPr/>
        <a:lstStyle/>
        <a:p>
          <a:r>
            <a:rPr lang="en-IN"/>
            <a:t>Select Companies Act, 1956 Forms</a:t>
          </a:r>
          <a:endParaRPr lang="en-US"/>
        </a:p>
      </dgm:t>
    </dgm:pt>
    <dgm:pt modelId="{3437FB37-473B-437F-A0FC-07C04BD5FF68}" type="parTrans" cxnId="{569C1E22-B7CD-414F-8FDA-CD96867168BB}">
      <dgm:prSet/>
      <dgm:spPr/>
      <dgm:t>
        <a:bodyPr/>
        <a:lstStyle/>
        <a:p>
          <a:endParaRPr lang="en-US"/>
        </a:p>
      </dgm:t>
    </dgm:pt>
    <dgm:pt modelId="{0200B670-5B6F-45EC-A875-257F104C0EFE}" type="sibTrans" cxnId="{569C1E22-B7CD-414F-8FDA-CD96867168BB}">
      <dgm:prSet/>
      <dgm:spPr/>
      <dgm:t>
        <a:bodyPr/>
        <a:lstStyle/>
        <a:p>
          <a:endParaRPr lang="en-US"/>
        </a:p>
      </dgm:t>
    </dgm:pt>
    <dgm:pt modelId="{4D19B397-9005-4192-84AC-61D08A9F62AC}">
      <dgm:prSet phldrT="[Text]" phldr="0"/>
      <dgm:spPr/>
      <dgm:t>
        <a:bodyPr/>
        <a:lstStyle/>
        <a:p>
          <a:r>
            <a:rPr lang="en-IN"/>
            <a:t>FC 3 &amp; 4</a:t>
          </a:r>
        </a:p>
      </dgm:t>
    </dgm:pt>
    <dgm:pt modelId="{CC9CEC66-24D4-4649-8A37-DA40777F68DE}" type="parTrans" cxnId="{EC58A98E-8886-4BEE-94DC-EFD64144136F}">
      <dgm:prSet/>
      <dgm:spPr/>
      <dgm:t>
        <a:bodyPr/>
        <a:lstStyle/>
        <a:p>
          <a:endParaRPr lang="en-IN"/>
        </a:p>
      </dgm:t>
    </dgm:pt>
    <dgm:pt modelId="{1736CEED-4DE0-4D4D-8E53-142CE8021AA5}" type="sibTrans" cxnId="{EC58A98E-8886-4BEE-94DC-EFD64144136F}">
      <dgm:prSet/>
      <dgm:spPr/>
      <dgm:t>
        <a:bodyPr/>
        <a:lstStyle/>
        <a:p>
          <a:pPr>
            <a:lnSpc>
              <a:spcPct val="100000"/>
            </a:lnSpc>
          </a:pPr>
          <a:endParaRPr lang="en-IN"/>
        </a:p>
      </dgm:t>
    </dgm:pt>
    <dgm:pt modelId="{E8050A74-3145-46C5-BA04-AD41EED53908}" type="pres">
      <dgm:prSet presAssocID="{9A12DE64-6616-4063-9386-BB5CE1835BAD}" presName="Name0" presStyleCnt="0">
        <dgm:presLayoutVars>
          <dgm:dir/>
          <dgm:resizeHandles val="exact"/>
        </dgm:presLayoutVars>
      </dgm:prSet>
      <dgm:spPr/>
    </dgm:pt>
    <dgm:pt modelId="{D5EC342B-46FF-4A27-8763-4BDCCBCF8E67}" type="pres">
      <dgm:prSet presAssocID="{1F332C22-6071-4A6A-9486-ADEB4B90592F}" presName="node" presStyleLbl="node1" presStyleIdx="0" presStyleCnt="8">
        <dgm:presLayoutVars>
          <dgm:bulletEnabled val="1"/>
        </dgm:presLayoutVars>
      </dgm:prSet>
      <dgm:spPr/>
    </dgm:pt>
    <dgm:pt modelId="{F87FDB9E-6B43-4DC2-A1C1-B40CD039EF69}" type="pres">
      <dgm:prSet presAssocID="{3DA51096-DCA1-4BA3-968A-C25C49113F08}" presName="sibTrans" presStyleLbl="sibTrans1D1" presStyleIdx="0" presStyleCnt="7"/>
      <dgm:spPr/>
    </dgm:pt>
    <dgm:pt modelId="{E7BC8DA7-77CA-4ABC-A3E4-AB9449753434}" type="pres">
      <dgm:prSet presAssocID="{3DA51096-DCA1-4BA3-968A-C25C49113F08}" presName="connectorText" presStyleLbl="sibTrans1D1" presStyleIdx="0" presStyleCnt="7"/>
      <dgm:spPr/>
    </dgm:pt>
    <dgm:pt modelId="{36FFD08C-2F98-4DC5-8537-815F3DA6FE99}" type="pres">
      <dgm:prSet presAssocID="{68913806-BA44-4B78-8CAB-F1CB85038C0B}" presName="node" presStyleLbl="node1" presStyleIdx="1" presStyleCnt="8">
        <dgm:presLayoutVars>
          <dgm:bulletEnabled val="1"/>
        </dgm:presLayoutVars>
      </dgm:prSet>
      <dgm:spPr/>
    </dgm:pt>
    <dgm:pt modelId="{70FDB2F1-AC60-43A1-9C2D-57B75B623129}" type="pres">
      <dgm:prSet presAssocID="{BF36308B-BFEC-4C87-8451-80C1982A47F5}" presName="sibTrans" presStyleLbl="sibTrans1D1" presStyleIdx="1" presStyleCnt="7"/>
      <dgm:spPr/>
    </dgm:pt>
    <dgm:pt modelId="{FB9E6A99-662B-4B48-9D9E-B33510B90CAA}" type="pres">
      <dgm:prSet presAssocID="{BF36308B-BFEC-4C87-8451-80C1982A47F5}" presName="connectorText" presStyleLbl="sibTrans1D1" presStyleIdx="1" presStyleCnt="7"/>
      <dgm:spPr/>
    </dgm:pt>
    <dgm:pt modelId="{5E745D4B-F529-4420-96C3-59C1859013FB}" type="pres">
      <dgm:prSet presAssocID="{C618C655-4A27-4265-980A-8DB461C4FEA3}" presName="node" presStyleLbl="node1" presStyleIdx="2" presStyleCnt="8">
        <dgm:presLayoutVars>
          <dgm:bulletEnabled val="1"/>
        </dgm:presLayoutVars>
      </dgm:prSet>
      <dgm:spPr/>
    </dgm:pt>
    <dgm:pt modelId="{0493C077-09D1-42A4-8C9D-32FAB36D2BC2}" type="pres">
      <dgm:prSet presAssocID="{6A2C8CD4-04F1-4F40-9F4C-08BE45393E43}" presName="sibTrans" presStyleLbl="sibTrans1D1" presStyleIdx="2" presStyleCnt="7"/>
      <dgm:spPr/>
    </dgm:pt>
    <dgm:pt modelId="{17422A16-B740-4BCC-903E-4350EDD88353}" type="pres">
      <dgm:prSet presAssocID="{6A2C8CD4-04F1-4F40-9F4C-08BE45393E43}" presName="connectorText" presStyleLbl="sibTrans1D1" presStyleIdx="2" presStyleCnt="7"/>
      <dgm:spPr/>
    </dgm:pt>
    <dgm:pt modelId="{95FD1923-515E-4290-84FC-4D68FE8C1A82}" type="pres">
      <dgm:prSet presAssocID="{20AB58F2-3A8F-4839-A3EF-909962923068}" presName="node" presStyleLbl="node1" presStyleIdx="3" presStyleCnt="8">
        <dgm:presLayoutVars>
          <dgm:bulletEnabled val="1"/>
        </dgm:presLayoutVars>
      </dgm:prSet>
      <dgm:spPr/>
    </dgm:pt>
    <dgm:pt modelId="{8A0F3B9E-C95E-444F-B4C0-D64EF2725349}" type="pres">
      <dgm:prSet presAssocID="{83BEB1F6-1574-4941-BFBB-363AC16CF709}" presName="sibTrans" presStyleLbl="sibTrans1D1" presStyleIdx="3" presStyleCnt="7"/>
      <dgm:spPr/>
    </dgm:pt>
    <dgm:pt modelId="{67BF74DF-79F4-45FA-8571-8D4B61A8DE0A}" type="pres">
      <dgm:prSet presAssocID="{83BEB1F6-1574-4941-BFBB-363AC16CF709}" presName="connectorText" presStyleLbl="sibTrans1D1" presStyleIdx="3" presStyleCnt="7"/>
      <dgm:spPr/>
    </dgm:pt>
    <dgm:pt modelId="{8D38B81D-CE42-4517-9E9D-91B8F66EA636}" type="pres">
      <dgm:prSet presAssocID="{B88F4627-E7F0-498C-BE8C-FD5DF728208E}" presName="node" presStyleLbl="node1" presStyleIdx="4" presStyleCnt="8">
        <dgm:presLayoutVars>
          <dgm:bulletEnabled val="1"/>
        </dgm:presLayoutVars>
      </dgm:prSet>
      <dgm:spPr/>
    </dgm:pt>
    <dgm:pt modelId="{6B5C141E-4A92-44BA-96F8-A038E389F874}" type="pres">
      <dgm:prSet presAssocID="{7767B63E-92BC-40BB-83FB-B7FEEBC82506}" presName="sibTrans" presStyleLbl="sibTrans1D1" presStyleIdx="4" presStyleCnt="7"/>
      <dgm:spPr/>
    </dgm:pt>
    <dgm:pt modelId="{56833B92-AD49-4C2A-A718-9123EC5CD40D}" type="pres">
      <dgm:prSet presAssocID="{7767B63E-92BC-40BB-83FB-B7FEEBC82506}" presName="connectorText" presStyleLbl="sibTrans1D1" presStyleIdx="4" presStyleCnt="7"/>
      <dgm:spPr/>
    </dgm:pt>
    <dgm:pt modelId="{61C36F8D-1226-43C6-A09C-25CBF965FB3C}" type="pres">
      <dgm:prSet presAssocID="{4D19B397-9005-4192-84AC-61D08A9F62AC}" presName="node" presStyleLbl="node1" presStyleIdx="5" presStyleCnt="8">
        <dgm:presLayoutVars>
          <dgm:bulletEnabled val="1"/>
        </dgm:presLayoutVars>
      </dgm:prSet>
      <dgm:spPr/>
    </dgm:pt>
    <dgm:pt modelId="{F0D6E4F7-A749-4ADF-85FC-970EFFD997D2}" type="pres">
      <dgm:prSet presAssocID="{1736CEED-4DE0-4D4D-8E53-142CE8021AA5}" presName="sibTrans" presStyleLbl="sibTrans1D1" presStyleIdx="5" presStyleCnt="7"/>
      <dgm:spPr/>
    </dgm:pt>
    <dgm:pt modelId="{8412B5D1-DF03-4C92-A45A-022802CD8BAA}" type="pres">
      <dgm:prSet presAssocID="{1736CEED-4DE0-4D4D-8E53-142CE8021AA5}" presName="connectorText" presStyleLbl="sibTrans1D1" presStyleIdx="5" presStyleCnt="7"/>
      <dgm:spPr/>
    </dgm:pt>
    <dgm:pt modelId="{EA5987B5-2CC5-433C-B5BA-C7A5F64C8F16}" type="pres">
      <dgm:prSet presAssocID="{D11896CA-4DCD-47D8-920E-134277B12DC8}" presName="node" presStyleLbl="node1" presStyleIdx="6" presStyleCnt="8">
        <dgm:presLayoutVars>
          <dgm:bulletEnabled val="1"/>
        </dgm:presLayoutVars>
      </dgm:prSet>
      <dgm:spPr/>
    </dgm:pt>
    <dgm:pt modelId="{C5051D19-6EA6-4AD8-B78C-D574D5064B94}" type="pres">
      <dgm:prSet presAssocID="{DDFD243A-15B8-41BC-A254-4B4FB12A6E17}" presName="sibTrans" presStyleLbl="sibTrans1D1" presStyleIdx="6" presStyleCnt="7"/>
      <dgm:spPr/>
    </dgm:pt>
    <dgm:pt modelId="{11D41E6B-7AB1-4EED-8C4D-FDAC4D78B2D5}" type="pres">
      <dgm:prSet presAssocID="{DDFD243A-15B8-41BC-A254-4B4FB12A6E17}" presName="connectorText" presStyleLbl="sibTrans1D1" presStyleIdx="6" presStyleCnt="7"/>
      <dgm:spPr/>
    </dgm:pt>
    <dgm:pt modelId="{9C09B35F-5B6B-459E-AFCF-146179744C12}" type="pres">
      <dgm:prSet presAssocID="{27AAC71C-C7A2-4168-A502-24D75ECDD0B9}" presName="node" presStyleLbl="node1" presStyleIdx="7" presStyleCnt="8">
        <dgm:presLayoutVars>
          <dgm:bulletEnabled val="1"/>
        </dgm:presLayoutVars>
      </dgm:prSet>
      <dgm:spPr/>
    </dgm:pt>
  </dgm:ptLst>
  <dgm:cxnLst>
    <dgm:cxn modelId="{80CDAB0C-9948-4516-8F20-723CFA383F8D}" type="presOf" srcId="{20AB58F2-3A8F-4839-A3EF-909962923068}" destId="{95FD1923-515E-4290-84FC-4D68FE8C1A82}" srcOrd="0" destOrd="0" presId="urn:microsoft.com/office/officeart/2016/7/layout/RepeatingBendingProcessNew"/>
    <dgm:cxn modelId="{CC34F10E-E491-44EC-8170-C944D47D018A}" type="presOf" srcId="{BF36308B-BFEC-4C87-8451-80C1982A47F5}" destId="{FB9E6A99-662B-4B48-9D9E-B33510B90CAA}" srcOrd="1" destOrd="0" presId="urn:microsoft.com/office/officeart/2016/7/layout/RepeatingBendingProcessNew"/>
    <dgm:cxn modelId="{0AD80112-3EE7-411B-B313-13DAB5C5169E}" type="presOf" srcId="{27AAC71C-C7A2-4168-A502-24D75ECDD0B9}" destId="{9C09B35F-5B6B-459E-AFCF-146179744C12}" srcOrd="0" destOrd="0" presId="urn:microsoft.com/office/officeart/2016/7/layout/RepeatingBendingProcessNew"/>
    <dgm:cxn modelId="{62F69816-FFB1-4439-8D94-798F7A4FEB53}" type="presOf" srcId="{1736CEED-4DE0-4D4D-8E53-142CE8021AA5}" destId="{8412B5D1-DF03-4C92-A45A-022802CD8BAA}" srcOrd="1" destOrd="0" presId="urn:microsoft.com/office/officeart/2016/7/layout/RepeatingBendingProcessNew"/>
    <dgm:cxn modelId="{5DEAD319-CE66-4204-85CB-3A9413874025}" srcId="{9A12DE64-6616-4063-9386-BB5CE1835BAD}" destId="{C618C655-4A27-4265-980A-8DB461C4FEA3}" srcOrd="2" destOrd="0" parTransId="{7C7272C3-47D5-4CA0-9FC0-AEA38417E144}" sibTransId="{6A2C8CD4-04F1-4F40-9F4C-08BE45393E43}"/>
    <dgm:cxn modelId="{BCAB6F1E-BD77-4F42-9ADB-6B896E300633}" type="presOf" srcId="{68913806-BA44-4B78-8CAB-F1CB85038C0B}" destId="{36FFD08C-2F98-4DC5-8537-815F3DA6FE99}" srcOrd="0" destOrd="0" presId="urn:microsoft.com/office/officeart/2016/7/layout/RepeatingBendingProcessNew"/>
    <dgm:cxn modelId="{443D561E-46A8-4568-B01D-D3EE0096436A}" type="presOf" srcId="{9A12DE64-6616-4063-9386-BB5CE1835BAD}" destId="{E8050A74-3145-46C5-BA04-AD41EED53908}" srcOrd="0" destOrd="0" presId="urn:microsoft.com/office/officeart/2016/7/layout/RepeatingBendingProcessNew"/>
    <dgm:cxn modelId="{B0DF0922-D271-4E06-9CEA-2835CEC0B140}" type="presOf" srcId="{C618C655-4A27-4265-980A-8DB461C4FEA3}" destId="{5E745D4B-F529-4420-96C3-59C1859013FB}" srcOrd="0" destOrd="0" presId="urn:microsoft.com/office/officeart/2016/7/layout/RepeatingBendingProcessNew"/>
    <dgm:cxn modelId="{569C1E22-B7CD-414F-8FDA-CD96867168BB}" srcId="{9A12DE64-6616-4063-9386-BB5CE1835BAD}" destId="{27AAC71C-C7A2-4168-A502-24D75ECDD0B9}" srcOrd="7" destOrd="0" parTransId="{3437FB37-473B-437F-A0FC-07C04BD5FF68}" sibTransId="{0200B670-5B6F-45EC-A875-257F104C0EFE}"/>
    <dgm:cxn modelId="{1AD68728-2BA6-44A7-BAD2-DA4A2B5C384E}" type="presOf" srcId="{D11896CA-4DCD-47D8-920E-134277B12DC8}" destId="{EA5987B5-2CC5-433C-B5BA-C7A5F64C8F16}" srcOrd="0" destOrd="0" presId="urn:microsoft.com/office/officeart/2016/7/layout/RepeatingBendingProcessNew"/>
    <dgm:cxn modelId="{DF78B02C-2BE7-4831-9E9A-A2DA4B7A7180}" type="presOf" srcId="{6A2C8CD4-04F1-4F40-9F4C-08BE45393E43}" destId="{17422A16-B740-4BCC-903E-4350EDD88353}" srcOrd="1" destOrd="0" presId="urn:microsoft.com/office/officeart/2016/7/layout/RepeatingBendingProcessNew"/>
    <dgm:cxn modelId="{92513431-8394-49DA-8AC2-DE36AA0B9F63}" type="presOf" srcId="{83BEB1F6-1574-4941-BFBB-363AC16CF709}" destId="{8A0F3B9E-C95E-444F-B4C0-D64EF2725349}" srcOrd="0" destOrd="0" presId="urn:microsoft.com/office/officeart/2016/7/layout/RepeatingBendingProcessNew"/>
    <dgm:cxn modelId="{2BF55F31-F61A-4620-9E79-B473E53C737E}" type="presOf" srcId="{DDFD243A-15B8-41BC-A254-4B4FB12A6E17}" destId="{C5051D19-6EA6-4AD8-B78C-D574D5064B94}" srcOrd="0" destOrd="0" presId="urn:microsoft.com/office/officeart/2016/7/layout/RepeatingBendingProcessNew"/>
    <dgm:cxn modelId="{54E08C31-B03B-48EE-816D-CFDD0FC34114}" type="presOf" srcId="{1F332C22-6071-4A6A-9486-ADEB4B90592F}" destId="{D5EC342B-46FF-4A27-8763-4BDCCBCF8E67}" srcOrd="0" destOrd="0" presId="urn:microsoft.com/office/officeart/2016/7/layout/RepeatingBendingProcessNew"/>
    <dgm:cxn modelId="{CC10035C-BEAA-4D5C-9791-E38A66FD0761}" type="presOf" srcId="{B88F4627-E7F0-498C-BE8C-FD5DF728208E}" destId="{8D38B81D-CE42-4517-9E9D-91B8F66EA636}" srcOrd="0" destOrd="0" presId="urn:microsoft.com/office/officeart/2016/7/layout/RepeatingBendingProcessNew"/>
    <dgm:cxn modelId="{DDE5DD49-3FD6-4D76-ACAB-BCB329C5504F}" srcId="{9A12DE64-6616-4063-9386-BB5CE1835BAD}" destId="{68913806-BA44-4B78-8CAB-F1CB85038C0B}" srcOrd="1" destOrd="0" parTransId="{BB45CB88-A00C-44F0-B9D8-EF536271F211}" sibTransId="{BF36308B-BFEC-4C87-8451-80C1982A47F5}"/>
    <dgm:cxn modelId="{6D7FE34B-FE0C-4112-929D-5E4A00F13303}" srcId="{9A12DE64-6616-4063-9386-BB5CE1835BAD}" destId="{D11896CA-4DCD-47D8-920E-134277B12DC8}" srcOrd="6" destOrd="0" parTransId="{8FD471CC-037C-4EE3-B063-A85AAEB5B050}" sibTransId="{DDFD243A-15B8-41BC-A254-4B4FB12A6E17}"/>
    <dgm:cxn modelId="{CBD4676C-9AA4-494C-A813-1AF24D19844C}" type="presOf" srcId="{DDFD243A-15B8-41BC-A254-4B4FB12A6E17}" destId="{11D41E6B-7AB1-4EED-8C4D-FDAC4D78B2D5}" srcOrd="1" destOrd="0" presId="urn:microsoft.com/office/officeart/2016/7/layout/RepeatingBendingProcessNew"/>
    <dgm:cxn modelId="{EE758C4D-0EF9-4432-A839-670601FF1E39}" type="presOf" srcId="{7767B63E-92BC-40BB-83FB-B7FEEBC82506}" destId="{6B5C141E-4A92-44BA-96F8-A038E389F874}" srcOrd="0" destOrd="0" presId="urn:microsoft.com/office/officeart/2016/7/layout/RepeatingBendingProcessNew"/>
    <dgm:cxn modelId="{4B75A676-5679-49D9-9572-DA9866F71EC9}" srcId="{9A12DE64-6616-4063-9386-BB5CE1835BAD}" destId="{20AB58F2-3A8F-4839-A3EF-909962923068}" srcOrd="3" destOrd="0" parTransId="{2D3E3891-C348-42A2-9560-5CA851D9DF16}" sibTransId="{83BEB1F6-1574-4941-BFBB-363AC16CF709}"/>
    <dgm:cxn modelId="{F117D356-39B0-4661-BB7E-E86BB22B3D27}" type="presOf" srcId="{7767B63E-92BC-40BB-83FB-B7FEEBC82506}" destId="{56833B92-AD49-4C2A-A718-9123EC5CD40D}" srcOrd="1" destOrd="0" presId="urn:microsoft.com/office/officeart/2016/7/layout/RepeatingBendingProcessNew"/>
    <dgm:cxn modelId="{DB195859-B0C3-4E04-81E4-067178483ACD}" type="presOf" srcId="{1736CEED-4DE0-4D4D-8E53-142CE8021AA5}" destId="{F0D6E4F7-A749-4ADF-85FC-970EFFD997D2}" srcOrd="0" destOrd="0" presId="urn:microsoft.com/office/officeart/2016/7/layout/RepeatingBendingProcessNew"/>
    <dgm:cxn modelId="{7FB1847D-F718-43F9-9853-D96269B8CDC0}" type="presOf" srcId="{3DA51096-DCA1-4BA3-968A-C25C49113F08}" destId="{F87FDB9E-6B43-4DC2-A1C1-B40CD039EF69}" srcOrd="0" destOrd="0" presId="urn:microsoft.com/office/officeart/2016/7/layout/RepeatingBendingProcessNew"/>
    <dgm:cxn modelId="{BDAD9A88-28E4-4D8C-80AC-CEF73B531E21}" srcId="{9A12DE64-6616-4063-9386-BB5CE1835BAD}" destId="{1F332C22-6071-4A6A-9486-ADEB4B90592F}" srcOrd="0" destOrd="0" parTransId="{C8D284EC-C92A-46CB-A215-3E926AAFD72C}" sibTransId="{3DA51096-DCA1-4BA3-968A-C25C49113F08}"/>
    <dgm:cxn modelId="{EAE4BD89-6B57-460D-8EEA-09B43E9D8237}" type="presOf" srcId="{83BEB1F6-1574-4941-BFBB-363AC16CF709}" destId="{67BF74DF-79F4-45FA-8571-8D4B61A8DE0A}" srcOrd="1" destOrd="0" presId="urn:microsoft.com/office/officeart/2016/7/layout/RepeatingBendingProcessNew"/>
    <dgm:cxn modelId="{D44B0E8E-1FD5-4E99-949B-57800F968B37}" type="presOf" srcId="{4D19B397-9005-4192-84AC-61D08A9F62AC}" destId="{61C36F8D-1226-43C6-A09C-25CBF965FB3C}" srcOrd="0" destOrd="0" presId="urn:microsoft.com/office/officeart/2016/7/layout/RepeatingBendingProcessNew"/>
    <dgm:cxn modelId="{EC58A98E-8886-4BEE-94DC-EFD64144136F}" srcId="{9A12DE64-6616-4063-9386-BB5CE1835BAD}" destId="{4D19B397-9005-4192-84AC-61D08A9F62AC}" srcOrd="5" destOrd="0" parTransId="{CC9CEC66-24D4-4649-8A37-DA40777F68DE}" sibTransId="{1736CEED-4DE0-4D4D-8E53-142CE8021AA5}"/>
    <dgm:cxn modelId="{AB3A2C92-4109-4F30-ABFF-1A31EA3255E4}" srcId="{9A12DE64-6616-4063-9386-BB5CE1835BAD}" destId="{B88F4627-E7F0-498C-BE8C-FD5DF728208E}" srcOrd="4" destOrd="0" parTransId="{63D9C25C-1DE0-4A89-98CC-13ADA573C3BF}" sibTransId="{7767B63E-92BC-40BB-83FB-B7FEEBC82506}"/>
    <dgm:cxn modelId="{63C26AB0-9638-4F67-9240-771E00B90377}" type="presOf" srcId="{3DA51096-DCA1-4BA3-968A-C25C49113F08}" destId="{E7BC8DA7-77CA-4ABC-A3E4-AB9449753434}" srcOrd="1" destOrd="0" presId="urn:microsoft.com/office/officeart/2016/7/layout/RepeatingBendingProcessNew"/>
    <dgm:cxn modelId="{FCDA76CE-0A36-4B5A-ACBC-16D562B2E2BB}" type="presOf" srcId="{6A2C8CD4-04F1-4F40-9F4C-08BE45393E43}" destId="{0493C077-09D1-42A4-8C9D-32FAB36D2BC2}" srcOrd="0" destOrd="0" presId="urn:microsoft.com/office/officeart/2016/7/layout/RepeatingBendingProcessNew"/>
    <dgm:cxn modelId="{A1F614FF-0757-4F54-98F0-76F598FC4561}" type="presOf" srcId="{BF36308B-BFEC-4C87-8451-80C1982A47F5}" destId="{70FDB2F1-AC60-43A1-9C2D-57B75B623129}" srcOrd="0" destOrd="0" presId="urn:microsoft.com/office/officeart/2016/7/layout/RepeatingBendingProcessNew"/>
    <dgm:cxn modelId="{DCBDE2EF-B265-485D-A5FF-2ABB6EEB1ED7}" type="presParOf" srcId="{E8050A74-3145-46C5-BA04-AD41EED53908}" destId="{D5EC342B-46FF-4A27-8763-4BDCCBCF8E67}" srcOrd="0" destOrd="0" presId="urn:microsoft.com/office/officeart/2016/7/layout/RepeatingBendingProcessNew"/>
    <dgm:cxn modelId="{0A6E6A46-D706-45D1-B34C-D114F5FA01B9}" type="presParOf" srcId="{E8050A74-3145-46C5-BA04-AD41EED53908}" destId="{F87FDB9E-6B43-4DC2-A1C1-B40CD039EF69}" srcOrd="1" destOrd="0" presId="urn:microsoft.com/office/officeart/2016/7/layout/RepeatingBendingProcessNew"/>
    <dgm:cxn modelId="{42078A22-A59A-4BD7-AB44-A0898B7C6383}" type="presParOf" srcId="{F87FDB9E-6B43-4DC2-A1C1-B40CD039EF69}" destId="{E7BC8DA7-77CA-4ABC-A3E4-AB9449753434}" srcOrd="0" destOrd="0" presId="urn:microsoft.com/office/officeart/2016/7/layout/RepeatingBendingProcessNew"/>
    <dgm:cxn modelId="{34DCE088-7D16-42AE-819A-118BE234136A}" type="presParOf" srcId="{E8050A74-3145-46C5-BA04-AD41EED53908}" destId="{36FFD08C-2F98-4DC5-8537-815F3DA6FE99}" srcOrd="2" destOrd="0" presId="urn:microsoft.com/office/officeart/2016/7/layout/RepeatingBendingProcessNew"/>
    <dgm:cxn modelId="{1A98CF21-D7CD-4801-8D2D-E93899F0F02F}" type="presParOf" srcId="{E8050A74-3145-46C5-BA04-AD41EED53908}" destId="{70FDB2F1-AC60-43A1-9C2D-57B75B623129}" srcOrd="3" destOrd="0" presId="urn:microsoft.com/office/officeart/2016/7/layout/RepeatingBendingProcessNew"/>
    <dgm:cxn modelId="{19CB3820-3A5B-493D-8EC5-6469CB92DB28}" type="presParOf" srcId="{70FDB2F1-AC60-43A1-9C2D-57B75B623129}" destId="{FB9E6A99-662B-4B48-9D9E-B33510B90CAA}" srcOrd="0" destOrd="0" presId="urn:microsoft.com/office/officeart/2016/7/layout/RepeatingBendingProcessNew"/>
    <dgm:cxn modelId="{C9FECFE1-7323-4EC5-A44E-048FB6CBEE57}" type="presParOf" srcId="{E8050A74-3145-46C5-BA04-AD41EED53908}" destId="{5E745D4B-F529-4420-96C3-59C1859013FB}" srcOrd="4" destOrd="0" presId="urn:microsoft.com/office/officeart/2016/7/layout/RepeatingBendingProcessNew"/>
    <dgm:cxn modelId="{C2B17F7F-0153-427B-9AF0-0E49EBBE9FAC}" type="presParOf" srcId="{E8050A74-3145-46C5-BA04-AD41EED53908}" destId="{0493C077-09D1-42A4-8C9D-32FAB36D2BC2}" srcOrd="5" destOrd="0" presId="urn:microsoft.com/office/officeart/2016/7/layout/RepeatingBendingProcessNew"/>
    <dgm:cxn modelId="{57982A38-1B4D-44EE-8331-6AADFCABC1BA}" type="presParOf" srcId="{0493C077-09D1-42A4-8C9D-32FAB36D2BC2}" destId="{17422A16-B740-4BCC-903E-4350EDD88353}" srcOrd="0" destOrd="0" presId="urn:microsoft.com/office/officeart/2016/7/layout/RepeatingBendingProcessNew"/>
    <dgm:cxn modelId="{1B406861-B6F8-4571-BBBB-1AFC371A8BFD}" type="presParOf" srcId="{E8050A74-3145-46C5-BA04-AD41EED53908}" destId="{95FD1923-515E-4290-84FC-4D68FE8C1A82}" srcOrd="6" destOrd="0" presId="urn:microsoft.com/office/officeart/2016/7/layout/RepeatingBendingProcessNew"/>
    <dgm:cxn modelId="{F5CA85E7-331A-4DA1-9DAC-74D98045ADFB}" type="presParOf" srcId="{E8050A74-3145-46C5-BA04-AD41EED53908}" destId="{8A0F3B9E-C95E-444F-B4C0-D64EF2725349}" srcOrd="7" destOrd="0" presId="urn:microsoft.com/office/officeart/2016/7/layout/RepeatingBendingProcessNew"/>
    <dgm:cxn modelId="{87BA523E-4B19-4A02-A7CF-81164C64FF66}" type="presParOf" srcId="{8A0F3B9E-C95E-444F-B4C0-D64EF2725349}" destId="{67BF74DF-79F4-45FA-8571-8D4B61A8DE0A}" srcOrd="0" destOrd="0" presId="urn:microsoft.com/office/officeart/2016/7/layout/RepeatingBendingProcessNew"/>
    <dgm:cxn modelId="{795671BA-5B37-44CA-BCC5-F0B288467DD5}" type="presParOf" srcId="{E8050A74-3145-46C5-BA04-AD41EED53908}" destId="{8D38B81D-CE42-4517-9E9D-91B8F66EA636}" srcOrd="8" destOrd="0" presId="urn:microsoft.com/office/officeart/2016/7/layout/RepeatingBendingProcessNew"/>
    <dgm:cxn modelId="{60EDB275-55B2-48C1-AFC8-1A8CC4BD3447}" type="presParOf" srcId="{E8050A74-3145-46C5-BA04-AD41EED53908}" destId="{6B5C141E-4A92-44BA-96F8-A038E389F874}" srcOrd="9" destOrd="0" presId="urn:microsoft.com/office/officeart/2016/7/layout/RepeatingBendingProcessNew"/>
    <dgm:cxn modelId="{6F99C6A0-762B-4FC1-8A3F-AF873446797B}" type="presParOf" srcId="{6B5C141E-4A92-44BA-96F8-A038E389F874}" destId="{56833B92-AD49-4C2A-A718-9123EC5CD40D}" srcOrd="0" destOrd="0" presId="urn:microsoft.com/office/officeart/2016/7/layout/RepeatingBendingProcessNew"/>
    <dgm:cxn modelId="{A367547D-32C4-423A-A10F-DD75C9180B76}" type="presParOf" srcId="{E8050A74-3145-46C5-BA04-AD41EED53908}" destId="{61C36F8D-1226-43C6-A09C-25CBF965FB3C}" srcOrd="10" destOrd="0" presId="urn:microsoft.com/office/officeart/2016/7/layout/RepeatingBendingProcessNew"/>
    <dgm:cxn modelId="{0236211E-0F69-4FCE-8C42-AE294E4BEC1F}" type="presParOf" srcId="{E8050A74-3145-46C5-BA04-AD41EED53908}" destId="{F0D6E4F7-A749-4ADF-85FC-970EFFD997D2}" srcOrd="11" destOrd="0" presId="urn:microsoft.com/office/officeart/2016/7/layout/RepeatingBendingProcessNew"/>
    <dgm:cxn modelId="{F990DDEF-A6FF-4A1B-917F-7502AD238D08}" type="presParOf" srcId="{F0D6E4F7-A749-4ADF-85FC-970EFFD997D2}" destId="{8412B5D1-DF03-4C92-A45A-022802CD8BAA}" srcOrd="0" destOrd="0" presId="urn:microsoft.com/office/officeart/2016/7/layout/RepeatingBendingProcessNew"/>
    <dgm:cxn modelId="{B3DE2D0A-DC2B-4258-BA5E-02A1BCBE3D2E}" type="presParOf" srcId="{E8050A74-3145-46C5-BA04-AD41EED53908}" destId="{EA5987B5-2CC5-433C-B5BA-C7A5F64C8F16}" srcOrd="12" destOrd="0" presId="urn:microsoft.com/office/officeart/2016/7/layout/RepeatingBendingProcessNew"/>
    <dgm:cxn modelId="{0BCA02DC-EE96-4BE8-A866-F051EFEC3187}" type="presParOf" srcId="{E8050A74-3145-46C5-BA04-AD41EED53908}" destId="{C5051D19-6EA6-4AD8-B78C-D574D5064B94}" srcOrd="13" destOrd="0" presId="urn:microsoft.com/office/officeart/2016/7/layout/RepeatingBendingProcessNew"/>
    <dgm:cxn modelId="{AC3BC9D0-AF0C-4C1D-B489-E84C60C1CD57}" type="presParOf" srcId="{C5051D19-6EA6-4AD8-B78C-D574D5064B94}" destId="{11D41E6B-7AB1-4EED-8C4D-FDAC4D78B2D5}" srcOrd="0" destOrd="0" presId="urn:microsoft.com/office/officeart/2016/7/layout/RepeatingBendingProcessNew"/>
    <dgm:cxn modelId="{1B8829F4-6585-446A-9000-09B13E190969}" type="presParOf" srcId="{E8050A74-3145-46C5-BA04-AD41EED53908}" destId="{9C09B35F-5B6B-459E-AFCF-146179744C12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46D8BA-48FD-4F93-BC76-7978032D3032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768741-9F1C-41BC-8B51-6EA2A3490A1B}">
      <dgm:prSet custT="1"/>
      <dgm:spPr/>
      <dgm:t>
        <a:bodyPr/>
        <a:lstStyle/>
        <a:p>
          <a:r>
            <a:rPr lang="en-IN" sz="2800" b="1" dirty="0"/>
            <a:t>Step-by-Step Filing Journey</a:t>
          </a:r>
          <a:endParaRPr lang="en-US" sz="2800" dirty="0"/>
        </a:p>
      </dgm:t>
    </dgm:pt>
    <dgm:pt modelId="{1BEDB989-984A-45B8-9D9C-BA311DBC89A3}" type="parTrans" cxnId="{D55021BC-1327-4722-AA6B-88BA30B23C30}">
      <dgm:prSet/>
      <dgm:spPr/>
      <dgm:t>
        <a:bodyPr/>
        <a:lstStyle/>
        <a:p>
          <a:endParaRPr lang="en-US"/>
        </a:p>
      </dgm:t>
    </dgm:pt>
    <dgm:pt modelId="{38EADAB0-6D6A-4314-9FC5-FDF5E7D50D53}" type="sibTrans" cxnId="{D55021BC-1327-4722-AA6B-88BA30B23C30}">
      <dgm:prSet/>
      <dgm:spPr/>
      <dgm:t>
        <a:bodyPr/>
        <a:lstStyle/>
        <a:p>
          <a:endParaRPr lang="en-US"/>
        </a:p>
      </dgm:t>
    </dgm:pt>
    <dgm:pt modelId="{AA5AA79A-953F-45A5-950A-083ADB4E8821}">
      <dgm:prSet custT="1"/>
      <dgm:spPr/>
      <dgm:t>
        <a:bodyPr/>
        <a:lstStyle/>
        <a:p>
          <a:r>
            <a:rPr lang="en-IN" sz="1400" dirty="0"/>
            <a:t>Review Defaults</a:t>
          </a:r>
          <a:br>
            <a:rPr lang="en-IN" sz="1400" dirty="0"/>
          </a:br>
          <a:r>
            <a:rPr lang="en-IN" sz="1400" dirty="0"/>
            <a:t>↓</a:t>
          </a:r>
          <a:br>
            <a:rPr lang="en-IN" sz="1400" dirty="0"/>
          </a:br>
          <a:r>
            <a:rPr lang="en-IN" sz="1400" dirty="0"/>
            <a:t>Compile Records</a:t>
          </a:r>
          <a:br>
            <a:rPr lang="en-IN" sz="1400" dirty="0"/>
          </a:br>
          <a:r>
            <a:rPr lang="en-IN" sz="1400" dirty="0"/>
            <a:t>↓</a:t>
          </a:r>
          <a:br>
            <a:rPr lang="en-IN" sz="1400" dirty="0"/>
          </a:br>
          <a:r>
            <a:rPr lang="en-IN" sz="1400" dirty="0"/>
            <a:t>Financial Statements</a:t>
          </a:r>
          <a:br>
            <a:rPr lang="en-IN" sz="1400" dirty="0"/>
          </a:br>
          <a:r>
            <a:rPr lang="en-IN" sz="1400" dirty="0"/>
            <a:t>↓</a:t>
          </a:r>
          <a:br>
            <a:rPr lang="en-IN" sz="1400" dirty="0"/>
          </a:br>
          <a:r>
            <a:rPr lang="en-IN" sz="1400" dirty="0"/>
            <a:t>Auditor Sign-off</a:t>
          </a:r>
          <a:br>
            <a:rPr lang="en-IN" sz="1400" dirty="0"/>
          </a:br>
          <a:r>
            <a:rPr lang="en-IN" sz="1400" dirty="0"/>
            <a:t>↓</a:t>
          </a:r>
          <a:br>
            <a:rPr lang="en-IN" sz="1400" dirty="0"/>
          </a:br>
          <a:r>
            <a:rPr lang="en-IN" sz="1400" dirty="0"/>
            <a:t>Board Approval</a:t>
          </a:r>
          <a:br>
            <a:rPr lang="en-IN" sz="1400" dirty="0"/>
          </a:br>
          <a:r>
            <a:rPr lang="en-IN" sz="1400" dirty="0"/>
            <a:t>↓</a:t>
          </a:r>
          <a:br>
            <a:rPr lang="en-IN" sz="1400" dirty="0"/>
          </a:br>
          <a:r>
            <a:rPr lang="en-IN" sz="1400" dirty="0"/>
            <a:t>MCA Filing</a:t>
          </a:r>
          <a:endParaRPr lang="en-US" sz="1400" dirty="0"/>
        </a:p>
      </dgm:t>
    </dgm:pt>
    <dgm:pt modelId="{A166BA14-B482-449D-A3FD-B623AA781D2C}" type="parTrans" cxnId="{B5A9C9E2-1B96-44C8-918D-8B6DA6AB58F9}">
      <dgm:prSet/>
      <dgm:spPr/>
      <dgm:t>
        <a:bodyPr/>
        <a:lstStyle/>
        <a:p>
          <a:endParaRPr lang="en-US"/>
        </a:p>
      </dgm:t>
    </dgm:pt>
    <dgm:pt modelId="{2A40EE24-38E1-4D31-9645-50392E8EFC95}" type="sibTrans" cxnId="{B5A9C9E2-1B96-44C8-918D-8B6DA6AB58F9}">
      <dgm:prSet/>
      <dgm:spPr/>
      <dgm:t>
        <a:bodyPr/>
        <a:lstStyle/>
        <a:p>
          <a:endParaRPr lang="en-US"/>
        </a:p>
      </dgm:t>
    </dgm:pt>
    <dgm:pt modelId="{1072E396-98CA-412B-A258-5AC481BB32AC}" type="pres">
      <dgm:prSet presAssocID="{C646D8BA-48FD-4F93-BC76-7978032D30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7AF960-206D-4E17-9B85-9421FF522767}" type="pres">
      <dgm:prSet presAssocID="{5D768741-9F1C-41BC-8B51-6EA2A3490A1B}" presName="hierRoot1" presStyleCnt="0"/>
      <dgm:spPr/>
    </dgm:pt>
    <dgm:pt modelId="{26D553E6-11DA-4365-865C-53A52C96A418}" type="pres">
      <dgm:prSet presAssocID="{5D768741-9F1C-41BC-8B51-6EA2A3490A1B}" presName="composite" presStyleCnt="0"/>
      <dgm:spPr/>
    </dgm:pt>
    <dgm:pt modelId="{9080BEE0-1B27-4735-97E1-DBBCEA65AC7E}" type="pres">
      <dgm:prSet presAssocID="{5D768741-9F1C-41BC-8B51-6EA2A3490A1B}" presName="background" presStyleLbl="node0" presStyleIdx="0" presStyleCnt="2"/>
      <dgm:spPr/>
    </dgm:pt>
    <dgm:pt modelId="{8C794FC4-3726-459D-920D-574B309A0E7B}" type="pres">
      <dgm:prSet presAssocID="{5D768741-9F1C-41BC-8B51-6EA2A3490A1B}" presName="text" presStyleLbl="fgAcc0" presStyleIdx="0" presStyleCnt="2">
        <dgm:presLayoutVars>
          <dgm:chPref val="3"/>
        </dgm:presLayoutVars>
      </dgm:prSet>
      <dgm:spPr/>
    </dgm:pt>
    <dgm:pt modelId="{9D775271-2810-4916-99F4-7AF73177F14F}" type="pres">
      <dgm:prSet presAssocID="{5D768741-9F1C-41BC-8B51-6EA2A3490A1B}" presName="hierChild2" presStyleCnt="0"/>
      <dgm:spPr/>
    </dgm:pt>
    <dgm:pt modelId="{A3B43DD3-9E77-4C29-9056-DC3390FF9EE6}" type="pres">
      <dgm:prSet presAssocID="{AA5AA79A-953F-45A5-950A-083ADB4E8821}" presName="hierRoot1" presStyleCnt="0"/>
      <dgm:spPr/>
    </dgm:pt>
    <dgm:pt modelId="{C22EC460-CD13-4E1D-859D-A75EC0C10000}" type="pres">
      <dgm:prSet presAssocID="{AA5AA79A-953F-45A5-950A-083ADB4E8821}" presName="composite" presStyleCnt="0"/>
      <dgm:spPr/>
    </dgm:pt>
    <dgm:pt modelId="{B29FBCFC-D5EE-4030-8280-EECCC9889CAC}" type="pres">
      <dgm:prSet presAssocID="{AA5AA79A-953F-45A5-950A-083ADB4E8821}" presName="background" presStyleLbl="node0" presStyleIdx="1" presStyleCnt="2"/>
      <dgm:spPr/>
    </dgm:pt>
    <dgm:pt modelId="{B8582C11-5B54-4019-960B-17DDBB8F4F61}" type="pres">
      <dgm:prSet presAssocID="{AA5AA79A-953F-45A5-950A-083ADB4E8821}" presName="text" presStyleLbl="fgAcc0" presStyleIdx="1" presStyleCnt="2" custScaleY="125736">
        <dgm:presLayoutVars>
          <dgm:chPref val="3"/>
        </dgm:presLayoutVars>
      </dgm:prSet>
      <dgm:spPr/>
    </dgm:pt>
    <dgm:pt modelId="{F68A2ABC-EFE8-4DB5-9006-89B7CC871301}" type="pres">
      <dgm:prSet presAssocID="{AA5AA79A-953F-45A5-950A-083ADB4E8821}" presName="hierChild2" presStyleCnt="0"/>
      <dgm:spPr/>
    </dgm:pt>
  </dgm:ptLst>
  <dgm:cxnLst>
    <dgm:cxn modelId="{7D13A58E-01EF-472F-B7D7-F6C2ED0D8C58}" type="presOf" srcId="{C646D8BA-48FD-4F93-BC76-7978032D3032}" destId="{1072E396-98CA-412B-A258-5AC481BB32AC}" srcOrd="0" destOrd="0" presId="urn:microsoft.com/office/officeart/2005/8/layout/hierarchy1"/>
    <dgm:cxn modelId="{D55021BC-1327-4722-AA6B-88BA30B23C30}" srcId="{C646D8BA-48FD-4F93-BC76-7978032D3032}" destId="{5D768741-9F1C-41BC-8B51-6EA2A3490A1B}" srcOrd="0" destOrd="0" parTransId="{1BEDB989-984A-45B8-9D9C-BA311DBC89A3}" sibTransId="{38EADAB0-6D6A-4314-9FC5-FDF5E7D50D53}"/>
    <dgm:cxn modelId="{B5A9C9E2-1B96-44C8-918D-8B6DA6AB58F9}" srcId="{C646D8BA-48FD-4F93-BC76-7978032D3032}" destId="{AA5AA79A-953F-45A5-950A-083ADB4E8821}" srcOrd="1" destOrd="0" parTransId="{A166BA14-B482-449D-A3FD-B623AA781D2C}" sibTransId="{2A40EE24-38E1-4D31-9645-50392E8EFC95}"/>
    <dgm:cxn modelId="{DD9B91EB-0B83-4077-9C8E-7295727F2DEB}" type="presOf" srcId="{AA5AA79A-953F-45A5-950A-083ADB4E8821}" destId="{B8582C11-5B54-4019-960B-17DDBB8F4F61}" srcOrd="0" destOrd="0" presId="urn:microsoft.com/office/officeart/2005/8/layout/hierarchy1"/>
    <dgm:cxn modelId="{8024D4FE-14E8-4B54-8E59-1204E96E8261}" type="presOf" srcId="{5D768741-9F1C-41BC-8B51-6EA2A3490A1B}" destId="{8C794FC4-3726-459D-920D-574B309A0E7B}" srcOrd="0" destOrd="0" presId="urn:microsoft.com/office/officeart/2005/8/layout/hierarchy1"/>
    <dgm:cxn modelId="{0832979B-7461-4BC5-8DD7-CF6C70603D3B}" type="presParOf" srcId="{1072E396-98CA-412B-A258-5AC481BB32AC}" destId="{DE7AF960-206D-4E17-9B85-9421FF522767}" srcOrd="0" destOrd="0" presId="urn:microsoft.com/office/officeart/2005/8/layout/hierarchy1"/>
    <dgm:cxn modelId="{BB26CF6E-A29C-4171-8C3C-7A300D5B6B41}" type="presParOf" srcId="{DE7AF960-206D-4E17-9B85-9421FF522767}" destId="{26D553E6-11DA-4365-865C-53A52C96A418}" srcOrd="0" destOrd="0" presId="urn:microsoft.com/office/officeart/2005/8/layout/hierarchy1"/>
    <dgm:cxn modelId="{3EA97C90-1324-4A30-A918-B497D5B00898}" type="presParOf" srcId="{26D553E6-11DA-4365-865C-53A52C96A418}" destId="{9080BEE0-1B27-4735-97E1-DBBCEA65AC7E}" srcOrd="0" destOrd="0" presId="urn:microsoft.com/office/officeart/2005/8/layout/hierarchy1"/>
    <dgm:cxn modelId="{B0BBFAE3-B596-4C88-8201-749EA0ED05AA}" type="presParOf" srcId="{26D553E6-11DA-4365-865C-53A52C96A418}" destId="{8C794FC4-3726-459D-920D-574B309A0E7B}" srcOrd="1" destOrd="0" presId="urn:microsoft.com/office/officeart/2005/8/layout/hierarchy1"/>
    <dgm:cxn modelId="{4B52D757-903E-407D-9390-2019BA920258}" type="presParOf" srcId="{DE7AF960-206D-4E17-9B85-9421FF522767}" destId="{9D775271-2810-4916-99F4-7AF73177F14F}" srcOrd="1" destOrd="0" presId="urn:microsoft.com/office/officeart/2005/8/layout/hierarchy1"/>
    <dgm:cxn modelId="{831E889B-7108-41DD-9610-C2311F2F6D4C}" type="presParOf" srcId="{1072E396-98CA-412B-A258-5AC481BB32AC}" destId="{A3B43DD3-9E77-4C29-9056-DC3390FF9EE6}" srcOrd="1" destOrd="0" presId="urn:microsoft.com/office/officeart/2005/8/layout/hierarchy1"/>
    <dgm:cxn modelId="{3605187F-0AF2-48FA-A829-FBC08F6BC768}" type="presParOf" srcId="{A3B43DD3-9E77-4C29-9056-DC3390FF9EE6}" destId="{C22EC460-CD13-4E1D-859D-A75EC0C10000}" srcOrd="0" destOrd="0" presId="urn:microsoft.com/office/officeart/2005/8/layout/hierarchy1"/>
    <dgm:cxn modelId="{6850DD52-BB6C-48CB-91C8-32CF9F49DCBD}" type="presParOf" srcId="{C22EC460-CD13-4E1D-859D-A75EC0C10000}" destId="{B29FBCFC-D5EE-4030-8280-EECCC9889CAC}" srcOrd="0" destOrd="0" presId="urn:microsoft.com/office/officeart/2005/8/layout/hierarchy1"/>
    <dgm:cxn modelId="{58BBDF64-4A7B-4B61-951E-C68ED44DA9A8}" type="presParOf" srcId="{C22EC460-CD13-4E1D-859D-A75EC0C10000}" destId="{B8582C11-5B54-4019-960B-17DDBB8F4F61}" srcOrd="1" destOrd="0" presId="urn:microsoft.com/office/officeart/2005/8/layout/hierarchy1"/>
    <dgm:cxn modelId="{44AF0A8A-F2D9-4980-8E72-AEE507FA1B07}" type="presParOf" srcId="{A3B43DD3-9E77-4C29-9056-DC3390FF9EE6}" destId="{F68A2ABC-EFE8-4DB5-9006-89B7CC8713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0C8B3F-4E1D-4141-A69D-B4819778A75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116F9F0-0AAB-441D-AE6C-4AC8BAFE4BFE}">
      <dgm:prSet/>
      <dgm:spPr/>
      <dgm:t>
        <a:bodyPr/>
        <a:lstStyle/>
        <a:p>
          <a:r>
            <a:rPr lang="en-IN" b="1"/>
            <a:t>Additional Fee Relief</a:t>
          </a:r>
          <a:endParaRPr lang="en-US"/>
        </a:p>
      </dgm:t>
    </dgm:pt>
    <dgm:pt modelId="{D6D3AC9E-7FBB-4323-A3A9-BEB516BFE9F5}" type="parTrans" cxnId="{09AC5229-A4E0-46E8-AD7A-DF61168A71AF}">
      <dgm:prSet/>
      <dgm:spPr/>
      <dgm:t>
        <a:bodyPr/>
        <a:lstStyle/>
        <a:p>
          <a:endParaRPr lang="en-US"/>
        </a:p>
      </dgm:t>
    </dgm:pt>
    <dgm:pt modelId="{B7E4C8E1-11DF-4057-9FEE-04E7552269DD}" type="sibTrans" cxnId="{09AC5229-A4E0-46E8-AD7A-DF61168A71AF}">
      <dgm:prSet/>
      <dgm:spPr/>
      <dgm:t>
        <a:bodyPr/>
        <a:lstStyle/>
        <a:p>
          <a:endParaRPr lang="en-US"/>
        </a:p>
      </dgm:t>
    </dgm:pt>
    <dgm:pt modelId="{778B85A2-6791-4A4B-AAAB-EE3A10FA5772}">
      <dgm:prSet/>
      <dgm:spPr/>
      <dgm:t>
        <a:bodyPr/>
        <a:lstStyle/>
        <a:p>
          <a:r>
            <a:rPr lang="en-IN" dirty="0"/>
            <a:t>Without Scheme:</a:t>
          </a:r>
          <a:br>
            <a:rPr lang="en-IN" dirty="0"/>
          </a:br>
          <a:r>
            <a:rPr lang="en-IN" dirty="0"/>
            <a:t>₹100/day additional fee</a:t>
          </a:r>
          <a:endParaRPr lang="en-US" dirty="0"/>
        </a:p>
      </dgm:t>
    </dgm:pt>
    <dgm:pt modelId="{DB6D70EF-5692-42B1-B86E-5047AC9F1309}" type="parTrans" cxnId="{1AFC2CD8-B160-4F74-B1F7-B692A565DF9C}">
      <dgm:prSet/>
      <dgm:spPr/>
      <dgm:t>
        <a:bodyPr/>
        <a:lstStyle/>
        <a:p>
          <a:endParaRPr lang="en-US"/>
        </a:p>
      </dgm:t>
    </dgm:pt>
    <dgm:pt modelId="{89504438-0762-47BB-9E89-D05059A05499}" type="sibTrans" cxnId="{1AFC2CD8-B160-4F74-B1F7-B692A565DF9C}">
      <dgm:prSet/>
      <dgm:spPr/>
      <dgm:t>
        <a:bodyPr/>
        <a:lstStyle/>
        <a:p>
          <a:endParaRPr lang="en-US"/>
        </a:p>
      </dgm:t>
    </dgm:pt>
    <dgm:pt modelId="{1ABD5FC8-133B-4B0B-B449-7839D5AB04F1}">
      <dgm:prSet/>
      <dgm:spPr/>
      <dgm:t>
        <a:bodyPr/>
        <a:lstStyle/>
        <a:p>
          <a:r>
            <a:rPr lang="en-IN"/>
            <a:t>With CCFS:</a:t>
          </a:r>
          <a:br>
            <a:rPr lang="en-IN"/>
          </a:br>
          <a:r>
            <a:rPr lang="en-IN"/>
            <a:t>Reduced burden</a:t>
          </a:r>
          <a:endParaRPr lang="en-US"/>
        </a:p>
      </dgm:t>
    </dgm:pt>
    <dgm:pt modelId="{B7414F6D-3B4D-4F7B-A157-B87346945CD9}" type="parTrans" cxnId="{700CED1C-0283-4DEA-A8D5-8C3D64341F10}">
      <dgm:prSet/>
      <dgm:spPr/>
      <dgm:t>
        <a:bodyPr/>
        <a:lstStyle/>
        <a:p>
          <a:endParaRPr lang="en-US"/>
        </a:p>
      </dgm:t>
    </dgm:pt>
    <dgm:pt modelId="{43C5DAE9-6F43-4317-A126-AB4602C4EDE6}" type="sibTrans" cxnId="{700CED1C-0283-4DEA-A8D5-8C3D64341F10}">
      <dgm:prSet/>
      <dgm:spPr/>
      <dgm:t>
        <a:bodyPr/>
        <a:lstStyle/>
        <a:p>
          <a:endParaRPr lang="en-US"/>
        </a:p>
      </dgm:t>
    </dgm:pt>
    <dgm:pt modelId="{DD919C75-A720-412A-A548-D59C7EFC9E50}" type="pres">
      <dgm:prSet presAssocID="{FE0C8B3F-4E1D-4141-A69D-B4819778A7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01A52A-3A4C-492F-97DC-9F78F4CC831D}" type="pres">
      <dgm:prSet presAssocID="{4116F9F0-0AAB-441D-AE6C-4AC8BAFE4BFE}" presName="hierRoot1" presStyleCnt="0"/>
      <dgm:spPr/>
    </dgm:pt>
    <dgm:pt modelId="{CE56D312-76D9-4E67-A888-A3C88240BF6A}" type="pres">
      <dgm:prSet presAssocID="{4116F9F0-0AAB-441D-AE6C-4AC8BAFE4BFE}" presName="composite" presStyleCnt="0"/>
      <dgm:spPr/>
    </dgm:pt>
    <dgm:pt modelId="{D40D8858-1579-4774-BBD3-07CEEAE13119}" type="pres">
      <dgm:prSet presAssocID="{4116F9F0-0AAB-441D-AE6C-4AC8BAFE4BFE}" presName="background" presStyleLbl="node0" presStyleIdx="0" presStyleCnt="3"/>
      <dgm:spPr/>
    </dgm:pt>
    <dgm:pt modelId="{3F59DDAD-1032-40C1-8D93-8E1FF18347EB}" type="pres">
      <dgm:prSet presAssocID="{4116F9F0-0AAB-441D-AE6C-4AC8BAFE4BFE}" presName="text" presStyleLbl="fgAcc0" presStyleIdx="0" presStyleCnt="3">
        <dgm:presLayoutVars>
          <dgm:chPref val="3"/>
        </dgm:presLayoutVars>
      </dgm:prSet>
      <dgm:spPr/>
    </dgm:pt>
    <dgm:pt modelId="{4356A58B-7C69-4F9E-94D9-E271DF0B10AD}" type="pres">
      <dgm:prSet presAssocID="{4116F9F0-0AAB-441D-AE6C-4AC8BAFE4BFE}" presName="hierChild2" presStyleCnt="0"/>
      <dgm:spPr/>
    </dgm:pt>
    <dgm:pt modelId="{5E866364-284C-4C19-AFA3-7798A6E60CA1}" type="pres">
      <dgm:prSet presAssocID="{778B85A2-6791-4A4B-AAAB-EE3A10FA5772}" presName="hierRoot1" presStyleCnt="0"/>
      <dgm:spPr/>
    </dgm:pt>
    <dgm:pt modelId="{63301F62-FB4F-4F5F-B731-929CFF808265}" type="pres">
      <dgm:prSet presAssocID="{778B85A2-6791-4A4B-AAAB-EE3A10FA5772}" presName="composite" presStyleCnt="0"/>
      <dgm:spPr/>
    </dgm:pt>
    <dgm:pt modelId="{B494D163-9313-4B8C-92D7-8A792BC3C80C}" type="pres">
      <dgm:prSet presAssocID="{778B85A2-6791-4A4B-AAAB-EE3A10FA5772}" presName="background" presStyleLbl="node0" presStyleIdx="1" presStyleCnt="3"/>
      <dgm:spPr/>
    </dgm:pt>
    <dgm:pt modelId="{1816B356-01FE-4F45-90CE-666D18A3B126}" type="pres">
      <dgm:prSet presAssocID="{778B85A2-6791-4A4B-AAAB-EE3A10FA5772}" presName="text" presStyleLbl="fgAcc0" presStyleIdx="1" presStyleCnt="3">
        <dgm:presLayoutVars>
          <dgm:chPref val="3"/>
        </dgm:presLayoutVars>
      </dgm:prSet>
      <dgm:spPr/>
    </dgm:pt>
    <dgm:pt modelId="{90C9C18B-2767-4536-B9C7-37E5744FC754}" type="pres">
      <dgm:prSet presAssocID="{778B85A2-6791-4A4B-AAAB-EE3A10FA5772}" presName="hierChild2" presStyleCnt="0"/>
      <dgm:spPr/>
    </dgm:pt>
    <dgm:pt modelId="{BC575C2D-FA0C-44D0-94CA-48F6F4CD80EC}" type="pres">
      <dgm:prSet presAssocID="{1ABD5FC8-133B-4B0B-B449-7839D5AB04F1}" presName="hierRoot1" presStyleCnt="0"/>
      <dgm:spPr/>
    </dgm:pt>
    <dgm:pt modelId="{0DB54FDB-1CC5-410F-8993-62FC555F7DF7}" type="pres">
      <dgm:prSet presAssocID="{1ABD5FC8-133B-4B0B-B449-7839D5AB04F1}" presName="composite" presStyleCnt="0"/>
      <dgm:spPr/>
    </dgm:pt>
    <dgm:pt modelId="{88C5D626-A4D3-4960-B08A-DA36FBD71480}" type="pres">
      <dgm:prSet presAssocID="{1ABD5FC8-133B-4B0B-B449-7839D5AB04F1}" presName="background" presStyleLbl="node0" presStyleIdx="2" presStyleCnt="3"/>
      <dgm:spPr/>
    </dgm:pt>
    <dgm:pt modelId="{89B6135B-2F49-4F56-AA28-FA8CC32F0A49}" type="pres">
      <dgm:prSet presAssocID="{1ABD5FC8-133B-4B0B-B449-7839D5AB04F1}" presName="text" presStyleLbl="fgAcc0" presStyleIdx="2" presStyleCnt="3">
        <dgm:presLayoutVars>
          <dgm:chPref val="3"/>
        </dgm:presLayoutVars>
      </dgm:prSet>
      <dgm:spPr/>
    </dgm:pt>
    <dgm:pt modelId="{3C70228E-9831-4937-8861-7A6EDFDAC78E}" type="pres">
      <dgm:prSet presAssocID="{1ABD5FC8-133B-4B0B-B449-7839D5AB04F1}" presName="hierChild2" presStyleCnt="0"/>
      <dgm:spPr/>
    </dgm:pt>
  </dgm:ptLst>
  <dgm:cxnLst>
    <dgm:cxn modelId="{700CED1C-0283-4DEA-A8D5-8C3D64341F10}" srcId="{FE0C8B3F-4E1D-4141-A69D-B4819778A753}" destId="{1ABD5FC8-133B-4B0B-B449-7839D5AB04F1}" srcOrd="2" destOrd="0" parTransId="{B7414F6D-3B4D-4F7B-A157-B87346945CD9}" sibTransId="{43C5DAE9-6F43-4317-A126-AB4602C4EDE6}"/>
    <dgm:cxn modelId="{09AC5229-A4E0-46E8-AD7A-DF61168A71AF}" srcId="{FE0C8B3F-4E1D-4141-A69D-B4819778A753}" destId="{4116F9F0-0AAB-441D-AE6C-4AC8BAFE4BFE}" srcOrd="0" destOrd="0" parTransId="{D6D3AC9E-7FBB-4323-A3A9-BEB516BFE9F5}" sibTransId="{B7E4C8E1-11DF-4057-9FEE-04E7552269DD}"/>
    <dgm:cxn modelId="{F662E23D-58DC-4493-8788-067FFA119A4A}" type="presOf" srcId="{FE0C8B3F-4E1D-4141-A69D-B4819778A753}" destId="{DD919C75-A720-412A-A548-D59C7EFC9E50}" srcOrd="0" destOrd="0" presId="urn:microsoft.com/office/officeart/2005/8/layout/hierarchy1"/>
    <dgm:cxn modelId="{76D75F5B-F3C2-4C04-9D68-28969F9FAF51}" type="presOf" srcId="{4116F9F0-0AAB-441D-AE6C-4AC8BAFE4BFE}" destId="{3F59DDAD-1032-40C1-8D93-8E1FF18347EB}" srcOrd="0" destOrd="0" presId="urn:microsoft.com/office/officeart/2005/8/layout/hierarchy1"/>
    <dgm:cxn modelId="{11625968-824B-4A2D-9967-A3C997D2CCB1}" type="presOf" srcId="{1ABD5FC8-133B-4B0B-B449-7839D5AB04F1}" destId="{89B6135B-2F49-4F56-AA28-FA8CC32F0A49}" srcOrd="0" destOrd="0" presId="urn:microsoft.com/office/officeart/2005/8/layout/hierarchy1"/>
    <dgm:cxn modelId="{DB3FD4C1-0442-412E-8748-5315642FBE12}" type="presOf" srcId="{778B85A2-6791-4A4B-AAAB-EE3A10FA5772}" destId="{1816B356-01FE-4F45-90CE-666D18A3B126}" srcOrd="0" destOrd="0" presId="urn:microsoft.com/office/officeart/2005/8/layout/hierarchy1"/>
    <dgm:cxn modelId="{1AFC2CD8-B160-4F74-B1F7-B692A565DF9C}" srcId="{FE0C8B3F-4E1D-4141-A69D-B4819778A753}" destId="{778B85A2-6791-4A4B-AAAB-EE3A10FA5772}" srcOrd="1" destOrd="0" parTransId="{DB6D70EF-5692-42B1-B86E-5047AC9F1309}" sibTransId="{89504438-0762-47BB-9E89-D05059A05499}"/>
    <dgm:cxn modelId="{57C2EFF7-98C0-420A-A82D-0C088B41706A}" type="presParOf" srcId="{DD919C75-A720-412A-A548-D59C7EFC9E50}" destId="{EF01A52A-3A4C-492F-97DC-9F78F4CC831D}" srcOrd="0" destOrd="0" presId="urn:microsoft.com/office/officeart/2005/8/layout/hierarchy1"/>
    <dgm:cxn modelId="{9AA5E288-2658-4A53-8ECA-3A95F345B1D3}" type="presParOf" srcId="{EF01A52A-3A4C-492F-97DC-9F78F4CC831D}" destId="{CE56D312-76D9-4E67-A888-A3C88240BF6A}" srcOrd="0" destOrd="0" presId="urn:microsoft.com/office/officeart/2005/8/layout/hierarchy1"/>
    <dgm:cxn modelId="{8982A616-E772-483B-A9BE-0D97997A5DF7}" type="presParOf" srcId="{CE56D312-76D9-4E67-A888-A3C88240BF6A}" destId="{D40D8858-1579-4774-BBD3-07CEEAE13119}" srcOrd="0" destOrd="0" presId="urn:microsoft.com/office/officeart/2005/8/layout/hierarchy1"/>
    <dgm:cxn modelId="{E60D67FF-4E90-478F-9169-20E88E84269B}" type="presParOf" srcId="{CE56D312-76D9-4E67-A888-A3C88240BF6A}" destId="{3F59DDAD-1032-40C1-8D93-8E1FF18347EB}" srcOrd="1" destOrd="0" presId="urn:microsoft.com/office/officeart/2005/8/layout/hierarchy1"/>
    <dgm:cxn modelId="{1B384C73-B188-4A83-872E-E38F83C46EEE}" type="presParOf" srcId="{EF01A52A-3A4C-492F-97DC-9F78F4CC831D}" destId="{4356A58B-7C69-4F9E-94D9-E271DF0B10AD}" srcOrd="1" destOrd="0" presId="urn:microsoft.com/office/officeart/2005/8/layout/hierarchy1"/>
    <dgm:cxn modelId="{D7B0CA0D-6C73-4841-B477-E5FAD5AF10F8}" type="presParOf" srcId="{DD919C75-A720-412A-A548-D59C7EFC9E50}" destId="{5E866364-284C-4C19-AFA3-7798A6E60CA1}" srcOrd="1" destOrd="0" presId="urn:microsoft.com/office/officeart/2005/8/layout/hierarchy1"/>
    <dgm:cxn modelId="{84E856CB-2D27-4DF8-B9D9-A359530B7B66}" type="presParOf" srcId="{5E866364-284C-4C19-AFA3-7798A6E60CA1}" destId="{63301F62-FB4F-4F5F-B731-929CFF808265}" srcOrd="0" destOrd="0" presId="urn:microsoft.com/office/officeart/2005/8/layout/hierarchy1"/>
    <dgm:cxn modelId="{0AF16C56-27DB-4A58-8B2F-38F59DA91224}" type="presParOf" srcId="{63301F62-FB4F-4F5F-B731-929CFF808265}" destId="{B494D163-9313-4B8C-92D7-8A792BC3C80C}" srcOrd="0" destOrd="0" presId="urn:microsoft.com/office/officeart/2005/8/layout/hierarchy1"/>
    <dgm:cxn modelId="{60C487CB-1619-4C23-A5DD-477B52264888}" type="presParOf" srcId="{63301F62-FB4F-4F5F-B731-929CFF808265}" destId="{1816B356-01FE-4F45-90CE-666D18A3B126}" srcOrd="1" destOrd="0" presId="urn:microsoft.com/office/officeart/2005/8/layout/hierarchy1"/>
    <dgm:cxn modelId="{9421EB50-97A9-4105-B0CC-7B2D619ACE85}" type="presParOf" srcId="{5E866364-284C-4C19-AFA3-7798A6E60CA1}" destId="{90C9C18B-2767-4536-B9C7-37E5744FC754}" srcOrd="1" destOrd="0" presId="urn:microsoft.com/office/officeart/2005/8/layout/hierarchy1"/>
    <dgm:cxn modelId="{47CBF566-8386-4F0C-9889-FB3AD7AFA792}" type="presParOf" srcId="{DD919C75-A720-412A-A548-D59C7EFC9E50}" destId="{BC575C2D-FA0C-44D0-94CA-48F6F4CD80EC}" srcOrd="2" destOrd="0" presId="urn:microsoft.com/office/officeart/2005/8/layout/hierarchy1"/>
    <dgm:cxn modelId="{874C5D4C-6A3D-44E6-B99C-D1037B8B316E}" type="presParOf" srcId="{BC575C2D-FA0C-44D0-94CA-48F6F4CD80EC}" destId="{0DB54FDB-1CC5-410F-8993-62FC555F7DF7}" srcOrd="0" destOrd="0" presId="urn:microsoft.com/office/officeart/2005/8/layout/hierarchy1"/>
    <dgm:cxn modelId="{809ADF67-CF33-474F-A9F8-0DE635619E98}" type="presParOf" srcId="{0DB54FDB-1CC5-410F-8993-62FC555F7DF7}" destId="{88C5D626-A4D3-4960-B08A-DA36FBD71480}" srcOrd="0" destOrd="0" presId="urn:microsoft.com/office/officeart/2005/8/layout/hierarchy1"/>
    <dgm:cxn modelId="{95686A7E-471B-4AAD-8CAF-07CC7097AF08}" type="presParOf" srcId="{0DB54FDB-1CC5-410F-8993-62FC555F7DF7}" destId="{89B6135B-2F49-4F56-AA28-FA8CC32F0A49}" srcOrd="1" destOrd="0" presId="urn:microsoft.com/office/officeart/2005/8/layout/hierarchy1"/>
    <dgm:cxn modelId="{60AFD49F-5B16-4FCA-A8D3-E3C48E92F2E2}" type="presParOf" srcId="{BC575C2D-FA0C-44D0-94CA-48F6F4CD80EC}" destId="{3C70228E-9831-4937-8861-7A6EDFDAC7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3B2214-58FB-4414-A728-7B9B000339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BFDB94D-D1FB-4FEC-8B2F-2762E9A52983}">
      <dgm:prSet/>
      <dgm:spPr/>
      <dgm:t>
        <a:bodyPr/>
        <a:lstStyle/>
        <a:p>
          <a:r>
            <a:rPr lang="en-IN" b="1"/>
            <a:t>Illustrative Savings</a:t>
          </a:r>
          <a:endParaRPr lang="en-US"/>
        </a:p>
      </dgm:t>
    </dgm:pt>
    <dgm:pt modelId="{0E08125F-8BF7-4A05-A739-6BB71CA91106}" type="parTrans" cxnId="{76B0477C-CF31-4BAC-9952-0D9909072558}">
      <dgm:prSet/>
      <dgm:spPr/>
      <dgm:t>
        <a:bodyPr/>
        <a:lstStyle/>
        <a:p>
          <a:endParaRPr lang="en-US"/>
        </a:p>
      </dgm:t>
    </dgm:pt>
    <dgm:pt modelId="{ABE2F1FA-4728-45BF-94BD-69C13282389B}" type="sibTrans" cxnId="{76B0477C-CF31-4BAC-9952-0D9909072558}">
      <dgm:prSet/>
      <dgm:spPr/>
      <dgm:t>
        <a:bodyPr/>
        <a:lstStyle/>
        <a:p>
          <a:endParaRPr lang="en-US"/>
        </a:p>
      </dgm:t>
    </dgm:pt>
    <dgm:pt modelId="{DD1BE016-E941-4B45-A161-398E69AD482F}">
      <dgm:prSet/>
      <dgm:spPr/>
      <dgm:t>
        <a:bodyPr/>
        <a:lstStyle/>
        <a:p>
          <a:r>
            <a:rPr lang="en-IN"/>
            <a:t>Without CCFS = ₹1,60,000</a:t>
          </a:r>
          <a:endParaRPr lang="en-US"/>
        </a:p>
      </dgm:t>
    </dgm:pt>
    <dgm:pt modelId="{5B5648AC-E7ED-425F-9DB0-74B3A986B10C}" type="parTrans" cxnId="{9CBDA5CF-228B-4B44-80AC-10E6B3AAA1DF}">
      <dgm:prSet/>
      <dgm:spPr/>
      <dgm:t>
        <a:bodyPr/>
        <a:lstStyle/>
        <a:p>
          <a:endParaRPr lang="en-US"/>
        </a:p>
      </dgm:t>
    </dgm:pt>
    <dgm:pt modelId="{99A8C8F0-C0F9-4A3B-A0A3-3EF42AC1542F}" type="sibTrans" cxnId="{9CBDA5CF-228B-4B44-80AC-10E6B3AAA1DF}">
      <dgm:prSet/>
      <dgm:spPr/>
      <dgm:t>
        <a:bodyPr/>
        <a:lstStyle/>
        <a:p>
          <a:endParaRPr lang="en-US"/>
        </a:p>
      </dgm:t>
    </dgm:pt>
    <dgm:pt modelId="{2E862C6B-3F0A-4894-91A6-7058E8E2C373}">
      <dgm:prSet/>
      <dgm:spPr/>
      <dgm:t>
        <a:bodyPr/>
        <a:lstStyle/>
        <a:p>
          <a:r>
            <a:rPr lang="en-IN"/>
            <a:t>With CCFS = ₹40,000</a:t>
          </a:r>
          <a:endParaRPr lang="en-US"/>
        </a:p>
      </dgm:t>
    </dgm:pt>
    <dgm:pt modelId="{7310927D-9054-428C-ADFA-CFE751626FF0}" type="parTrans" cxnId="{7D42C93A-D17B-424F-962A-6B4B4CB6769F}">
      <dgm:prSet/>
      <dgm:spPr/>
      <dgm:t>
        <a:bodyPr/>
        <a:lstStyle/>
        <a:p>
          <a:endParaRPr lang="en-US"/>
        </a:p>
      </dgm:t>
    </dgm:pt>
    <dgm:pt modelId="{B0962080-4520-4DB8-B99F-AE26EEE56994}" type="sibTrans" cxnId="{7D42C93A-D17B-424F-962A-6B4B4CB6769F}">
      <dgm:prSet/>
      <dgm:spPr/>
      <dgm:t>
        <a:bodyPr/>
        <a:lstStyle/>
        <a:p>
          <a:endParaRPr lang="en-US"/>
        </a:p>
      </dgm:t>
    </dgm:pt>
    <dgm:pt modelId="{6F32B032-4DED-4502-9BBC-60A0EFC21377}">
      <dgm:prSet/>
      <dgm:spPr/>
      <dgm:t>
        <a:bodyPr/>
        <a:lstStyle/>
        <a:p>
          <a:r>
            <a:rPr lang="en-IN"/>
            <a:t>Savings = ₹1,20,000</a:t>
          </a:r>
          <a:endParaRPr lang="en-US"/>
        </a:p>
      </dgm:t>
    </dgm:pt>
    <dgm:pt modelId="{B7856777-922D-444E-AC08-4E54EEF3EFF6}" type="parTrans" cxnId="{6E678918-1B82-4814-8672-919F780522FB}">
      <dgm:prSet/>
      <dgm:spPr/>
      <dgm:t>
        <a:bodyPr/>
        <a:lstStyle/>
        <a:p>
          <a:endParaRPr lang="en-US"/>
        </a:p>
      </dgm:t>
    </dgm:pt>
    <dgm:pt modelId="{47F3EF96-AE9B-47B2-AF61-B36376AB0E5A}" type="sibTrans" cxnId="{6E678918-1B82-4814-8672-919F780522FB}">
      <dgm:prSet/>
      <dgm:spPr/>
      <dgm:t>
        <a:bodyPr/>
        <a:lstStyle/>
        <a:p>
          <a:endParaRPr lang="en-US"/>
        </a:p>
      </dgm:t>
    </dgm:pt>
    <dgm:pt modelId="{1F6490FA-66D4-4D0D-8E41-2001B8A4C26E}" type="pres">
      <dgm:prSet presAssocID="{303B2214-58FB-4414-A728-7B9B00033911}" presName="linear" presStyleCnt="0">
        <dgm:presLayoutVars>
          <dgm:animLvl val="lvl"/>
          <dgm:resizeHandles val="exact"/>
        </dgm:presLayoutVars>
      </dgm:prSet>
      <dgm:spPr/>
    </dgm:pt>
    <dgm:pt modelId="{3850F4D0-6ABB-4BD8-8AEE-C1EE9871BAFA}" type="pres">
      <dgm:prSet presAssocID="{CBFDB94D-D1FB-4FEC-8B2F-2762E9A5298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1915C16-AE85-44E3-A6E3-09F405E85F56}" type="pres">
      <dgm:prSet presAssocID="{ABE2F1FA-4728-45BF-94BD-69C13282389B}" presName="spacer" presStyleCnt="0"/>
      <dgm:spPr/>
    </dgm:pt>
    <dgm:pt modelId="{996C3C54-DC98-48DF-A2B2-016F32A5D984}" type="pres">
      <dgm:prSet presAssocID="{DD1BE016-E941-4B45-A161-398E69AD482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C3D7DE-F548-4164-A31D-89F4B7717994}" type="pres">
      <dgm:prSet presAssocID="{99A8C8F0-C0F9-4A3B-A0A3-3EF42AC1542F}" presName="spacer" presStyleCnt="0"/>
      <dgm:spPr/>
    </dgm:pt>
    <dgm:pt modelId="{B355B0D7-3DC8-40EE-962D-015F71C00E93}" type="pres">
      <dgm:prSet presAssocID="{2E862C6B-3F0A-4894-91A6-7058E8E2C37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00C88B7-3F8A-4427-84B3-0A73343EB148}" type="pres">
      <dgm:prSet presAssocID="{B0962080-4520-4DB8-B99F-AE26EEE56994}" presName="spacer" presStyleCnt="0"/>
      <dgm:spPr/>
    </dgm:pt>
    <dgm:pt modelId="{087AE0A0-3EC3-4D5C-B7B9-0BC218C5DA12}" type="pres">
      <dgm:prSet presAssocID="{6F32B032-4DED-4502-9BBC-60A0EFC2137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E678918-1B82-4814-8672-919F780522FB}" srcId="{303B2214-58FB-4414-A728-7B9B00033911}" destId="{6F32B032-4DED-4502-9BBC-60A0EFC21377}" srcOrd="3" destOrd="0" parTransId="{B7856777-922D-444E-AC08-4E54EEF3EFF6}" sibTransId="{47F3EF96-AE9B-47B2-AF61-B36376AB0E5A}"/>
    <dgm:cxn modelId="{A3FC7832-F9A2-4DD4-940A-902F1D06A73A}" type="presOf" srcId="{6F32B032-4DED-4502-9BBC-60A0EFC21377}" destId="{087AE0A0-3EC3-4D5C-B7B9-0BC218C5DA12}" srcOrd="0" destOrd="0" presId="urn:microsoft.com/office/officeart/2005/8/layout/vList2"/>
    <dgm:cxn modelId="{7D42C93A-D17B-424F-962A-6B4B4CB6769F}" srcId="{303B2214-58FB-4414-A728-7B9B00033911}" destId="{2E862C6B-3F0A-4894-91A6-7058E8E2C373}" srcOrd="2" destOrd="0" parTransId="{7310927D-9054-428C-ADFA-CFE751626FF0}" sibTransId="{B0962080-4520-4DB8-B99F-AE26EEE56994}"/>
    <dgm:cxn modelId="{76B0477C-CF31-4BAC-9952-0D9909072558}" srcId="{303B2214-58FB-4414-A728-7B9B00033911}" destId="{CBFDB94D-D1FB-4FEC-8B2F-2762E9A52983}" srcOrd="0" destOrd="0" parTransId="{0E08125F-8BF7-4A05-A739-6BB71CA91106}" sibTransId="{ABE2F1FA-4728-45BF-94BD-69C13282389B}"/>
    <dgm:cxn modelId="{720CA692-066A-4C4D-899B-F45A9C10DD45}" type="presOf" srcId="{DD1BE016-E941-4B45-A161-398E69AD482F}" destId="{996C3C54-DC98-48DF-A2B2-016F32A5D984}" srcOrd="0" destOrd="0" presId="urn:microsoft.com/office/officeart/2005/8/layout/vList2"/>
    <dgm:cxn modelId="{D3E73AA7-F8A9-4D1D-945C-9AC16B046FDE}" type="presOf" srcId="{2E862C6B-3F0A-4894-91A6-7058E8E2C373}" destId="{B355B0D7-3DC8-40EE-962D-015F71C00E93}" srcOrd="0" destOrd="0" presId="urn:microsoft.com/office/officeart/2005/8/layout/vList2"/>
    <dgm:cxn modelId="{D1F4F0B0-53B4-4AF4-9676-B0642F95F8EC}" type="presOf" srcId="{CBFDB94D-D1FB-4FEC-8B2F-2762E9A52983}" destId="{3850F4D0-6ABB-4BD8-8AEE-C1EE9871BAFA}" srcOrd="0" destOrd="0" presId="urn:microsoft.com/office/officeart/2005/8/layout/vList2"/>
    <dgm:cxn modelId="{9CBDA5CF-228B-4B44-80AC-10E6B3AAA1DF}" srcId="{303B2214-58FB-4414-A728-7B9B00033911}" destId="{DD1BE016-E941-4B45-A161-398E69AD482F}" srcOrd="1" destOrd="0" parTransId="{5B5648AC-E7ED-425F-9DB0-74B3A986B10C}" sibTransId="{99A8C8F0-C0F9-4A3B-A0A3-3EF42AC1542F}"/>
    <dgm:cxn modelId="{D49F9AD4-E231-48F1-B323-A4698FF18B61}" type="presOf" srcId="{303B2214-58FB-4414-A728-7B9B00033911}" destId="{1F6490FA-66D4-4D0D-8E41-2001B8A4C26E}" srcOrd="0" destOrd="0" presId="urn:microsoft.com/office/officeart/2005/8/layout/vList2"/>
    <dgm:cxn modelId="{2C0B547F-64BE-46C0-9BB0-0214F3C97E11}" type="presParOf" srcId="{1F6490FA-66D4-4D0D-8E41-2001B8A4C26E}" destId="{3850F4D0-6ABB-4BD8-8AEE-C1EE9871BAFA}" srcOrd="0" destOrd="0" presId="urn:microsoft.com/office/officeart/2005/8/layout/vList2"/>
    <dgm:cxn modelId="{934CC0D3-E082-4450-B509-DC0A0C4DACB4}" type="presParOf" srcId="{1F6490FA-66D4-4D0D-8E41-2001B8A4C26E}" destId="{51915C16-AE85-44E3-A6E3-09F405E85F56}" srcOrd="1" destOrd="0" presId="urn:microsoft.com/office/officeart/2005/8/layout/vList2"/>
    <dgm:cxn modelId="{95FD2DD9-CA92-4F15-BF06-2D0C791CB16C}" type="presParOf" srcId="{1F6490FA-66D4-4D0D-8E41-2001B8A4C26E}" destId="{996C3C54-DC98-48DF-A2B2-016F32A5D984}" srcOrd="2" destOrd="0" presId="urn:microsoft.com/office/officeart/2005/8/layout/vList2"/>
    <dgm:cxn modelId="{816C2C3B-B07C-4AC8-ADD9-68A9C489E839}" type="presParOf" srcId="{1F6490FA-66D4-4D0D-8E41-2001B8A4C26E}" destId="{54C3D7DE-F548-4164-A31D-89F4B7717994}" srcOrd="3" destOrd="0" presId="urn:microsoft.com/office/officeart/2005/8/layout/vList2"/>
    <dgm:cxn modelId="{EE16D110-526C-431A-AC2D-B935886C3D08}" type="presParOf" srcId="{1F6490FA-66D4-4D0D-8E41-2001B8A4C26E}" destId="{B355B0D7-3DC8-40EE-962D-015F71C00E93}" srcOrd="4" destOrd="0" presId="urn:microsoft.com/office/officeart/2005/8/layout/vList2"/>
    <dgm:cxn modelId="{9C6D2654-120D-4544-9714-663B2D62B825}" type="presParOf" srcId="{1F6490FA-66D4-4D0D-8E41-2001B8A4C26E}" destId="{600C88B7-3F8A-4427-84B3-0A73343EB148}" srcOrd="5" destOrd="0" presId="urn:microsoft.com/office/officeart/2005/8/layout/vList2"/>
    <dgm:cxn modelId="{8FA04B5A-33FC-4EF8-8412-D38D31276829}" type="presParOf" srcId="{1F6490FA-66D4-4D0D-8E41-2001B8A4C26E}" destId="{087AE0A0-3EC3-4D5C-B7B9-0BC218C5DA1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C71AE9-2E87-4F1A-B013-261EDB0997E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7014990-62B0-41AE-84DB-E225F0853775}">
      <dgm:prSet/>
      <dgm:spPr/>
      <dgm:t>
        <a:bodyPr/>
        <a:lstStyle/>
        <a:p>
          <a:r>
            <a:rPr lang="en-IN" b="1"/>
            <a:t>Suitable For</a:t>
          </a:r>
          <a:endParaRPr lang="en-US"/>
        </a:p>
      </dgm:t>
    </dgm:pt>
    <dgm:pt modelId="{5F57108A-C013-4E8F-9348-61C176141229}" type="parTrans" cxnId="{D42FEDE1-7E85-4D35-89BE-F3D33E12954A}">
      <dgm:prSet/>
      <dgm:spPr/>
      <dgm:t>
        <a:bodyPr/>
        <a:lstStyle/>
        <a:p>
          <a:endParaRPr lang="en-US"/>
        </a:p>
      </dgm:t>
    </dgm:pt>
    <dgm:pt modelId="{65D7C6C4-FAFA-4A97-9E0F-6CD07387A0BC}" type="sibTrans" cxnId="{D42FEDE1-7E85-4D35-89BE-F3D33E12954A}">
      <dgm:prSet/>
      <dgm:spPr/>
      <dgm:t>
        <a:bodyPr/>
        <a:lstStyle/>
        <a:p>
          <a:endParaRPr lang="en-US"/>
        </a:p>
      </dgm:t>
    </dgm:pt>
    <dgm:pt modelId="{00445484-524F-4588-9D4F-A02BAC83AA78}">
      <dgm:prSet/>
      <dgm:spPr/>
      <dgm:t>
        <a:bodyPr/>
        <a:lstStyle/>
        <a:p>
          <a:r>
            <a:rPr lang="en-IN"/>
            <a:t>Holding companies </a:t>
          </a:r>
          <a:endParaRPr lang="en-US"/>
        </a:p>
      </dgm:t>
    </dgm:pt>
    <dgm:pt modelId="{D3C07AC1-C38A-4AFB-93CD-567361BA6B9A}" type="parTrans" cxnId="{6A135AD1-EDE9-4434-B510-1549850BBC51}">
      <dgm:prSet/>
      <dgm:spPr/>
      <dgm:t>
        <a:bodyPr/>
        <a:lstStyle/>
        <a:p>
          <a:endParaRPr lang="en-US"/>
        </a:p>
      </dgm:t>
    </dgm:pt>
    <dgm:pt modelId="{FA5E34C0-4086-4F99-B6AA-BDA69EA3A667}" type="sibTrans" cxnId="{6A135AD1-EDE9-4434-B510-1549850BBC51}">
      <dgm:prSet/>
      <dgm:spPr/>
      <dgm:t>
        <a:bodyPr/>
        <a:lstStyle/>
        <a:p>
          <a:endParaRPr lang="en-US"/>
        </a:p>
      </dgm:t>
    </dgm:pt>
    <dgm:pt modelId="{7D650862-9B9B-4074-8364-312EDC95CB06}">
      <dgm:prSet/>
      <dgm:spPr/>
      <dgm:t>
        <a:bodyPr/>
        <a:lstStyle/>
        <a:p>
          <a:r>
            <a:rPr lang="en-IN"/>
            <a:t>Future projects </a:t>
          </a:r>
          <a:endParaRPr lang="en-US"/>
        </a:p>
      </dgm:t>
    </dgm:pt>
    <dgm:pt modelId="{3658DD32-1C9E-4235-BDAA-0DBE0C71D9C0}" type="parTrans" cxnId="{A41B7859-F960-4115-9F3A-FBC1C47BF467}">
      <dgm:prSet/>
      <dgm:spPr/>
      <dgm:t>
        <a:bodyPr/>
        <a:lstStyle/>
        <a:p>
          <a:endParaRPr lang="en-US"/>
        </a:p>
      </dgm:t>
    </dgm:pt>
    <dgm:pt modelId="{D3F1374D-C862-4D75-AD09-3AC92E4192B4}" type="sibTrans" cxnId="{A41B7859-F960-4115-9F3A-FBC1C47BF467}">
      <dgm:prSet/>
      <dgm:spPr/>
      <dgm:t>
        <a:bodyPr/>
        <a:lstStyle/>
        <a:p>
          <a:endParaRPr lang="en-US"/>
        </a:p>
      </dgm:t>
    </dgm:pt>
    <dgm:pt modelId="{E669C96D-1794-4DFD-9FA6-808CB301D022}">
      <dgm:prSet/>
      <dgm:spPr/>
      <dgm:t>
        <a:bodyPr/>
        <a:lstStyle/>
        <a:p>
          <a:r>
            <a:rPr lang="en-IN"/>
            <a:t>Asset holding entities </a:t>
          </a:r>
          <a:endParaRPr lang="en-US"/>
        </a:p>
      </dgm:t>
    </dgm:pt>
    <dgm:pt modelId="{95C9AB3C-21DA-458E-87A8-263002F80C24}" type="parTrans" cxnId="{E051CB17-02E3-436D-954A-A9FDBF90A643}">
      <dgm:prSet/>
      <dgm:spPr/>
      <dgm:t>
        <a:bodyPr/>
        <a:lstStyle/>
        <a:p>
          <a:endParaRPr lang="en-US"/>
        </a:p>
      </dgm:t>
    </dgm:pt>
    <dgm:pt modelId="{895C4E22-2656-415D-9C9F-AAE3F702811B}" type="sibTrans" cxnId="{E051CB17-02E3-436D-954A-A9FDBF90A643}">
      <dgm:prSet/>
      <dgm:spPr/>
      <dgm:t>
        <a:bodyPr/>
        <a:lstStyle/>
        <a:p>
          <a:endParaRPr lang="en-US"/>
        </a:p>
      </dgm:t>
    </dgm:pt>
    <dgm:pt modelId="{0B11005A-6585-4717-AA32-8C4FE9B48DAA}">
      <dgm:prSet/>
      <dgm:spPr/>
      <dgm:t>
        <a:bodyPr/>
        <a:lstStyle/>
        <a:p>
          <a:r>
            <a:rPr lang="en-IN"/>
            <a:t>Inactive companies </a:t>
          </a:r>
          <a:endParaRPr lang="en-US"/>
        </a:p>
      </dgm:t>
    </dgm:pt>
    <dgm:pt modelId="{8718513D-C586-4D05-B5C7-A9C0A816E41C}" type="parTrans" cxnId="{048D44AE-3467-4C48-A671-C57CAF41B93D}">
      <dgm:prSet/>
      <dgm:spPr/>
      <dgm:t>
        <a:bodyPr/>
        <a:lstStyle/>
        <a:p>
          <a:endParaRPr lang="en-US"/>
        </a:p>
      </dgm:t>
    </dgm:pt>
    <dgm:pt modelId="{FD38315E-8C01-4E2A-9F69-D019D075D7D0}" type="sibTrans" cxnId="{048D44AE-3467-4C48-A671-C57CAF41B93D}">
      <dgm:prSet/>
      <dgm:spPr/>
      <dgm:t>
        <a:bodyPr/>
        <a:lstStyle/>
        <a:p>
          <a:endParaRPr lang="en-US"/>
        </a:p>
      </dgm:t>
    </dgm:pt>
    <dgm:pt modelId="{49FFA194-097F-4030-BB32-1DF503BD71A8}">
      <dgm:prSet/>
      <dgm:spPr/>
      <dgm:t>
        <a:bodyPr/>
        <a:lstStyle/>
        <a:p>
          <a:r>
            <a:rPr lang="en-IN" b="1"/>
            <a:t>Benefits</a:t>
          </a:r>
          <a:endParaRPr lang="en-US"/>
        </a:p>
      </dgm:t>
    </dgm:pt>
    <dgm:pt modelId="{34C99187-ABC5-484A-A249-0DC1DCD25307}" type="parTrans" cxnId="{414BEA66-2728-406F-A70E-3135875D063B}">
      <dgm:prSet/>
      <dgm:spPr/>
      <dgm:t>
        <a:bodyPr/>
        <a:lstStyle/>
        <a:p>
          <a:endParaRPr lang="en-US"/>
        </a:p>
      </dgm:t>
    </dgm:pt>
    <dgm:pt modelId="{BE348B5F-2B47-4596-B268-03BBE5B19AE9}" type="sibTrans" cxnId="{414BEA66-2728-406F-A70E-3135875D063B}">
      <dgm:prSet/>
      <dgm:spPr/>
      <dgm:t>
        <a:bodyPr/>
        <a:lstStyle/>
        <a:p>
          <a:endParaRPr lang="en-US"/>
        </a:p>
      </dgm:t>
    </dgm:pt>
    <dgm:pt modelId="{A2EC950F-206B-4F54-AB7F-07BA0A5AC73D}">
      <dgm:prSet/>
      <dgm:spPr/>
      <dgm:t>
        <a:bodyPr/>
        <a:lstStyle/>
        <a:p>
          <a:r>
            <a:rPr lang="en-IN"/>
            <a:t>Lower compliance burden </a:t>
          </a:r>
          <a:endParaRPr lang="en-US"/>
        </a:p>
      </dgm:t>
    </dgm:pt>
    <dgm:pt modelId="{A7CCEBA2-525B-4FD8-B762-9D74241872A0}" type="parTrans" cxnId="{5E0B0F38-0126-4C0C-8A48-FC406EF33A4C}">
      <dgm:prSet/>
      <dgm:spPr/>
      <dgm:t>
        <a:bodyPr/>
        <a:lstStyle/>
        <a:p>
          <a:endParaRPr lang="en-US"/>
        </a:p>
      </dgm:t>
    </dgm:pt>
    <dgm:pt modelId="{F716A24E-AF6D-478D-88B0-C1BE71AB9737}" type="sibTrans" cxnId="{5E0B0F38-0126-4C0C-8A48-FC406EF33A4C}">
      <dgm:prSet/>
      <dgm:spPr/>
      <dgm:t>
        <a:bodyPr/>
        <a:lstStyle/>
        <a:p>
          <a:endParaRPr lang="en-US"/>
        </a:p>
      </dgm:t>
    </dgm:pt>
    <dgm:pt modelId="{4F144D23-F5A6-4DF7-9B71-0FA5792D7F15}">
      <dgm:prSet/>
      <dgm:spPr/>
      <dgm:t>
        <a:bodyPr/>
        <a:lstStyle/>
        <a:p>
          <a:r>
            <a:rPr lang="en-IN"/>
            <a:t>Cost savings</a:t>
          </a:r>
          <a:endParaRPr lang="en-US"/>
        </a:p>
      </dgm:t>
    </dgm:pt>
    <dgm:pt modelId="{27084DDF-3DE6-4413-B207-653762DC54D6}" type="parTrans" cxnId="{9386EEEF-F4BA-4C95-8307-32FFC43EC3E5}">
      <dgm:prSet/>
      <dgm:spPr/>
      <dgm:t>
        <a:bodyPr/>
        <a:lstStyle/>
        <a:p>
          <a:endParaRPr lang="en-US"/>
        </a:p>
      </dgm:t>
    </dgm:pt>
    <dgm:pt modelId="{B53D4332-5536-465B-B199-168D00C685B1}" type="sibTrans" cxnId="{9386EEEF-F4BA-4C95-8307-32FFC43EC3E5}">
      <dgm:prSet/>
      <dgm:spPr/>
      <dgm:t>
        <a:bodyPr/>
        <a:lstStyle/>
        <a:p>
          <a:endParaRPr lang="en-US"/>
        </a:p>
      </dgm:t>
    </dgm:pt>
    <dgm:pt modelId="{4EBB6820-DDF7-4FBD-92C1-3B4DF8DD06EC}" type="pres">
      <dgm:prSet presAssocID="{C6C71AE9-2E87-4F1A-B013-261EDB0997E9}" presName="vert0" presStyleCnt="0">
        <dgm:presLayoutVars>
          <dgm:dir/>
          <dgm:animOne val="branch"/>
          <dgm:animLvl val="lvl"/>
        </dgm:presLayoutVars>
      </dgm:prSet>
      <dgm:spPr/>
    </dgm:pt>
    <dgm:pt modelId="{2787C08E-F7ED-48CB-974C-3137DC904A9B}" type="pres">
      <dgm:prSet presAssocID="{07014990-62B0-41AE-84DB-E225F0853775}" presName="thickLine" presStyleLbl="alignNode1" presStyleIdx="0" presStyleCnt="8"/>
      <dgm:spPr/>
    </dgm:pt>
    <dgm:pt modelId="{12A10473-564E-4E3F-B261-B14A26F337BC}" type="pres">
      <dgm:prSet presAssocID="{07014990-62B0-41AE-84DB-E225F0853775}" presName="horz1" presStyleCnt="0"/>
      <dgm:spPr/>
    </dgm:pt>
    <dgm:pt modelId="{73756A00-D153-443C-B0A9-FF942B93D8FD}" type="pres">
      <dgm:prSet presAssocID="{07014990-62B0-41AE-84DB-E225F0853775}" presName="tx1" presStyleLbl="revTx" presStyleIdx="0" presStyleCnt="8"/>
      <dgm:spPr/>
    </dgm:pt>
    <dgm:pt modelId="{0FC20317-77E5-4FE9-B459-D418F5435664}" type="pres">
      <dgm:prSet presAssocID="{07014990-62B0-41AE-84DB-E225F0853775}" presName="vert1" presStyleCnt="0"/>
      <dgm:spPr/>
    </dgm:pt>
    <dgm:pt modelId="{442A79B9-57B4-4B2E-8D6D-9AB56E88E69C}" type="pres">
      <dgm:prSet presAssocID="{00445484-524F-4588-9D4F-A02BAC83AA78}" presName="thickLine" presStyleLbl="alignNode1" presStyleIdx="1" presStyleCnt="8"/>
      <dgm:spPr/>
    </dgm:pt>
    <dgm:pt modelId="{49177A47-0F1A-4876-9FC2-7BB2F7C6BB14}" type="pres">
      <dgm:prSet presAssocID="{00445484-524F-4588-9D4F-A02BAC83AA78}" presName="horz1" presStyleCnt="0"/>
      <dgm:spPr/>
    </dgm:pt>
    <dgm:pt modelId="{2515F0F6-C663-4BE9-BC89-870EA5EA87B8}" type="pres">
      <dgm:prSet presAssocID="{00445484-524F-4588-9D4F-A02BAC83AA78}" presName="tx1" presStyleLbl="revTx" presStyleIdx="1" presStyleCnt="8"/>
      <dgm:spPr/>
    </dgm:pt>
    <dgm:pt modelId="{70EEC288-CE83-4F8A-81F5-738F6D907B99}" type="pres">
      <dgm:prSet presAssocID="{00445484-524F-4588-9D4F-A02BAC83AA78}" presName="vert1" presStyleCnt="0"/>
      <dgm:spPr/>
    </dgm:pt>
    <dgm:pt modelId="{3A7866C7-52EC-4B50-A83A-499531E1CDA8}" type="pres">
      <dgm:prSet presAssocID="{7D650862-9B9B-4074-8364-312EDC95CB06}" presName="thickLine" presStyleLbl="alignNode1" presStyleIdx="2" presStyleCnt="8"/>
      <dgm:spPr/>
    </dgm:pt>
    <dgm:pt modelId="{D371CEEC-7B6D-400F-BCCB-C8E6C6C39E35}" type="pres">
      <dgm:prSet presAssocID="{7D650862-9B9B-4074-8364-312EDC95CB06}" presName="horz1" presStyleCnt="0"/>
      <dgm:spPr/>
    </dgm:pt>
    <dgm:pt modelId="{C77CC91A-CDE8-4467-BF46-C78808012AF6}" type="pres">
      <dgm:prSet presAssocID="{7D650862-9B9B-4074-8364-312EDC95CB06}" presName="tx1" presStyleLbl="revTx" presStyleIdx="2" presStyleCnt="8"/>
      <dgm:spPr/>
    </dgm:pt>
    <dgm:pt modelId="{CCA19D51-636D-4E76-B756-26D726B9AAE7}" type="pres">
      <dgm:prSet presAssocID="{7D650862-9B9B-4074-8364-312EDC95CB06}" presName="vert1" presStyleCnt="0"/>
      <dgm:spPr/>
    </dgm:pt>
    <dgm:pt modelId="{D99CD86E-CEBC-4EF9-A9E3-6C94B62A767B}" type="pres">
      <dgm:prSet presAssocID="{E669C96D-1794-4DFD-9FA6-808CB301D022}" presName="thickLine" presStyleLbl="alignNode1" presStyleIdx="3" presStyleCnt="8"/>
      <dgm:spPr/>
    </dgm:pt>
    <dgm:pt modelId="{9A67BC9E-A8C4-4FC6-A9E4-AEA8837F4A76}" type="pres">
      <dgm:prSet presAssocID="{E669C96D-1794-4DFD-9FA6-808CB301D022}" presName="horz1" presStyleCnt="0"/>
      <dgm:spPr/>
    </dgm:pt>
    <dgm:pt modelId="{4FC847E6-60CD-4479-B643-8994BEFC2227}" type="pres">
      <dgm:prSet presAssocID="{E669C96D-1794-4DFD-9FA6-808CB301D022}" presName="tx1" presStyleLbl="revTx" presStyleIdx="3" presStyleCnt="8"/>
      <dgm:spPr/>
    </dgm:pt>
    <dgm:pt modelId="{E9B43BFC-16C3-4C43-9AC4-F983069F3DB0}" type="pres">
      <dgm:prSet presAssocID="{E669C96D-1794-4DFD-9FA6-808CB301D022}" presName="vert1" presStyleCnt="0"/>
      <dgm:spPr/>
    </dgm:pt>
    <dgm:pt modelId="{E2DE2773-C135-4C75-A023-30D200ADB3DD}" type="pres">
      <dgm:prSet presAssocID="{0B11005A-6585-4717-AA32-8C4FE9B48DAA}" presName="thickLine" presStyleLbl="alignNode1" presStyleIdx="4" presStyleCnt="8"/>
      <dgm:spPr/>
    </dgm:pt>
    <dgm:pt modelId="{4BDB0305-9474-4FFC-A8A5-B5E89DE8FFEE}" type="pres">
      <dgm:prSet presAssocID="{0B11005A-6585-4717-AA32-8C4FE9B48DAA}" presName="horz1" presStyleCnt="0"/>
      <dgm:spPr/>
    </dgm:pt>
    <dgm:pt modelId="{BD6C46C5-A704-48FF-95CF-A8C36E387C70}" type="pres">
      <dgm:prSet presAssocID="{0B11005A-6585-4717-AA32-8C4FE9B48DAA}" presName="tx1" presStyleLbl="revTx" presStyleIdx="4" presStyleCnt="8"/>
      <dgm:spPr/>
    </dgm:pt>
    <dgm:pt modelId="{0D6BF4DE-915E-44C1-8F0A-258C0CD65707}" type="pres">
      <dgm:prSet presAssocID="{0B11005A-6585-4717-AA32-8C4FE9B48DAA}" presName="vert1" presStyleCnt="0"/>
      <dgm:spPr/>
    </dgm:pt>
    <dgm:pt modelId="{65A58BF3-1D30-4727-A200-0500F16AEE40}" type="pres">
      <dgm:prSet presAssocID="{49FFA194-097F-4030-BB32-1DF503BD71A8}" presName="thickLine" presStyleLbl="alignNode1" presStyleIdx="5" presStyleCnt="8"/>
      <dgm:spPr/>
    </dgm:pt>
    <dgm:pt modelId="{440FD198-1C48-41F2-BAC6-66719CACD4B2}" type="pres">
      <dgm:prSet presAssocID="{49FFA194-097F-4030-BB32-1DF503BD71A8}" presName="horz1" presStyleCnt="0"/>
      <dgm:spPr/>
    </dgm:pt>
    <dgm:pt modelId="{B13F90B1-D749-45AC-9D5D-35673EF11313}" type="pres">
      <dgm:prSet presAssocID="{49FFA194-097F-4030-BB32-1DF503BD71A8}" presName="tx1" presStyleLbl="revTx" presStyleIdx="5" presStyleCnt="8"/>
      <dgm:spPr/>
    </dgm:pt>
    <dgm:pt modelId="{9F77B82C-A70E-4DFD-B01A-37A217DB2DBB}" type="pres">
      <dgm:prSet presAssocID="{49FFA194-097F-4030-BB32-1DF503BD71A8}" presName="vert1" presStyleCnt="0"/>
      <dgm:spPr/>
    </dgm:pt>
    <dgm:pt modelId="{7A04C30F-7646-40DE-92F7-122409D63BF9}" type="pres">
      <dgm:prSet presAssocID="{A2EC950F-206B-4F54-AB7F-07BA0A5AC73D}" presName="thickLine" presStyleLbl="alignNode1" presStyleIdx="6" presStyleCnt="8"/>
      <dgm:spPr/>
    </dgm:pt>
    <dgm:pt modelId="{C3170A09-1A04-48B5-BF50-957686C08EDA}" type="pres">
      <dgm:prSet presAssocID="{A2EC950F-206B-4F54-AB7F-07BA0A5AC73D}" presName="horz1" presStyleCnt="0"/>
      <dgm:spPr/>
    </dgm:pt>
    <dgm:pt modelId="{DA0AB6BC-1F65-47E4-A2BB-B9D02C8BDD96}" type="pres">
      <dgm:prSet presAssocID="{A2EC950F-206B-4F54-AB7F-07BA0A5AC73D}" presName="tx1" presStyleLbl="revTx" presStyleIdx="6" presStyleCnt="8"/>
      <dgm:spPr/>
    </dgm:pt>
    <dgm:pt modelId="{C90129B0-A4ED-4D01-AF4A-8A71F57A1C9A}" type="pres">
      <dgm:prSet presAssocID="{A2EC950F-206B-4F54-AB7F-07BA0A5AC73D}" presName="vert1" presStyleCnt="0"/>
      <dgm:spPr/>
    </dgm:pt>
    <dgm:pt modelId="{A8B542FD-BFF6-413A-95E0-AF18A12E8A9B}" type="pres">
      <dgm:prSet presAssocID="{4F144D23-F5A6-4DF7-9B71-0FA5792D7F15}" presName="thickLine" presStyleLbl="alignNode1" presStyleIdx="7" presStyleCnt="8"/>
      <dgm:spPr/>
    </dgm:pt>
    <dgm:pt modelId="{271D9A47-836B-468E-B43A-0454507581D0}" type="pres">
      <dgm:prSet presAssocID="{4F144D23-F5A6-4DF7-9B71-0FA5792D7F15}" presName="horz1" presStyleCnt="0"/>
      <dgm:spPr/>
    </dgm:pt>
    <dgm:pt modelId="{DD2E6FE2-BCC5-43AE-A329-B488F98307FD}" type="pres">
      <dgm:prSet presAssocID="{4F144D23-F5A6-4DF7-9B71-0FA5792D7F15}" presName="tx1" presStyleLbl="revTx" presStyleIdx="7" presStyleCnt="8"/>
      <dgm:spPr/>
    </dgm:pt>
    <dgm:pt modelId="{76CFFB90-31BB-4348-AD06-CE48E180E6FE}" type="pres">
      <dgm:prSet presAssocID="{4F144D23-F5A6-4DF7-9B71-0FA5792D7F15}" presName="vert1" presStyleCnt="0"/>
      <dgm:spPr/>
    </dgm:pt>
  </dgm:ptLst>
  <dgm:cxnLst>
    <dgm:cxn modelId="{E051CB17-02E3-436D-954A-A9FDBF90A643}" srcId="{C6C71AE9-2E87-4F1A-B013-261EDB0997E9}" destId="{E669C96D-1794-4DFD-9FA6-808CB301D022}" srcOrd="3" destOrd="0" parTransId="{95C9AB3C-21DA-458E-87A8-263002F80C24}" sibTransId="{895C4E22-2656-415D-9C9F-AAE3F702811B}"/>
    <dgm:cxn modelId="{5E77A218-501F-4EAD-97AD-CB99E01ACB5B}" type="presOf" srcId="{07014990-62B0-41AE-84DB-E225F0853775}" destId="{73756A00-D153-443C-B0A9-FF942B93D8FD}" srcOrd="0" destOrd="0" presId="urn:microsoft.com/office/officeart/2008/layout/LinedList"/>
    <dgm:cxn modelId="{8EFCC537-F9D9-4150-BE0F-C294C15C19C8}" type="presOf" srcId="{C6C71AE9-2E87-4F1A-B013-261EDB0997E9}" destId="{4EBB6820-DDF7-4FBD-92C1-3B4DF8DD06EC}" srcOrd="0" destOrd="0" presId="urn:microsoft.com/office/officeart/2008/layout/LinedList"/>
    <dgm:cxn modelId="{5E0B0F38-0126-4C0C-8A48-FC406EF33A4C}" srcId="{C6C71AE9-2E87-4F1A-B013-261EDB0997E9}" destId="{A2EC950F-206B-4F54-AB7F-07BA0A5AC73D}" srcOrd="6" destOrd="0" parTransId="{A7CCEBA2-525B-4FD8-B762-9D74241872A0}" sibTransId="{F716A24E-AF6D-478D-88B0-C1BE71AB9737}"/>
    <dgm:cxn modelId="{414BEA66-2728-406F-A70E-3135875D063B}" srcId="{C6C71AE9-2E87-4F1A-B013-261EDB0997E9}" destId="{49FFA194-097F-4030-BB32-1DF503BD71A8}" srcOrd="5" destOrd="0" parTransId="{34C99187-ABC5-484A-A249-0DC1DCD25307}" sibTransId="{BE348B5F-2B47-4596-B268-03BBE5B19AE9}"/>
    <dgm:cxn modelId="{A41B7859-F960-4115-9F3A-FBC1C47BF467}" srcId="{C6C71AE9-2E87-4F1A-B013-261EDB0997E9}" destId="{7D650862-9B9B-4074-8364-312EDC95CB06}" srcOrd="2" destOrd="0" parTransId="{3658DD32-1C9E-4235-BDAA-0DBE0C71D9C0}" sibTransId="{D3F1374D-C862-4D75-AD09-3AC92E4192B4}"/>
    <dgm:cxn modelId="{E2AAE87E-CEFA-466A-9278-80675B81928E}" type="presOf" srcId="{A2EC950F-206B-4F54-AB7F-07BA0A5AC73D}" destId="{DA0AB6BC-1F65-47E4-A2BB-B9D02C8BDD96}" srcOrd="0" destOrd="0" presId="urn:microsoft.com/office/officeart/2008/layout/LinedList"/>
    <dgm:cxn modelId="{41527C85-D83C-4FF7-858F-D46A7CB7A423}" type="presOf" srcId="{E669C96D-1794-4DFD-9FA6-808CB301D022}" destId="{4FC847E6-60CD-4479-B643-8994BEFC2227}" srcOrd="0" destOrd="0" presId="urn:microsoft.com/office/officeart/2008/layout/LinedList"/>
    <dgm:cxn modelId="{96FA7B8F-3426-4AE7-9DE2-8004E2775C73}" type="presOf" srcId="{0B11005A-6585-4717-AA32-8C4FE9B48DAA}" destId="{BD6C46C5-A704-48FF-95CF-A8C36E387C70}" srcOrd="0" destOrd="0" presId="urn:microsoft.com/office/officeart/2008/layout/LinedList"/>
    <dgm:cxn modelId="{B51EA793-05CF-49E7-A651-9BCAB4DBC70D}" type="presOf" srcId="{7D650862-9B9B-4074-8364-312EDC95CB06}" destId="{C77CC91A-CDE8-4467-BF46-C78808012AF6}" srcOrd="0" destOrd="0" presId="urn:microsoft.com/office/officeart/2008/layout/LinedList"/>
    <dgm:cxn modelId="{039B12A0-D9AD-4D2D-8766-D6DC12C033F7}" type="presOf" srcId="{4F144D23-F5A6-4DF7-9B71-0FA5792D7F15}" destId="{DD2E6FE2-BCC5-43AE-A329-B488F98307FD}" srcOrd="0" destOrd="0" presId="urn:microsoft.com/office/officeart/2008/layout/LinedList"/>
    <dgm:cxn modelId="{7D9B2CA1-E528-4083-BA0B-B4A661ED9545}" type="presOf" srcId="{00445484-524F-4588-9D4F-A02BAC83AA78}" destId="{2515F0F6-C663-4BE9-BC89-870EA5EA87B8}" srcOrd="0" destOrd="0" presId="urn:microsoft.com/office/officeart/2008/layout/LinedList"/>
    <dgm:cxn modelId="{048D44AE-3467-4C48-A671-C57CAF41B93D}" srcId="{C6C71AE9-2E87-4F1A-B013-261EDB0997E9}" destId="{0B11005A-6585-4717-AA32-8C4FE9B48DAA}" srcOrd="4" destOrd="0" parTransId="{8718513D-C586-4D05-B5C7-A9C0A816E41C}" sibTransId="{FD38315E-8C01-4E2A-9F69-D019D075D7D0}"/>
    <dgm:cxn modelId="{A7FBC6CE-EDC1-4F4C-8E50-8B819E0533A0}" type="presOf" srcId="{49FFA194-097F-4030-BB32-1DF503BD71A8}" destId="{B13F90B1-D749-45AC-9D5D-35673EF11313}" srcOrd="0" destOrd="0" presId="urn:microsoft.com/office/officeart/2008/layout/LinedList"/>
    <dgm:cxn modelId="{6A135AD1-EDE9-4434-B510-1549850BBC51}" srcId="{C6C71AE9-2E87-4F1A-B013-261EDB0997E9}" destId="{00445484-524F-4588-9D4F-A02BAC83AA78}" srcOrd="1" destOrd="0" parTransId="{D3C07AC1-C38A-4AFB-93CD-567361BA6B9A}" sibTransId="{FA5E34C0-4086-4F99-B6AA-BDA69EA3A667}"/>
    <dgm:cxn modelId="{D42FEDE1-7E85-4D35-89BE-F3D33E12954A}" srcId="{C6C71AE9-2E87-4F1A-B013-261EDB0997E9}" destId="{07014990-62B0-41AE-84DB-E225F0853775}" srcOrd="0" destOrd="0" parTransId="{5F57108A-C013-4E8F-9348-61C176141229}" sibTransId="{65D7C6C4-FAFA-4A97-9E0F-6CD07387A0BC}"/>
    <dgm:cxn modelId="{9386EEEF-F4BA-4C95-8307-32FFC43EC3E5}" srcId="{C6C71AE9-2E87-4F1A-B013-261EDB0997E9}" destId="{4F144D23-F5A6-4DF7-9B71-0FA5792D7F15}" srcOrd="7" destOrd="0" parTransId="{27084DDF-3DE6-4413-B207-653762DC54D6}" sibTransId="{B53D4332-5536-465B-B199-168D00C685B1}"/>
    <dgm:cxn modelId="{B99092B7-F870-4500-9B49-AFD6394C8DA3}" type="presParOf" srcId="{4EBB6820-DDF7-4FBD-92C1-3B4DF8DD06EC}" destId="{2787C08E-F7ED-48CB-974C-3137DC904A9B}" srcOrd="0" destOrd="0" presId="urn:microsoft.com/office/officeart/2008/layout/LinedList"/>
    <dgm:cxn modelId="{07025587-9898-4E0E-8303-43B78BE0F551}" type="presParOf" srcId="{4EBB6820-DDF7-4FBD-92C1-3B4DF8DD06EC}" destId="{12A10473-564E-4E3F-B261-B14A26F337BC}" srcOrd="1" destOrd="0" presId="urn:microsoft.com/office/officeart/2008/layout/LinedList"/>
    <dgm:cxn modelId="{F8F8A0B0-1DDF-4B4F-8E4B-C7430CA63B2F}" type="presParOf" srcId="{12A10473-564E-4E3F-B261-B14A26F337BC}" destId="{73756A00-D153-443C-B0A9-FF942B93D8FD}" srcOrd="0" destOrd="0" presId="urn:microsoft.com/office/officeart/2008/layout/LinedList"/>
    <dgm:cxn modelId="{7C077EAC-B63E-438B-B028-2E16E402BD13}" type="presParOf" srcId="{12A10473-564E-4E3F-B261-B14A26F337BC}" destId="{0FC20317-77E5-4FE9-B459-D418F5435664}" srcOrd="1" destOrd="0" presId="urn:microsoft.com/office/officeart/2008/layout/LinedList"/>
    <dgm:cxn modelId="{613214FB-6C6E-4C58-A071-0D8844C0E638}" type="presParOf" srcId="{4EBB6820-DDF7-4FBD-92C1-3B4DF8DD06EC}" destId="{442A79B9-57B4-4B2E-8D6D-9AB56E88E69C}" srcOrd="2" destOrd="0" presId="urn:microsoft.com/office/officeart/2008/layout/LinedList"/>
    <dgm:cxn modelId="{3505690B-D23A-457B-A2AB-5C8D13C0C40A}" type="presParOf" srcId="{4EBB6820-DDF7-4FBD-92C1-3B4DF8DD06EC}" destId="{49177A47-0F1A-4876-9FC2-7BB2F7C6BB14}" srcOrd="3" destOrd="0" presId="urn:microsoft.com/office/officeart/2008/layout/LinedList"/>
    <dgm:cxn modelId="{27F6F4B1-7E20-4A5F-980C-68950A971B95}" type="presParOf" srcId="{49177A47-0F1A-4876-9FC2-7BB2F7C6BB14}" destId="{2515F0F6-C663-4BE9-BC89-870EA5EA87B8}" srcOrd="0" destOrd="0" presId="urn:microsoft.com/office/officeart/2008/layout/LinedList"/>
    <dgm:cxn modelId="{9771F35B-5260-49D4-BE09-8A3AC515FB01}" type="presParOf" srcId="{49177A47-0F1A-4876-9FC2-7BB2F7C6BB14}" destId="{70EEC288-CE83-4F8A-81F5-738F6D907B99}" srcOrd="1" destOrd="0" presId="urn:microsoft.com/office/officeart/2008/layout/LinedList"/>
    <dgm:cxn modelId="{09A7DD29-7560-4411-AB6E-009D8804A17D}" type="presParOf" srcId="{4EBB6820-DDF7-4FBD-92C1-3B4DF8DD06EC}" destId="{3A7866C7-52EC-4B50-A83A-499531E1CDA8}" srcOrd="4" destOrd="0" presId="urn:microsoft.com/office/officeart/2008/layout/LinedList"/>
    <dgm:cxn modelId="{1A021F7D-06A9-486C-ADD7-37B383226627}" type="presParOf" srcId="{4EBB6820-DDF7-4FBD-92C1-3B4DF8DD06EC}" destId="{D371CEEC-7B6D-400F-BCCB-C8E6C6C39E35}" srcOrd="5" destOrd="0" presId="urn:microsoft.com/office/officeart/2008/layout/LinedList"/>
    <dgm:cxn modelId="{51F906F9-2C52-4130-90EF-3EF5AC8A5A13}" type="presParOf" srcId="{D371CEEC-7B6D-400F-BCCB-C8E6C6C39E35}" destId="{C77CC91A-CDE8-4467-BF46-C78808012AF6}" srcOrd="0" destOrd="0" presId="urn:microsoft.com/office/officeart/2008/layout/LinedList"/>
    <dgm:cxn modelId="{7D39FA71-210F-4A29-A019-3CCD338C82B1}" type="presParOf" srcId="{D371CEEC-7B6D-400F-BCCB-C8E6C6C39E35}" destId="{CCA19D51-636D-4E76-B756-26D726B9AAE7}" srcOrd="1" destOrd="0" presId="urn:microsoft.com/office/officeart/2008/layout/LinedList"/>
    <dgm:cxn modelId="{8D40B5EC-DB20-44E2-A486-7A6D5F055323}" type="presParOf" srcId="{4EBB6820-DDF7-4FBD-92C1-3B4DF8DD06EC}" destId="{D99CD86E-CEBC-4EF9-A9E3-6C94B62A767B}" srcOrd="6" destOrd="0" presId="urn:microsoft.com/office/officeart/2008/layout/LinedList"/>
    <dgm:cxn modelId="{69C0321C-1E41-448E-B775-41084014BCA5}" type="presParOf" srcId="{4EBB6820-DDF7-4FBD-92C1-3B4DF8DD06EC}" destId="{9A67BC9E-A8C4-4FC6-A9E4-AEA8837F4A76}" srcOrd="7" destOrd="0" presId="urn:microsoft.com/office/officeart/2008/layout/LinedList"/>
    <dgm:cxn modelId="{9B54A53A-CF7B-4CF4-83EF-A6C92ADAB50F}" type="presParOf" srcId="{9A67BC9E-A8C4-4FC6-A9E4-AEA8837F4A76}" destId="{4FC847E6-60CD-4479-B643-8994BEFC2227}" srcOrd="0" destOrd="0" presId="urn:microsoft.com/office/officeart/2008/layout/LinedList"/>
    <dgm:cxn modelId="{26F450A3-6B76-4CF9-8E45-0545A291BC86}" type="presParOf" srcId="{9A67BC9E-A8C4-4FC6-A9E4-AEA8837F4A76}" destId="{E9B43BFC-16C3-4C43-9AC4-F983069F3DB0}" srcOrd="1" destOrd="0" presId="urn:microsoft.com/office/officeart/2008/layout/LinedList"/>
    <dgm:cxn modelId="{EBC6A9E2-E7F2-4002-94E7-170AD05AAC2E}" type="presParOf" srcId="{4EBB6820-DDF7-4FBD-92C1-3B4DF8DD06EC}" destId="{E2DE2773-C135-4C75-A023-30D200ADB3DD}" srcOrd="8" destOrd="0" presId="urn:microsoft.com/office/officeart/2008/layout/LinedList"/>
    <dgm:cxn modelId="{2D4A8429-6F12-4A07-A146-DF8F5A2B2DA2}" type="presParOf" srcId="{4EBB6820-DDF7-4FBD-92C1-3B4DF8DD06EC}" destId="{4BDB0305-9474-4FFC-A8A5-B5E89DE8FFEE}" srcOrd="9" destOrd="0" presId="urn:microsoft.com/office/officeart/2008/layout/LinedList"/>
    <dgm:cxn modelId="{2AA443A4-104C-4402-85BB-D3A0F758A228}" type="presParOf" srcId="{4BDB0305-9474-4FFC-A8A5-B5E89DE8FFEE}" destId="{BD6C46C5-A704-48FF-95CF-A8C36E387C70}" srcOrd="0" destOrd="0" presId="urn:microsoft.com/office/officeart/2008/layout/LinedList"/>
    <dgm:cxn modelId="{67FB60DA-C9E9-4270-8ABB-933ED9837DD7}" type="presParOf" srcId="{4BDB0305-9474-4FFC-A8A5-B5E89DE8FFEE}" destId="{0D6BF4DE-915E-44C1-8F0A-258C0CD65707}" srcOrd="1" destOrd="0" presId="urn:microsoft.com/office/officeart/2008/layout/LinedList"/>
    <dgm:cxn modelId="{DF28F8F4-C39A-4E81-ACB8-E0A0C09C57C4}" type="presParOf" srcId="{4EBB6820-DDF7-4FBD-92C1-3B4DF8DD06EC}" destId="{65A58BF3-1D30-4727-A200-0500F16AEE40}" srcOrd="10" destOrd="0" presId="urn:microsoft.com/office/officeart/2008/layout/LinedList"/>
    <dgm:cxn modelId="{AB38D646-A0F2-4895-A3A5-8C7F162E924C}" type="presParOf" srcId="{4EBB6820-DDF7-4FBD-92C1-3B4DF8DD06EC}" destId="{440FD198-1C48-41F2-BAC6-66719CACD4B2}" srcOrd="11" destOrd="0" presId="urn:microsoft.com/office/officeart/2008/layout/LinedList"/>
    <dgm:cxn modelId="{78B68B39-0A96-498E-BC0E-10D5D25CC72A}" type="presParOf" srcId="{440FD198-1C48-41F2-BAC6-66719CACD4B2}" destId="{B13F90B1-D749-45AC-9D5D-35673EF11313}" srcOrd="0" destOrd="0" presId="urn:microsoft.com/office/officeart/2008/layout/LinedList"/>
    <dgm:cxn modelId="{AC512A4B-7F30-4EA4-80D7-B8B120F9DCFD}" type="presParOf" srcId="{440FD198-1C48-41F2-BAC6-66719CACD4B2}" destId="{9F77B82C-A70E-4DFD-B01A-37A217DB2DBB}" srcOrd="1" destOrd="0" presId="urn:microsoft.com/office/officeart/2008/layout/LinedList"/>
    <dgm:cxn modelId="{B883BE5E-ED87-4D5D-9796-F488BB58CD47}" type="presParOf" srcId="{4EBB6820-DDF7-4FBD-92C1-3B4DF8DD06EC}" destId="{7A04C30F-7646-40DE-92F7-122409D63BF9}" srcOrd="12" destOrd="0" presId="urn:microsoft.com/office/officeart/2008/layout/LinedList"/>
    <dgm:cxn modelId="{A32499AF-777B-45B0-B6D5-568D4CFCE710}" type="presParOf" srcId="{4EBB6820-DDF7-4FBD-92C1-3B4DF8DD06EC}" destId="{C3170A09-1A04-48B5-BF50-957686C08EDA}" srcOrd="13" destOrd="0" presId="urn:microsoft.com/office/officeart/2008/layout/LinedList"/>
    <dgm:cxn modelId="{567D248D-6EB1-442B-AD01-6288D6695A39}" type="presParOf" srcId="{C3170A09-1A04-48B5-BF50-957686C08EDA}" destId="{DA0AB6BC-1F65-47E4-A2BB-B9D02C8BDD96}" srcOrd="0" destOrd="0" presId="urn:microsoft.com/office/officeart/2008/layout/LinedList"/>
    <dgm:cxn modelId="{880732CD-B948-47E1-BAC3-FE1E99679B8D}" type="presParOf" srcId="{C3170A09-1A04-48B5-BF50-957686C08EDA}" destId="{C90129B0-A4ED-4D01-AF4A-8A71F57A1C9A}" srcOrd="1" destOrd="0" presId="urn:microsoft.com/office/officeart/2008/layout/LinedList"/>
    <dgm:cxn modelId="{A76F20A9-CD03-4505-B534-552241BD64FA}" type="presParOf" srcId="{4EBB6820-DDF7-4FBD-92C1-3B4DF8DD06EC}" destId="{A8B542FD-BFF6-413A-95E0-AF18A12E8A9B}" srcOrd="14" destOrd="0" presId="urn:microsoft.com/office/officeart/2008/layout/LinedList"/>
    <dgm:cxn modelId="{72C68CC3-E9BC-4763-8EFF-C111A8B24C2B}" type="presParOf" srcId="{4EBB6820-DDF7-4FBD-92C1-3B4DF8DD06EC}" destId="{271D9A47-836B-468E-B43A-0454507581D0}" srcOrd="15" destOrd="0" presId="urn:microsoft.com/office/officeart/2008/layout/LinedList"/>
    <dgm:cxn modelId="{BB74B7DE-3B7F-40C6-AB4C-20E5521664D9}" type="presParOf" srcId="{271D9A47-836B-468E-B43A-0454507581D0}" destId="{DD2E6FE2-BCC5-43AE-A329-B488F98307FD}" srcOrd="0" destOrd="0" presId="urn:microsoft.com/office/officeart/2008/layout/LinedList"/>
    <dgm:cxn modelId="{03BDAA7D-CD5A-41EF-A1E3-2C40552BBD76}" type="presParOf" srcId="{271D9A47-836B-468E-B43A-0454507581D0}" destId="{76CFFB90-31BB-4348-AD06-CE48E180E6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80354-ADC3-4190-BF99-1E8594AAB0F4}">
      <dsp:nvSpPr>
        <dsp:cNvPr id="0" name=""/>
        <dsp:cNvSpPr/>
      </dsp:nvSpPr>
      <dsp:spPr>
        <a:xfrm>
          <a:off x="727162" y="2991"/>
          <a:ext cx="2031548" cy="1218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✓ Background of CCFS-2026</a:t>
          </a:r>
          <a:endParaRPr lang="en-US" sz="2200" kern="1200"/>
        </a:p>
      </dsp:txBody>
      <dsp:txXfrm>
        <a:off x="727162" y="2991"/>
        <a:ext cx="2031548" cy="1218929"/>
      </dsp:txXfrm>
    </dsp:sp>
    <dsp:sp modelId="{9139EAAE-7AED-4A49-B4B1-69C191C50F71}">
      <dsp:nvSpPr>
        <dsp:cNvPr id="0" name=""/>
        <dsp:cNvSpPr/>
      </dsp:nvSpPr>
      <dsp:spPr>
        <a:xfrm>
          <a:off x="2961865" y="2991"/>
          <a:ext cx="2031548" cy="1218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✓ Eligibility criteria</a:t>
          </a:r>
          <a:endParaRPr lang="en-US" sz="2200" kern="1200"/>
        </a:p>
      </dsp:txBody>
      <dsp:txXfrm>
        <a:off x="2961865" y="2991"/>
        <a:ext cx="2031548" cy="1218929"/>
      </dsp:txXfrm>
    </dsp:sp>
    <dsp:sp modelId="{FE14E0A1-ECD8-4132-98CA-485D5D52614D}">
      <dsp:nvSpPr>
        <dsp:cNvPr id="0" name=""/>
        <dsp:cNvSpPr/>
      </dsp:nvSpPr>
      <dsp:spPr>
        <a:xfrm>
          <a:off x="5196569" y="2991"/>
          <a:ext cx="2031548" cy="1218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✓ Financial benefits</a:t>
          </a:r>
          <a:endParaRPr lang="en-US" sz="2200" kern="1200"/>
        </a:p>
      </dsp:txBody>
      <dsp:txXfrm>
        <a:off x="5196569" y="2991"/>
        <a:ext cx="2031548" cy="1218929"/>
      </dsp:txXfrm>
    </dsp:sp>
    <dsp:sp modelId="{13BAD0BB-56B4-4391-9AD3-999EC0572B0C}">
      <dsp:nvSpPr>
        <dsp:cNvPr id="0" name=""/>
        <dsp:cNvSpPr/>
      </dsp:nvSpPr>
      <dsp:spPr>
        <a:xfrm>
          <a:off x="727162" y="1425075"/>
          <a:ext cx="2031548" cy="1218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✓ Dormancy and Strike-off options</a:t>
          </a:r>
          <a:endParaRPr lang="en-US" sz="2200" kern="1200"/>
        </a:p>
      </dsp:txBody>
      <dsp:txXfrm>
        <a:off x="727162" y="1425075"/>
        <a:ext cx="2031548" cy="1218929"/>
      </dsp:txXfrm>
    </dsp:sp>
    <dsp:sp modelId="{7CEFCC5D-9DD2-4346-B51D-D90D6F401182}">
      <dsp:nvSpPr>
        <dsp:cNvPr id="0" name=""/>
        <dsp:cNvSpPr/>
      </dsp:nvSpPr>
      <dsp:spPr>
        <a:xfrm>
          <a:off x="2961865" y="1425075"/>
          <a:ext cx="2031548" cy="1218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✓ Filing strategy</a:t>
          </a:r>
          <a:endParaRPr lang="en-US" sz="2200" kern="1200"/>
        </a:p>
      </dsp:txBody>
      <dsp:txXfrm>
        <a:off x="2961865" y="1425075"/>
        <a:ext cx="2031548" cy="1218929"/>
      </dsp:txXfrm>
    </dsp:sp>
    <dsp:sp modelId="{D60A8868-86C9-45EC-B825-FAFEF759B721}">
      <dsp:nvSpPr>
        <dsp:cNvPr id="0" name=""/>
        <dsp:cNvSpPr/>
      </dsp:nvSpPr>
      <dsp:spPr>
        <a:xfrm>
          <a:off x="5196569" y="1425075"/>
          <a:ext cx="2031548" cy="1218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✓ Practical challenges</a:t>
          </a:r>
          <a:endParaRPr lang="en-US" sz="2200" kern="1200"/>
        </a:p>
      </dsp:txBody>
      <dsp:txXfrm>
        <a:off x="5196569" y="1425075"/>
        <a:ext cx="2031548" cy="1218929"/>
      </dsp:txXfrm>
    </dsp:sp>
    <dsp:sp modelId="{9FC7D967-6CC3-4989-B9E2-82CD10898A81}">
      <dsp:nvSpPr>
        <dsp:cNvPr id="0" name=""/>
        <dsp:cNvSpPr/>
      </dsp:nvSpPr>
      <dsp:spPr>
        <a:xfrm>
          <a:off x="2961865" y="2847159"/>
          <a:ext cx="2031548" cy="1218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✓ FAQs and case studies</a:t>
          </a:r>
          <a:endParaRPr lang="en-US" sz="2200" kern="1200"/>
        </a:p>
      </dsp:txBody>
      <dsp:txXfrm>
        <a:off x="2961865" y="2847159"/>
        <a:ext cx="2031548" cy="12189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7D907-45CF-49E7-A691-0EBD8579585E}">
      <dsp:nvSpPr>
        <dsp:cNvPr id="0" name=""/>
        <dsp:cNvSpPr/>
      </dsp:nvSpPr>
      <dsp:spPr>
        <a:xfrm>
          <a:off x="0" y="769342"/>
          <a:ext cx="8115300" cy="272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9837" tIns="333248" rIns="62983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✅ Minimum Directors as per Company Type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600" kern="1200"/>
            <a:t>✅ One Board Meeting in each half of the Calendar Year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600" kern="1200"/>
            <a:t>✅ Annual Filing of Form MSC-3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600" kern="1200" dirty="0"/>
            <a:t>✅ Payment of Annual Dormant Company Fee (₹1,000 to ₹20,000)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600" kern="1200"/>
            <a:t>✅ Maintenance of Statutory Registers &amp; Records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600" kern="1200"/>
            <a:t>✅ No Significant Accounting Transactions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600" kern="1200"/>
            <a:t>✅ Maintain Dormant Status Conditions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600" kern="1200" dirty="0"/>
            <a:t>✅ Apply through MSC-4 before commencing active business</a:t>
          </a:r>
        </a:p>
      </dsp:txBody>
      <dsp:txXfrm>
        <a:off x="0" y="769342"/>
        <a:ext cx="8115300" cy="2721600"/>
      </dsp:txXfrm>
    </dsp:sp>
    <dsp:sp modelId="{E321A5E9-29E6-4876-A411-02C45B12A47A}">
      <dsp:nvSpPr>
        <dsp:cNvPr id="0" name=""/>
        <dsp:cNvSpPr/>
      </dsp:nvSpPr>
      <dsp:spPr>
        <a:xfrm>
          <a:off x="405765" y="533182"/>
          <a:ext cx="568071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4717" tIns="0" rIns="21471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Compliance Requirements of a Dormant Company</a:t>
          </a:r>
          <a:endParaRPr lang="en-US" sz="1600" kern="1200" dirty="0"/>
        </a:p>
      </dsp:txBody>
      <dsp:txXfrm>
        <a:off x="428822" y="556239"/>
        <a:ext cx="5634596" cy="4262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F24A0-B917-4E9B-9A33-4154F08E787F}">
      <dsp:nvSpPr>
        <dsp:cNvPr id="0" name=""/>
        <dsp:cNvSpPr/>
      </dsp:nvSpPr>
      <dsp:spPr>
        <a:xfrm>
          <a:off x="0" y="665"/>
          <a:ext cx="47176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A3CEF-FAF1-4868-9001-AC14682DDB32}">
      <dsp:nvSpPr>
        <dsp:cNvPr id="0" name=""/>
        <dsp:cNvSpPr/>
      </dsp:nvSpPr>
      <dsp:spPr>
        <a:xfrm>
          <a:off x="0" y="665"/>
          <a:ext cx="4717669" cy="778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b="1" kern="1200"/>
            <a:t>Suitable For</a:t>
          </a:r>
          <a:endParaRPr lang="en-US" sz="2100" kern="1200"/>
        </a:p>
      </dsp:txBody>
      <dsp:txXfrm>
        <a:off x="0" y="665"/>
        <a:ext cx="4717669" cy="778059"/>
      </dsp:txXfrm>
    </dsp:sp>
    <dsp:sp modelId="{523E2BCE-FA52-421C-B74A-69D26D8C89BC}">
      <dsp:nvSpPr>
        <dsp:cNvPr id="0" name=""/>
        <dsp:cNvSpPr/>
      </dsp:nvSpPr>
      <dsp:spPr>
        <a:xfrm>
          <a:off x="0" y="778724"/>
          <a:ext cx="4717669" cy="0"/>
        </a:xfrm>
        <a:prstGeom prst="line">
          <a:avLst/>
        </a:prstGeom>
        <a:solidFill>
          <a:schemeClr val="accent2">
            <a:hueOff val="191582"/>
            <a:satOff val="-3129"/>
            <a:lumOff val="196"/>
            <a:alphaOff val="0"/>
          </a:schemeClr>
        </a:solidFill>
        <a:ln w="12700" cap="flat" cmpd="sng" algn="ctr">
          <a:solidFill>
            <a:schemeClr val="accent2">
              <a:hueOff val="191582"/>
              <a:satOff val="-3129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25108-C3F0-4DED-97A8-CC7FB7D62062}">
      <dsp:nvSpPr>
        <dsp:cNvPr id="0" name=""/>
        <dsp:cNvSpPr/>
      </dsp:nvSpPr>
      <dsp:spPr>
        <a:xfrm>
          <a:off x="0" y="778724"/>
          <a:ext cx="4717669" cy="778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Defunct Companies </a:t>
          </a:r>
          <a:endParaRPr lang="en-US" sz="2100" kern="1200" dirty="0"/>
        </a:p>
      </dsp:txBody>
      <dsp:txXfrm>
        <a:off x="0" y="778724"/>
        <a:ext cx="4717669" cy="778059"/>
      </dsp:txXfrm>
    </dsp:sp>
    <dsp:sp modelId="{F6590B22-1406-4E45-B31E-463402D509C4}">
      <dsp:nvSpPr>
        <dsp:cNvPr id="0" name=""/>
        <dsp:cNvSpPr/>
      </dsp:nvSpPr>
      <dsp:spPr>
        <a:xfrm>
          <a:off x="0" y="1556783"/>
          <a:ext cx="4717669" cy="0"/>
        </a:xfrm>
        <a:prstGeom prst="line">
          <a:avLst/>
        </a:prstGeom>
        <a:solidFill>
          <a:schemeClr val="accent2">
            <a:hueOff val="383163"/>
            <a:satOff val="-6257"/>
            <a:lumOff val="392"/>
            <a:alphaOff val="0"/>
          </a:schemeClr>
        </a:solidFill>
        <a:ln w="12700" cap="flat" cmpd="sng" algn="ctr">
          <a:solidFill>
            <a:schemeClr val="accent2">
              <a:hueOff val="383163"/>
              <a:satOff val="-6257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87AF8-B7BF-49FD-862D-6D3BB0CD0CD7}">
      <dsp:nvSpPr>
        <dsp:cNvPr id="0" name=""/>
        <dsp:cNvSpPr/>
      </dsp:nvSpPr>
      <dsp:spPr>
        <a:xfrm>
          <a:off x="0" y="1556783"/>
          <a:ext cx="4717669" cy="778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Non-operational entities </a:t>
          </a:r>
          <a:endParaRPr lang="en-US" sz="2100" kern="1200"/>
        </a:p>
      </dsp:txBody>
      <dsp:txXfrm>
        <a:off x="0" y="1556783"/>
        <a:ext cx="4717669" cy="778059"/>
      </dsp:txXfrm>
    </dsp:sp>
    <dsp:sp modelId="{B9EE1440-BECE-4B9B-B2D1-AB41A700A7F2}">
      <dsp:nvSpPr>
        <dsp:cNvPr id="0" name=""/>
        <dsp:cNvSpPr/>
      </dsp:nvSpPr>
      <dsp:spPr>
        <a:xfrm>
          <a:off x="0" y="2334842"/>
          <a:ext cx="4717669" cy="0"/>
        </a:xfrm>
        <a:prstGeom prst="line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accent2">
              <a:hueOff val="574745"/>
              <a:satOff val="-9386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E1140-F5A2-433C-9CC8-FC42F0ED302F}">
      <dsp:nvSpPr>
        <dsp:cNvPr id="0" name=""/>
        <dsp:cNvSpPr/>
      </dsp:nvSpPr>
      <dsp:spPr>
        <a:xfrm>
          <a:off x="0" y="2334842"/>
          <a:ext cx="4717669" cy="778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Business discontinued </a:t>
          </a:r>
          <a:endParaRPr lang="en-US" sz="2100" kern="1200"/>
        </a:p>
      </dsp:txBody>
      <dsp:txXfrm>
        <a:off x="0" y="2334842"/>
        <a:ext cx="4717669" cy="778059"/>
      </dsp:txXfrm>
    </dsp:sp>
    <dsp:sp modelId="{17F0C6E3-DBEA-48DE-BD03-C7FE2EA60FA9}">
      <dsp:nvSpPr>
        <dsp:cNvPr id="0" name=""/>
        <dsp:cNvSpPr/>
      </dsp:nvSpPr>
      <dsp:spPr>
        <a:xfrm>
          <a:off x="0" y="3112902"/>
          <a:ext cx="4717669" cy="0"/>
        </a:xfrm>
        <a:prstGeom prst="line">
          <a:avLst/>
        </a:prstGeom>
        <a:solidFill>
          <a:schemeClr val="accent2">
            <a:hueOff val="766327"/>
            <a:satOff val="-12515"/>
            <a:lumOff val="784"/>
            <a:alphaOff val="0"/>
          </a:schemeClr>
        </a:solidFill>
        <a:ln w="12700" cap="flat" cmpd="sng" algn="ctr">
          <a:solidFill>
            <a:schemeClr val="accent2">
              <a:hueOff val="766327"/>
              <a:satOff val="-12515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C837E-1F7C-4100-9012-1AA1F30B1D01}">
      <dsp:nvSpPr>
        <dsp:cNvPr id="0" name=""/>
        <dsp:cNvSpPr/>
      </dsp:nvSpPr>
      <dsp:spPr>
        <a:xfrm>
          <a:off x="0" y="3112902"/>
          <a:ext cx="4717669" cy="778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b="1" kern="1200"/>
            <a:t>Benefits</a:t>
          </a:r>
          <a:endParaRPr lang="en-US" sz="2100" kern="1200"/>
        </a:p>
      </dsp:txBody>
      <dsp:txXfrm>
        <a:off x="0" y="3112902"/>
        <a:ext cx="4717669" cy="778059"/>
      </dsp:txXfrm>
    </dsp:sp>
    <dsp:sp modelId="{D121A80B-560A-4869-8CAB-0046811CA318}">
      <dsp:nvSpPr>
        <dsp:cNvPr id="0" name=""/>
        <dsp:cNvSpPr/>
      </dsp:nvSpPr>
      <dsp:spPr>
        <a:xfrm>
          <a:off x="0" y="3890961"/>
          <a:ext cx="4717669" cy="0"/>
        </a:xfrm>
        <a:prstGeom prst="line">
          <a:avLst/>
        </a:prstGeom>
        <a:solidFill>
          <a:schemeClr val="accent2">
            <a:hueOff val="957908"/>
            <a:satOff val="-15643"/>
            <a:lumOff val="980"/>
            <a:alphaOff val="0"/>
          </a:schemeClr>
        </a:solidFill>
        <a:ln w="12700" cap="flat" cmpd="sng" algn="ctr">
          <a:solidFill>
            <a:schemeClr val="accent2">
              <a:hueOff val="957908"/>
              <a:satOff val="-15643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39EF1-1234-4D60-9273-E65C341C9809}">
      <dsp:nvSpPr>
        <dsp:cNvPr id="0" name=""/>
        <dsp:cNvSpPr/>
      </dsp:nvSpPr>
      <dsp:spPr>
        <a:xfrm>
          <a:off x="0" y="3890961"/>
          <a:ext cx="4717669" cy="778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Closure of company </a:t>
          </a:r>
          <a:endParaRPr lang="en-US" sz="2100" kern="1200"/>
        </a:p>
      </dsp:txBody>
      <dsp:txXfrm>
        <a:off x="0" y="3890961"/>
        <a:ext cx="4717669" cy="778059"/>
      </dsp:txXfrm>
    </dsp:sp>
    <dsp:sp modelId="{73A1004C-C8D4-411F-BEE1-68E13B9571F8}">
      <dsp:nvSpPr>
        <dsp:cNvPr id="0" name=""/>
        <dsp:cNvSpPr/>
      </dsp:nvSpPr>
      <dsp:spPr>
        <a:xfrm>
          <a:off x="0" y="4669020"/>
          <a:ext cx="4717669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E7CF6-B1B4-453E-8D86-142A115EB320}">
      <dsp:nvSpPr>
        <dsp:cNvPr id="0" name=""/>
        <dsp:cNvSpPr/>
      </dsp:nvSpPr>
      <dsp:spPr>
        <a:xfrm>
          <a:off x="0" y="4669020"/>
          <a:ext cx="4717669" cy="778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Elimination of recurring compliance cost</a:t>
          </a:r>
          <a:endParaRPr lang="en-US" sz="2100" kern="1200"/>
        </a:p>
      </dsp:txBody>
      <dsp:txXfrm>
        <a:off x="0" y="4669020"/>
        <a:ext cx="4717669" cy="7780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3EF12-8C89-433F-8676-8D6572876993}">
      <dsp:nvSpPr>
        <dsp:cNvPr id="0" name=""/>
        <dsp:cNvSpPr/>
      </dsp:nvSpPr>
      <dsp:spPr>
        <a:xfrm>
          <a:off x="990" y="477524"/>
          <a:ext cx="3477136" cy="2207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7A0011-D66D-4BDB-8F0A-219B7FEB5655}">
      <dsp:nvSpPr>
        <dsp:cNvPr id="0" name=""/>
        <dsp:cNvSpPr/>
      </dsp:nvSpPr>
      <dsp:spPr>
        <a:xfrm>
          <a:off x="387339" y="844555"/>
          <a:ext cx="3477136" cy="220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/>
            <a:t>Process</a:t>
          </a:r>
          <a:endParaRPr lang="en-US" sz="1500" kern="1200"/>
        </a:p>
      </dsp:txBody>
      <dsp:txXfrm>
        <a:off x="452009" y="909225"/>
        <a:ext cx="3347796" cy="2078641"/>
      </dsp:txXfrm>
    </dsp:sp>
    <dsp:sp modelId="{A08C5109-1C8D-4AC1-82B8-D5FEB7F28A4E}">
      <dsp:nvSpPr>
        <dsp:cNvPr id="0" name=""/>
        <dsp:cNvSpPr/>
      </dsp:nvSpPr>
      <dsp:spPr>
        <a:xfrm>
          <a:off x="4250824" y="477524"/>
          <a:ext cx="3477136" cy="2207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7ED2C3-4E76-41CB-8636-68C40D37AB98}">
      <dsp:nvSpPr>
        <dsp:cNvPr id="0" name=""/>
        <dsp:cNvSpPr/>
      </dsp:nvSpPr>
      <dsp:spPr>
        <a:xfrm>
          <a:off x="4637172" y="844555"/>
          <a:ext cx="3477136" cy="220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Board Approval</a:t>
          </a:r>
          <a:br>
            <a:rPr lang="en-IN" sz="1500" kern="1200"/>
          </a:br>
          <a:r>
            <a:rPr lang="en-IN" sz="1500" kern="1200"/>
            <a:t>↓</a:t>
          </a:r>
          <a:br>
            <a:rPr lang="en-IN" sz="1500" kern="1200"/>
          </a:br>
          <a:r>
            <a:rPr lang="en-IN" sz="1500" kern="1200"/>
            <a:t>Consent</a:t>
          </a:r>
          <a:br>
            <a:rPr lang="en-IN" sz="1500" kern="1200"/>
          </a:br>
          <a:r>
            <a:rPr lang="en-IN" sz="1500" kern="1200"/>
            <a:t>↓</a:t>
          </a:r>
          <a:br>
            <a:rPr lang="en-IN" sz="1500" kern="1200"/>
          </a:br>
          <a:r>
            <a:rPr lang="en-IN" sz="1500" kern="1200"/>
            <a:t>STK Filing</a:t>
          </a:r>
          <a:br>
            <a:rPr lang="en-IN" sz="1500" kern="1200"/>
          </a:br>
          <a:r>
            <a:rPr lang="en-IN" sz="1500" kern="1200"/>
            <a:t>↓</a:t>
          </a:r>
          <a:br>
            <a:rPr lang="en-IN" sz="1500" kern="1200"/>
          </a:br>
          <a:r>
            <a:rPr lang="en-IN" sz="1500" kern="1200"/>
            <a:t>MCA Review</a:t>
          </a:r>
          <a:br>
            <a:rPr lang="en-IN" sz="1500" kern="1200"/>
          </a:br>
          <a:r>
            <a:rPr lang="en-IN" sz="1500" kern="1200"/>
            <a:t>↓</a:t>
          </a:r>
          <a:br>
            <a:rPr lang="en-IN" sz="1500" kern="1200"/>
          </a:br>
          <a:r>
            <a:rPr lang="en-IN" sz="1500" kern="1200"/>
            <a:t>Strike Off</a:t>
          </a:r>
          <a:endParaRPr lang="en-US" sz="1500" kern="1200"/>
        </a:p>
      </dsp:txBody>
      <dsp:txXfrm>
        <a:off x="4701842" y="909225"/>
        <a:ext cx="3347796" cy="20786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564F1-CB58-4B87-A27E-C9D289B760FF}">
      <dsp:nvSpPr>
        <dsp:cNvPr id="0" name=""/>
        <dsp:cNvSpPr/>
      </dsp:nvSpPr>
      <dsp:spPr>
        <a:xfrm>
          <a:off x="0" y="342895"/>
          <a:ext cx="8115300" cy="155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837" tIns="354076" rIns="62983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Pending: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/>
            <a:t>FY 2022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/>
            <a:t>FY 2023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/>
            <a:t>FY 2024 </a:t>
          </a:r>
          <a:endParaRPr lang="en-US" sz="1700" kern="1200"/>
        </a:p>
      </dsp:txBody>
      <dsp:txXfrm>
        <a:off x="0" y="342895"/>
        <a:ext cx="8115300" cy="1552950"/>
      </dsp:txXfrm>
    </dsp:sp>
    <dsp:sp modelId="{1856CFFD-9515-4E57-8907-6539CA327474}">
      <dsp:nvSpPr>
        <dsp:cNvPr id="0" name=""/>
        <dsp:cNvSpPr/>
      </dsp:nvSpPr>
      <dsp:spPr>
        <a:xfrm>
          <a:off x="405765" y="91975"/>
          <a:ext cx="5680710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717" tIns="0" rIns="21471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/>
            <a:t>Active Company</a:t>
          </a:r>
          <a:endParaRPr lang="en-US" sz="1700" kern="1200"/>
        </a:p>
      </dsp:txBody>
      <dsp:txXfrm>
        <a:off x="430263" y="116473"/>
        <a:ext cx="5631714" cy="452844"/>
      </dsp:txXfrm>
    </dsp:sp>
    <dsp:sp modelId="{E7690BDA-7FE6-46B2-8E6D-567FABBE1E49}">
      <dsp:nvSpPr>
        <dsp:cNvPr id="0" name=""/>
        <dsp:cNvSpPr/>
      </dsp:nvSpPr>
      <dsp:spPr>
        <a:xfrm>
          <a:off x="0" y="2238566"/>
          <a:ext cx="81153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9E1C8-5A28-4849-AA01-D9DD735510EB}">
      <dsp:nvSpPr>
        <dsp:cNvPr id="0" name=""/>
        <dsp:cNvSpPr/>
      </dsp:nvSpPr>
      <dsp:spPr>
        <a:xfrm>
          <a:off x="405765" y="1987646"/>
          <a:ext cx="5680710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717" tIns="0" rIns="21471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Action:</a:t>
          </a:r>
          <a:br>
            <a:rPr lang="en-IN" sz="1700" kern="1200"/>
          </a:br>
          <a:r>
            <a:rPr lang="en-IN" sz="1700" kern="1200"/>
            <a:t>Filed all pending returns</a:t>
          </a:r>
          <a:endParaRPr lang="en-US" sz="1700" kern="1200"/>
        </a:p>
      </dsp:txBody>
      <dsp:txXfrm>
        <a:off x="430263" y="2012144"/>
        <a:ext cx="5631714" cy="452844"/>
      </dsp:txXfrm>
    </dsp:sp>
    <dsp:sp modelId="{A2E111CA-6867-49F3-8686-C19A32431DDF}">
      <dsp:nvSpPr>
        <dsp:cNvPr id="0" name=""/>
        <dsp:cNvSpPr/>
      </dsp:nvSpPr>
      <dsp:spPr>
        <a:xfrm>
          <a:off x="0" y="3009686"/>
          <a:ext cx="81153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C30DB-6A3B-4F3F-B110-796989DE02BC}">
      <dsp:nvSpPr>
        <dsp:cNvPr id="0" name=""/>
        <dsp:cNvSpPr/>
      </dsp:nvSpPr>
      <dsp:spPr>
        <a:xfrm>
          <a:off x="405765" y="2758766"/>
          <a:ext cx="5680710" cy="501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717" tIns="0" rIns="21471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Outcome:</a:t>
          </a:r>
          <a:br>
            <a:rPr lang="en-IN" sz="1700" kern="1200"/>
          </a:br>
          <a:r>
            <a:rPr lang="en-IN" sz="1700" kern="1200"/>
            <a:t>Fully compliant</a:t>
          </a:r>
          <a:endParaRPr lang="en-US" sz="1700" kern="1200"/>
        </a:p>
      </dsp:txBody>
      <dsp:txXfrm>
        <a:off x="430263" y="2783264"/>
        <a:ext cx="5631714" cy="4528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6E8EC-548E-4826-B5B0-76D61A916812}">
      <dsp:nvSpPr>
        <dsp:cNvPr id="0" name=""/>
        <dsp:cNvSpPr/>
      </dsp:nvSpPr>
      <dsp:spPr>
        <a:xfrm>
          <a:off x="3292679" y="1345180"/>
          <a:ext cx="1294564" cy="616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850"/>
              </a:lnTo>
              <a:lnTo>
                <a:pt x="1294564" y="419850"/>
              </a:lnTo>
              <a:lnTo>
                <a:pt x="1294564" y="6160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F84F3-A6D1-435F-8C5E-CB0D131A2E85}">
      <dsp:nvSpPr>
        <dsp:cNvPr id="0" name=""/>
        <dsp:cNvSpPr/>
      </dsp:nvSpPr>
      <dsp:spPr>
        <a:xfrm>
          <a:off x="1998115" y="1345180"/>
          <a:ext cx="1294564" cy="616095"/>
        </a:xfrm>
        <a:custGeom>
          <a:avLst/>
          <a:gdLst/>
          <a:ahLst/>
          <a:cxnLst/>
          <a:rect l="0" t="0" r="0" b="0"/>
          <a:pathLst>
            <a:path>
              <a:moveTo>
                <a:pt x="1294564" y="0"/>
              </a:moveTo>
              <a:lnTo>
                <a:pt x="1294564" y="419850"/>
              </a:lnTo>
              <a:lnTo>
                <a:pt x="0" y="419850"/>
              </a:lnTo>
              <a:lnTo>
                <a:pt x="0" y="6160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F5104-5800-42F4-9256-EFC160BA5DD4}">
      <dsp:nvSpPr>
        <dsp:cNvPr id="0" name=""/>
        <dsp:cNvSpPr/>
      </dsp:nvSpPr>
      <dsp:spPr>
        <a:xfrm>
          <a:off x="2233490" y="9"/>
          <a:ext cx="2118378" cy="1345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67F72-EA5A-48C4-A973-083D64888392}">
      <dsp:nvSpPr>
        <dsp:cNvPr id="0" name=""/>
        <dsp:cNvSpPr/>
      </dsp:nvSpPr>
      <dsp:spPr>
        <a:xfrm>
          <a:off x="2468866" y="223616"/>
          <a:ext cx="2118378" cy="1345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/>
            <a:t>Inactive Company</a:t>
          </a:r>
          <a:endParaRPr lang="en-US" sz="1900" kern="1200"/>
        </a:p>
      </dsp:txBody>
      <dsp:txXfrm>
        <a:off x="2508265" y="263015"/>
        <a:ext cx="2039580" cy="1266372"/>
      </dsp:txXfrm>
    </dsp:sp>
    <dsp:sp modelId="{725D25E7-A2F0-469A-A0B8-733AAE0BCBAE}">
      <dsp:nvSpPr>
        <dsp:cNvPr id="0" name=""/>
        <dsp:cNvSpPr/>
      </dsp:nvSpPr>
      <dsp:spPr>
        <a:xfrm>
          <a:off x="938925" y="1961275"/>
          <a:ext cx="2118378" cy="1345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A52970-CE76-490A-BB5F-FD2C0B81E6E8}">
      <dsp:nvSpPr>
        <dsp:cNvPr id="0" name=""/>
        <dsp:cNvSpPr/>
      </dsp:nvSpPr>
      <dsp:spPr>
        <a:xfrm>
          <a:off x="1174301" y="2184881"/>
          <a:ext cx="2118378" cy="1345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Situation:</a:t>
          </a:r>
          <a:br>
            <a:rPr lang="en-IN" sz="1900" kern="1200"/>
          </a:br>
          <a:r>
            <a:rPr lang="en-IN" sz="1900" kern="1200"/>
            <a:t>No operations for 3 years</a:t>
          </a:r>
          <a:endParaRPr lang="en-US" sz="1900" kern="1200"/>
        </a:p>
      </dsp:txBody>
      <dsp:txXfrm>
        <a:off x="1213700" y="2224280"/>
        <a:ext cx="2039580" cy="1266372"/>
      </dsp:txXfrm>
    </dsp:sp>
    <dsp:sp modelId="{96373E34-C0AE-409F-B936-019FEC6DC4BD}">
      <dsp:nvSpPr>
        <dsp:cNvPr id="0" name=""/>
        <dsp:cNvSpPr/>
      </dsp:nvSpPr>
      <dsp:spPr>
        <a:xfrm>
          <a:off x="3528055" y="1961275"/>
          <a:ext cx="2118378" cy="1345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4BF3B2-39EE-4675-B4E9-67371065A8A3}">
      <dsp:nvSpPr>
        <dsp:cNvPr id="0" name=""/>
        <dsp:cNvSpPr/>
      </dsp:nvSpPr>
      <dsp:spPr>
        <a:xfrm>
          <a:off x="3763430" y="2184881"/>
          <a:ext cx="2118378" cy="1345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Action:</a:t>
          </a:r>
          <a:br>
            <a:rPr lang="en-IN" sz="1900" kern="1200"/>
          </a:br>
          <a:r>
            <a:rPr lang="en-IN" sz="1900" kern="1200"/>
            <a:t>Converted into Dormant Company</a:t>
          </a:r>
          <a:endParaRPr lang="en-US" sz="1900" kern="1200"/>
        </a:p>
      </dsp:txBody>
      <dsp:txXfrm>
        <a:off x="3802829" y="2224280"/>
        <a:ext cx="2039580" cy="1266372"/>
      </dsp:txXfrm>
    </dsp:sp>
    <dsp:sp modelId="{DAEC55B3-49EE-49EC-81F3-0E48B4F1C688}">
      <dsp:nvSpPr>
        <dsp:cNvPr id="0" name=""/>
        <dsp:cNvSpPr/>
      </dsp:nvSpPr>
      <dsp:spPr>
        <a:xfrm>
          <a:off x="4822620" y="9"/>
          <a:ext cx="2118378" cy="1345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D04168-E6BC-4DD6-94E7-8FE20D18FF2A}">
      <dsp:nvSpPr>
        <dsp:cNvPr id="0" name=""/>
        <dsp:cNvSpPr/>
      </dsp:nvSpPr>
      <dsp:spPr>
        <a:xfrm>
          <a:off x="5057995" y="223616"/>
          <a:ext cx="2118378" cy="1345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Outcome:</a:t>
          </a:r>
          <a:br>
            <a:rPr lang="en-IN" sz="1900" kern="1200"/>
          </a:br>
          <a:r>
            <a:rPr lang="en-IN" sz="1900" kern="1200"/>
            <a:t>Reduced compliance cost</a:t>
          </a:r>
          <a:endParaRPr lang="en-US" sz="1900" kern="1200"/>
        </a:p>
      </dsp:txBody>
      <dsp:txXfrm>
        <a:off x="5097394" y="263015"/>
        <a:ext cx="2039580" cy="12663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E17A5-0F5A-4A72-A9B2-1C7359D0E217}">
      <dsp:nvSpPr>
        <dsp:cNvPr id="0" name=""/>
        <dsp:cNvSpPr/>
      </dsp:nvSpPr>
      <dsp:spPr>
        <a:xfrm>
          <a:off x="0" y="2261"/>
          <a:ext cx="4717669" cy="11459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5BCE5-1CE2-46C4-9685-9CA18FED8807}">
      <dsp:nvSpPr>
        <dsp:cNvPr id="0" name=""/>
        <dsp:cNvSpPr/>
      </dsp:nvSpPr>
      <dsp:spPr>
        <a:xfrm>
          <a:off x="346647" y="260097"/>
          <a:ext cx="630267" cy="63026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D13C1-ECCF-4E5C-91ED-687B2928E527}">
      <dsp:nvSpPr>
        <dsp:cNvPr id="0" name=""/>
        <dsp:cNvSpPr/>
      </dsp:nvSpPr>
      <dsp:spPr>
        <a:xfrm>
          <a:off x="1323562" y="2261"/>
          <a:ext cx="3394106" cy="114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79" tIns="121279" rIns="121279" bIns="12127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/>
            <a:t>Defunct Company</a:t>
          </a:r>
          <a:endParaRPr lang="en-US" sz="1900" kern="1200"/>
        </a:p>
      </dsp:txBody>
      <dsp:txXfrm>
        <a:off x="1323562" y="2261"/>
        <a:ext cx="3394106" cy="1145941"/>
      </dsp:txXfrm>
    </dsp:sp>
    <dsp:sp modelId="{E6BDD77D-B383-4C05-BD79-8A8A8C19AF6A}">
      <dsp:nvSpPr>
        <dsp:cNvPr id="0" name=""/>
        <dsp:cNvSpPr/>
      </dsp:nvSpPr>
      <dsp:spPr>
        <a:xfrm>
          <a:off x="0" y="1434688"/>
          <a:ext cx="4717669" cy="11459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29017-8032-4D12-898A-47C441D00DED}">
      <dsp:nvSpPr>
        <dsp:cNvPr id="0" name=""/>
        <dsp:cNvSpPr/>
      </dsp:nvSpPr>
      <dsp:spPr>
        <a:xfrm>
          <a:off x="346647" y="1692524"/>
          <a:ext cx="630267" cy="63026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85073-7532-4E55-888B-9AAB664DE08D}">
      <dsp:nvSpPr>
        <dsp:cNvPr id="0" name=""/>
        <dsp:cNvSpPr/>
      </dsp:nvSpPr>
      <dsp:spPr>
        <a:xfrm>
          <a:off x="1323562" y="1434688"/>
          <a:ext cx="3394106" cy="114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79" tIns="121279" rIns="121279" bIns="12127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Situation:</a:t>
          </a:r>
          <a:br>
            <a:rPr lang="en-IN" sz="1900" kern="1200"/>
          </a:br>
          <a:r>
            <a:rPr lang="en-IN" sz="1900" kern="1200"/>
            <a:t>Business permanently closed</a:t>
          </a:r>
          <a:endParaRPr lang="en-US" sz="1900" kern="1200"/>
        </a:p>
      </dsp:txBody>
      <dsp:txXfrm>
        <a:off x="1323562" y="1434688"/>
        <a:ext cx="3394106" cy="1145941"/>
      </dsp:txXfrm>
    </dsp:sp>
    <dsp:sp modelId="{9BDF8374-D6DB-40A7-8E17-BCE626A8FAD0}">
      <dsp:nvSpPr>
        <dsp:cNvPr id="0" name=""/>
        <dsp:cNvSpPr/>
      </dsp:nvSpPr>
      <dsp:spPr>
        <a:xfrm>
          <a:off x="0" y="2867115"/>
          <a:ext cx="4717669" cy="11459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F321B-A2C9-4098-A3FD-6B012BC6AF4F}">
      <dsp:nvSpPr>
        <dsp:cNvPr id="0" name=""/>
        <dsp:cNvSpPr/>
      </dsp:nvSpPr>
      <dsp:spPr>
        <a:xfrm>
          <a:off x="346647" y="3124952"/>
          <a:ext cx="630267" cy="63026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80179-9170-4600-B5F4-A4195F030091}">
      <dsp:nvSpPr>
        <dsp:cNvPr id="0" name=""/>
        <dsp:cNvSpPr/>
      </dsp:nvSpPr>
      <dsp:spPr>
        <a:xfrm>
          <a:off x="1323562" y="2867115"/>
          <a:ext cx="3394106" cy="114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79" tIns="121279" rIns="121279" bIns="12127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Action:</a:t>
          </a:r>
          <a:br>
            <a:rPr lang="en-IN" sz="1900" kern="1200"/>
          </a:br>
          <a:r>
            <a:rPr lang="en-IN" sz="1900" kern="1200"/>
            <a:t>Strike-Off Route</a:t>
          </a:r>
          <a:endParaRPr lang="en-US" sz="1900" kern="1200"/>
        </a:p>
      </dsp:txBody>
      <dsp:txXfrm>
        <a:off x="1323562" y="2867115"/>
        <a:ext cx="3394106" cy="1145941"/>
      </dsp:txXfrm>
    </dsp:sp>
    <dsp:sp modelId="{06241DCE-A53A-4C6D-9344-001CF5436101}">
      <dsp:nvSpPr>
        <dsp:cNvPr id="0" name=""/>
        <dsp:cNvSpPr/>
      </dsp:nvSpPr>
      <dsp:spPr>
        <a:xfrm>
          <a:off x="0" y="4299542"/>
          <a:ext cx="4717669" cy="11459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536CD-E281-45D5-80B4-225BEAF55ABD}">
      <dsp:nvSpPr>
        <dsp:cNvPr id="0" name=""/>
        <dsp:cNvSpPr/>
      </dsp:nvSpPr>
      <dsp:spPr>
        <a:xfrm>
          <a:off x="346647" y="4557379"/>
          <a:ext cx="630267" cy="63026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0DA98-A1FF-42FB-8B58-DF8548062115}">
      <dsp:nvSpPr>
        <dsp:cNvPr id="0" name=""/>
        <dsp:cNvSpPr/>
      </dsp:nvSpPr>
      <dsp:spPr>
        <a:xfrm>
          <a:off x="1323562" y="4299542"/>
          <a:ext cx="3394106" cy="114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79" tIns="121279" rIns="121279" bIns="12127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Outcome:</a:t>
          </a:r>
          <a:br>
            <a:rPr lang="en-IN" sz="1900" kern="1200"/>
          </a:br>
          <a:r>
            <a:rPr lang="en-IN" sz="1900" kern="1200"/>
            <a:t>Company dissolved</a:t>
          </a:r>
          <a:endParaRPr lang="en-US" sz="1900" kern="1200"/>
        </a:p>
      </dsp:txBody>
      <dsp:txXfrm>
        <a:off x="1323562" y="4299542"/>
        <a:ext cx="3394106" cy="114594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85794-2C65-45C4-9737-875C0B838138}">
      <dsp:nvSpPr>
        <dsp:cNvPr id="0" name=""/>
        <dsp:cNvSpPr/>
      </dsp:nvSpPr>
      <dsp:spPr>
        <a:xfrm>
          <a:off x="0" y="665"/>
          <a:ext cx="47176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B0FC1-1EF1-4442-9FFF-7F04B21E0F8A}">
      <dsp:nvSpPr>
        <dsp:cNvPr id="0" name=""/>
        <dsp:cNvSpPr/>
      </dsp:nvSpPr>
      <dsp:spPr>
        <a:xfrm>
          <a:off x="0" y="665"/>
          <a:ext cx="4717669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b="1" kern="1200"/>
            <a:t>Potential Consequences</a:t>
          </a:r>
          <a:endParaRPr lang="en-US" sz="3000" kern="1200"/>
        </a:p>
      </dsp:txBody>
      <dsp:txXfrm>
        <a:off x="0" y="665"/>
        <a:ext cx="4717669" cy="1089282"/>
      </dsp:txXfrm>
    </dsp:sp>
    <dsp:sp modelId="{C6518248-CE23-49F7-845E-129EC85AB115}">
      <dsp:nvSpPr>
        <dsp:cNvPr id="0" name=""/>
        <dsp:cNvSpPr/>
      </dsp:nvSpPr>
      <dsp:spPr>
        <a:xfrm>
          <a:off x="0" y="1089948"/>
          <a:ext cx="4717669" cy="0"/>
        </a:xfrm>
        <a:prstGeom prst="line">
          <a:avLst/>
        </a:prstGeom>
        <a:solidFill>
          <a:schemeClr val="accent2">
            <a:hueOff val="287373"/>
            <a:satOff val="-4693"/>
            <a:lumOff val="294"/>
            <a:alphaOff val="0"/>
          </a:schemeClr>
        </a:solidFill>
        <a:ln w="12700" cap="flat" cmpd="sng" algn="ctr">
          <a:solidFill>
            <a:schemeClr val="accent2">
              <a:hueOff val="287373"/>
              <a:satOff val="-4693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5129F-8541-4072-959E-A69EC401B7CE}">
      <dsp:nvSpPr>
        <dsp:cNvPr id="0" name=""/>
        <dsp:cNvSpPr/>
      </dsp:nvSpPr>
      <dsp:spPr>
        <a:xfrm>
          <a:off x="0" y="1089948"/>
          <a:ext cx="4717669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Continuing additional fees </a:t>
          </a:r>
          <a:endParaRPr lang="en-US" sz="3000" kern="1200"/>
        </a:p>
      </dsp:txBody>
      <dsp:txXfrm>
        <a:off x="0" y="1089948"/>
        <a:ext cx="4717669" cy="1089282"/>
      </dsp:txXfrm>
    </dsp:sp>
    <dsp:sp modelId="{E5A1CF5B-E398-470B-9044-B878EA570B25}">
      <dsp:nvSpPr>
        <dsp:cNvPr id="0" name=""/>
        <dsp:cNvSpPr/>
      </dsp:nvSpPr>
      <dsp:spPr>
        <a:xfrm>
          <a:off x="0" y="2179231"/>
          <a:ext cx="4717669" cy="0"/>
        </a:xfrm>
        <a:prstGeom prst="line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accent2">
              <a:hueOff val="574745"/>
              <a:satOff val="-9386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AF5C7-E3AC-4443-BCDC-0198518C9153}">
      <dsp:nvSpPr>
        <dsp:cNvPr id="0" name=""/>
        <dsp:cNvSpPr/>
      </dsp:nvSpPr>
      <dsp:spPr>
        <a:xfrm>
          <a:off x="0" y="2179231"/>
          <a:ext cx="4717669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Regulatory scrutiny </a:t>
          </a:r>
          <a:endParaRPr lang="en-US" sz="3000" kern="1200"/>
        </a:p>
      </dsp:txBody>
      <dsp:txXfrm>
        <a:off x="0" y="2179231"/>
        <a:ext cx="4717669" cy="1089282"/>
      </dsp:txXfrm>
    </dsp:sp>
    <dsp:sp modelId="{0AABE58F-5D63-42BE-8474-40EA8D964F4C}">
      <dsp:nvSpPr>
        <dsp:cNvPr id="0" name=""/>
        <dsp:cNvSpPr/>
      </dsp:nvSpPr>
      <dsp:spPr>
        <a:xfrm>
          <a:off x="0" y="3268513"/>
          <a:ext cx="4717669" cy="0"/>
        </a:xfrm>
        <a:prstGeom prst="line">
          <a:avLst/>
        </a:prstGeom>
        <a:solidFill>
          <a:schemeClr val="accent2">
            <a:hueOff val="862118"/>
            <a:satOff val="-14079"/>
            <a:lumOff val="882"/>
            <a:alphaOff val="0"/>
          </a:schemeClr>
        </a:solidFill>
        <a:ln w="12700" cap="flat" cmpd="sng" algn="ctr">
          <a:solidFill>
            <a:schemeClr val="accent2">
              <a:hueOff val="862118"/>
              <a:satOff val="-14079"/>
              <a:lumOff val="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EBFD2-8835-47AD-977C-C350ED77359C}">
      <dsp:nvSpPr>
        <dsp:cNvPr id="0" name=""/>
        <dsp:cNvSpPr/>
      </dsp:nvSpPr>
      <dsp:spPr>
        <a:xfrm>
          <a:off x="0" y="3268513"/>
          <a:ext cx="4717669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Director disqualification issues </a:t>
          </a:r>
          <a:endParaRPr lang="en-US" sz="3000" kern="1200"/>
        </a:p>
      </dsp:txBody>
      <dsp:txXfrm>
        <a:off x="0" y="3268513"/>
        <a:ext cx="4717669" cy="1089282"/>
      </dsp:txXfrm>
    </dsp:sp>
    <dsp:sp modelId="{7F82B874-793C-47C6-8944-7EF35F9102DC}">
      <dsp:nvSpPr>
        <dsp:cNvPr id="0" name=""/>
        <dsp:cNvSpPr/>
      </dsp:nvSpPr>
      <dsp:spPr>
        <a:xfrm>
          <a:off x="0" y="4357796"/>
          <a:ext cx="4717669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C3585-F526-4204-BC18-3571B45351C5}">
      <dsp:nvSpPr>
        <dsp:cNvPr id="0" name=""/>
        <dsp:cNvSpPr/>
      </dsp:nvSpPr>
      <dsp:spPr>
        <a:xfrm>
          <a:off x="0" y="4357796"/>
          <a:ext cx="4717669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Strike-off proceedings</a:t>
          </a:r>
          <a:endParaRPr lang="en-US" sz="3000" kern="1200"/>
        </a:p>
      </dsp:txBody>
      <dsp:txXfrm>
        <a:off x="0" y="4357796"/>
        <a:ext cx="4717669" cy="108928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85C87-DBC6-48B8-BD11-CB452BF25FD4}">
      <dsp:nvSpPr>
        <dsp:cNvPr id="0" name=""/>
        <dsp:cNvSpPr/>
      </dsp:nvSpPr>
      <dsp:spPr>
        <a:xfrm>
          <a:off x="0" y="0"/>
          <a:ext cx="47176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463CC-7B39-4B31-BD7E-7C4EA9E9593B}">
      <dsp:nvSpPr>
        <dsp:cNvPr id="0" name=""/>
        <dsp:cNvSpPr/>
      </dsp:nvSpPr>
      <dsp:spPr>
        <a:xfrm>
          <a:off x="0" y="0"/>
          <a:ext cx="4717669" cy="680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b="1" kern="1200"/>
            <a:t>Common Issues</a:t>
          </a:r>
          <a:endParaRPr lang="en-US" sz="3000" kern="1200"/>
        </a:p>
      </dsp:txBody>
      <dsp:txXfrm>
        <a:off x="0" y="0"/>
        <a:ext cx="4717669" cy="680968"/>
      </dsp:txXfrm>
    </dsp:sp>
    <dsp:sp modelId="{26A4BE38-3209-4BA1-8C8B-516653B31139}">
      <dsp:nvSpPr>
        <dsp:cNvPr id="0" name=""/>
        <dsp:cNvSpPr/>
      </dsp:nvSpPr>
      <dsp:spPr>
        <a:xfrm>
          <a:off x="0" y="680968"/>
          <a:ext cx="4717669" cy="0"/>
        </a:xfrm>
        <a:prstGeom prst="line">
          <a:avLst/>
        </a:prstGeom>
        <a:solidFill>
          <a:schemeClr val="accent2">
            <a:hueOff val="164213"/>
            <a:satOff val="-2682"/>
            <a:lumOff val="168"/>
            <a:alphaOff val="0"/>
          </a:schemeClr>
        </a:solidFill>
        <a:ln w="12700" cap="flat" cmpd="sng" algn="ctr">
          <a:solidFill>
            <a:schemeClr val="accent2">
              <a:hueOff val="164213"/>
              <a:satOff val="-2682"/>
              <a:lumOff val="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5FA2D-E051-4039-AE55-F4211FAF8F97}">
      <dsp:nvSpPr>
        <dsp:cNvPr id="0" name=""/>
        <dsp:cNvSpPr/>
      </dsp:nvSpPr>
      <dsp:spPr>
        <a:xfrm>
          <a:off x="0" y="680968"/>
          <a:ext cx="4717669" cy="680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Missing records </a:t>
          </a:r>
          <a:endParaRPr lang="en-US" sz="3000" kern="1200"/>
        </a:p>
      </dsp:txBody>
      <dsp:txXfrm>
        <a:off x="0" y="680968"/>
        <a:ext cx="4717669" cy="680968"/>
      </dsp:txXfrm>
    </dsp:sp>
    <dsp:sp modelId="{DE6FD3A7-E723-4644-A698-E81D8C774A47}">
      <dsp:nvSpPr>
        <dsp:cNvPr id="0" name=""/>
        <dsp:cNvSpPr/>
      </dsp:nvSpPr>
      <dsp:spPr>
        <a:xfrm>
          <a:off x="0" y="1361936"/>
          <a:ext cx="4717669" cy="0"/>
        </a:xfrm>
        <a:prstGeom prst="line">
          <a:avLst/>
        </a:prstGeom>
        <a:solidFill>
          <a:schemeClr val="accent2">
            <a:hueOff val="328426"/>
            <a:satOff val="-5363"/>
            <a:lumOff val="336"/>
            <a:alphaOff val="0"/>
          </a:schemeClr>
        </a:solidFill>
        <a:ln w="12700" cap="flat" cmpd="sng" algn="ctr">
          <a:solidFill>
            <a:schemeClr val="accent2">
              <a:hueOff val="328426"/>
              <a:satOff val="-5363"/>
              <a:lumOff val="3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D6FA5-A8F1-4EA3-9C99-FB7A9281D608}">
      <dsp:nvSpPr>
        <dsp:cNvPr id="0" name=""/>
        <dsp:cNvSpPr/>
      </dsp:nvSpPr>
      <dsp:spPr>
        <a:xfrm>
          <a:off x="0" y="1361936"/>
          <a:ext cx="4717669" cy="680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Expired DSC </a:t>
          </a:r>
          <a:endParaRPr lang="en-US" sz="3000" kern="1200"/>
        </a:p>
      </dsp:txBody>
      <dsp:txXfrm>
        <a:off x="0" y="1361936"/>
        <a:ext cx="4717669" cy="680968"/>
      </dsp:txXfrm>
    </dsp:sp>
    <dsp:sp modelId="{C75554D7-88F9-4555-947E-0375F3059ED7}">
      <dsp:nvSpPr>
        <dsp:cNvPr id="0" name=""/>
        <dsp:cNvSpPr/>
      </dsp:nvSpPr>
      <dsp:spPr>
        <a:xfrm>
          <a:off x="0" y="2042904"/>
          <a:ext cx="4717669" cy="0"/>
        </a:xfrm>
        <a:prstGeom prst="line">
          <a:avLst/>
        </a:prstGeom>
        <a:solidFill>
          <a:schemeClr val="accent2">
            <a:hueOff val="492639"/>
            <a:satOff val="-8045"/>
            <a:lumOff val="504"/>
            <a:alphaOff val="0"/>
          </a:schemeClr>
        </a:solidFill>
        <a:ln w="12700" cap="flat" cmpd="sng" algn="ctr">
          <a:solidFill>
            <a:schemeClr val="accent2">
              <a:hueOff val="492639"/>
              <a:satOff val="-8045"/>
              <a:lumOff val="5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1BDD6-3B60-477F-BF1D-765DEF3557C8}">
      <dsp:nvSpPr>
        <dsp:cNvPr id="0" name=""/>
        <dsp:cNvSpPr/>
      </dsp:nvSpPr>
      <dsp:spPr>
        <a:xfrm>
          <a:off x="0" y="2042904"/>
          <a:ext cx="4717669" cy="680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Auditor non-availability </a:t>
          </a:r>
          <a:endParaRPr lang="en-US" sz="3000" kern="1200"/>
        </a:p>
      </dsp:txBody>
      <dsp:txXfrm>
        <a:off x="0" y="2042904"/>
        <a:ext cx="4717669" cy="680968"/>
      </dsp:txXfrm>
    </dsp:sp>
    <dsp:sp modelId="{FEA65FD8-FF65-4AAF-B59A-76122726B202}">
      <dsp:nvSpPr>
        <dsp:cNvPr id="0" name=""/>
        <dsp:cNvSpPr/>
      </dsp:nvSpPr>
      <dsp:spPr>
        <a:xfrm>
          <a:off x="0" y="2723872"/>
          <a:ext cx="4717669" cy="0"/>
        </a:xfrm>
        <a:prstGeom prst="line">
          <a:avLst/>
        </a:prstGeom>
        <a:solidFill>
          <a:schemeClr val="accent2">
            <a:hueOff val="656851"/>
            <a:satOff val="-10727"/>
            <a:lumOff val="672"/>
            <a:alphaOff val="0"/>
          </a:schemeClr>
        </a:solidFill>
        <a:ln w="12700" cap="flat" cmpd="sng" algn="ctr">
          <a:solidFill>
            <a:schemeClr val="accent2">
              <a:hueOff val="656851"/>
              <a:satOff val="-10727"/>
              <a:lumOff val="6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37B40-3426-45FE-A428-BA8B6453ED78}">
      <dsp:nvSpPr>
        <dsp:cNvPr id="0" name=""/>
        <dsp:cNvSpPr/>
      </dsp:nvSpPr>
      <dsp:spPr>
        <a:xfrm>
          <a:off x="0" y="2723872"/>
          <a:ext cx="4717669" cy="680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Financial reconstruction </a:t>
          </a:r>
          <a:endParaRPr lang="en-US" sz="3000" kern="1200"/>
        </a:p>
      </dsp:txBody>
      <dsp:txXfrm>
        <a:off x="0" y="2723872"/>
        <a:ext cx="4717669" cy="680968"/>
      </dsp:txXfrm>
    </dsp:sp>
    <dsp:sp modelId="{7106D7A6-5486-4E7C-A448-83BAB7301A98}">
      <dsp:nvSpPr>
        <dsp:cNvPr id="0" name=""/>
        <dsp:cNvSpPr/>
      </dsp:nvSpPr>
      <dsp:spPr>
        <a:xfrm>
          <a:off x="0" y="3404840"/>
          <a:ext cx="4717669" cy="0"/>
        </a:xfrm>
        <a:prstGeom prst="line">
          <a:avLst/>
        </a:prstGeom>
        <a:solidFill>
          <a:schemeClr val="accent2">
            <a:hueOff val="821064"/>
            <a:satOff val="-13409"/>
            <a:lumOff val="840"/>
            <a:alphaOff val="0"/>
          </a:schemeClr>
        </a:solidFill>
        <a:ln w="12700" cap="flat" cmpd="sng" algn="ctr">
          <a:solidFill>
            <a:schemeClr val="accent2">
              <a:hueOff val="821064"/>
              <a:satOff val="-13409"/>
              <a:lumOff val="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D1F01-35B3-452F-814C-405348296812}">
      <dsp:nvSpPr>
        <dsp:cNvPr id="0" name=""/>
        <dsp:cNvSpPr/>
      </dsp:nvSpPr>
      <dsp:spPr>
        <a:xfrm>
          <a:off x="0" y="3404840"/>
          <a:ext cx="4717669" cy="680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b="1" kern="1200"/>
            <a:t>Solutions</a:t>
          </a:r>
          <a:endParaRPr lang="en-US" sz="3000" kern="1200"/>
        </a:p>
      </dsp:txBody>
      <dsp:txXfrm>
        <a:off x="0" y="3404840"/>
        <a:ext cx="4717669" cy="680968"/>
      </dsp:txXfrm>
    </dsp:sp>
    <dsp:sp modelId="{4BBB87AF-24D9-48D2-A9CF-B31C8240357F}">
      <dsp:nvSpPr>
        <dsp:cNvPr id="0" name=""/>
        <dsp:cNvSpPr/>
      </dsp:nvSpPr>
      <dsp:spPr>
        <a:xfrm>
          <a:off x="0" y="4085808"/>
          <a:ext cx="4717669" cy="0"/>
        </a:xfrm>
        <a:prstGeom prst="line">
          <a:avLst/>
        </a:prstGeom>
        <a:solidFill>
          <a:schemeClr val="accent2">
            <a:hueOff val="985277"/>
            <a:satOff val="-16090"/>
            <a:lumOff val="1008"/>
            <a:alphaOff val="0"/>
          </a:schemeClr>
        </a:solidFill>
        <a:ln w="12700" cap="flat" cmpd="sng" algn="ctr">
          <a:solidFill>
            <a:schemeClr val="accent2">
              <a:hueOff val="985277"/>
              <a:satOff val="-16090"/>
              <a:lumOff val="10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9924E-A95F-42B8-8526-8E6418275C1B}">
      <dsp:nvSpPr>
        <dsp:cNvPr id="0" name=""/>
        <dsp:cNvSpPr/>
      </dsp:nvSpPr>
      <dsp:spPr>
        <a:xfrm>
          <a:off x="0" y="4085808"/>
          <a:ext cx="4717669" cy="680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Early planning </a:t>
          </a:r>
          <a:endParaRPr lang="en-US" sz="3000" kern="1200"/>
        </a:p>
      </dsp:txBody>
      <dsp:txXfrm>
        <a:off x="0" y="4085808"/>
        <a:ext cx="4717669" cy="680968"/>
      </dsp:txXfrm>
    </dsp:sp>
    <dsp:sp modelId="{B5096F8C-C9E5-43D9-873F-861D3D31EDFE}">
      <dsp:nvSpPr>
        <dsp:cNvPr id="0" name=""/>
        <dsp:cNvSpPr/>
      </dsp:nvSpPr>
      <dsp:spPr>
        <a:xfrm>
          <a:off x="0" y="4766776"/>
          <a:ext cx="4717669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D7CD3-1D92-45CA-B9BC-CC2B70BDC060}">
      <dsp:nvSpPr>
        <dsp:cNvPr id="0" name=""/>
        <dsp:cNvSpPr/>
      </dsp:nvSpPr>
      <dsp:spPr>
        <a:xfrm>
          <a:off x="0" y="4766776"/>
          <a:ext cx="4717669" cy="680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Professional support</a:t>
          </a:r>
          <a:endParaRPr lang="en-US" sz="3000" kern="1200"/>
        </a:p>
      </dsp:txBody>
      <dsp:txXfrm>
        <a:off x="0" y="4766776"/>
        <a:ext cx="4717669" cy="68096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A6C0C-5624-4F3A-8623-888D3D767083}">
      <dsp:nvSpPr>
        <dsp:cNvPr id="0" name=""/>
        <dsp:cNvSpPr/>
      </dsp:nvSpPr>
      <dsp:spPr>
        <a:xfrm>
          <a:off x="0" y="1477384"/>
          <a:ext cx="4802995" cy="236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766" tIns="333248" rIns="37276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/>
            <a:t>Week 1</a:t>
          </a:r>
          <a:br>
            <a:rPr lang="en-IN" sz="1600" kern="1200"/>
          </a:br>
          <a:r>
            <a:rPr lang="en-IN" sz="1600" kern="1200"/>
            <a:t>Assessment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/>
            <a:t>Week 2</a:t>
          </a:r>
          <a:br>
            <a:rPr lang="en-IN" sz="1600" kern="1200"/>
          </a:br>
          <a:r>
            <a:rPr lang="en-IN" sz="1600" kern="1200"/>
            <a:t>Documentation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/>
            <a:t>Week 3</a:t>
          </a:r>
          <a:br>
            <a:rPr lang="en-IN" sz="1600" kern="1200"/>
          </a:br>
          <a:r>
            <a:rPr lang="en-IN" sz="1600" kern="1200"/>
            <a:t>Approvals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/>
            <a:t>Week 4</a:t>
          </a:r>
          <a:br>
            <a:rPr lang="en-IN" sz="1600" kern="1200"/>
          </a:br>
          <a:r>
            <a:rPr lang="en-IN" sz="1600" kern="1200"/>
            <a:t>Filing</a:t>
          </a:r>
          <a:endParaRPr lang="en-US" sz="1600" kern="1200"/>
        </a:p>
      </dsp:txBody>
      <dsp:txXfrm>
        <a:off x="0" y="1477384"/>
        <a:ext cx="4802995" cy="2368800"/>
      </dsp:txXfrm>
    </dsp:sp>
    <dsp:sp modelId="{F91ABC38-D368-4BFE-9B1D-C39FB16B42F9}">
      <dsp:nvSpPr>
        <dsp:cNvPr id="0" name=""/>
        <dsp:cNvSpPr/>
      </dsp:nvSpPr>
      <dsp:spPr>
        <a:xfrm>
          <a:off x="240149" y="1241224"/>
          <a:ext cx="3362096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79" tIns="0" rIns="12707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/>
            <a:t>30-Day Compliance Roadmap</a:t>
          </a:r>
          <a:endParaRPr lang="en-US" sz="1600" kern="1200"/>
        </a:p>
      </dsp:txBody>
      <dsp:txXfrm>
        <a:off x="263206" y="1264281"/>
        <a:ext cx="3315982" cy="42620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B3DE8-8304-4C7B-81C1-10444CCE53EF}">
      <dsp:nvSpPr>
        <dsp:cNvPr id="0" name=""/>
        <dsp:cNvSpPr/>
      </dsp:nvSpPr>
      <dsp:spPr>
        <a:xfrm>
          <a:off x="0" y="0"/>
          <a:ext cx="47176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5093D-B95A-4518-A027-358A605E9D48}">
      <dsp:nvSpPr>
        <dsp:cNvPr id="0" name=""/>
        <dsp:cNvSpPr/>
      </dsp:nvSpPr>
      <dsp:spPr>
        <a:xfrm>
          <a:off x="0" y="0"/>
          <a:ext cx="943533" cy="5447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/>
            <a:t>Sample FAQs</a:t>
          </a:r>
          <a:endParaRPr lang="en-US" sz="1700" kern="1200"/>
        </a:p>
      </dsp:txBody>
      <dsp:txXfrm>
        <a:off x="0" y="0"/>
        <a:ext cx="943533" cy="5447744"/>
      </dsp:txXfrm>
    </dsp:sp>
    <dsp:sp modelId="{99BB833E-42CB-4EB2-AD8C-D26F5E5417E1}">
      <dsp:nvSpPr>
        <dsp:cNvPr id="0" name=""/>
        <dsp:cNvSpPr/>
      </dsp:nvSpPr>
      <dsp:spPr>
        <a:xfrm>
          <a:off x="1014298" y="25802"/>
          <a:ext cx="3703370" cy="51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Who can apply? </a:t>
          </a:r>
          <a:endParaRPr lang="en-US" sz="1700" kern="1200"/>
        </a:p>
      </dsp:txBody>
      <dsp:txXfrm>
        <a:off x="1014298" y="25802"/>
        <a:ext cx="3703370" cy="516046"/>
      </dsp:txXfrm>
    </dsp:sp>
    <dsp:sp modelId="{CDB00F4A-93D7-4E0F-B573-008084787852}">
      <dsp:nvSpPr>
        <dsp:cNvPr id="0" name=""/>
        <dsp:cNvSpPr/>
      </dsp:nvSpPr>
      <dsp:spPr>
        <a:xfrm>
          <a:off x="943533" y="541848"/>
          <a:ext cx="37741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19C94-3E69-4832-9B59-17A569F7C322}">
      <dsp:nvSpPr>
        <dsp:cNvPr id="0" name=""/>
        <dsp:cNvSpPr/>
      </dsp:nvSpPr>
      <dsp:spPr>
        <a:xfrm>
          <a:off x="1014298" y="567650"/>
          <a:ext cx="3703370" cy="51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Is the scheme mandatory? </a:t>
          </a:r>
          <a:endParaRPr lang="en-US" sz="1700" kern="1200"/>
        </a:p>
      </dsp:txBody>
      <dsp:txXfrm>
        <a:off x="1014298" y="567650"/>
        <a:ext cx="3703370" cy="516046"/>
      </dsp:txXfrm>
    </dsp:sp>
    <dsp:sp modelId="{F24C6712-CEC6-44C0-B048-C83D318E5462}">
      <dsp:nvSpPr>
        <dsp:cNvPr id="0" name=""/>
        <dsp:cNvSpPr/>
      </dsp:nvSpPr>
      <dsp:spPr>
        <a:xfrm>
          <a:off x="943533" y="1083696"/>
          <a:ext cx="37741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C1945-B868-41CD-8062-1DAA8860BC9C}">
      <dsp:nvSpPr>
        <dsp:cNvPr id="0" name=""/>
        <dsp:cNvSpPr/>
      </dsp:nvSpPr>
      <dsp:spPr>
        <a:xfrm>
          <a:off x="1014298" y="1109499"/>
          <a:ext cx="3703370" cy="51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Which forms are covered? </a:t>
          </a:r>
          <a:endParaRPr lang="en-US" sz="1700" kern="1200"/>
        </a:p>
      </dsp:txBody>
      <dsp:txXfrm>
        <a:off x="1014298" y="1109499"/>
        <a:ext cx="3703370" cy="516046"/>
      </dsp:txXfrm>
    </dsp:sp>
    <dsp:sp modelId="{FDBA0E3D-A1A7-4444-80C5-E72FEEB6DED5}">
      <dsp:nvSpPr>
        <dsp:cNvPr id="0" name=""/>
        <dsp:cNvSpPr/>
      </dsp:nvSpPr>
      <dsp:spPr>
        <a:xfrm>
          <a:off x="943533" y="1625545"/>
          <a:ext cx="37741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A5983-58FE-42D0-A27D-914FCD89D9DA}">
      <dsp:nvSpPr>
        <dsp:cNvPr id="0" name=""/>
        <dsp:cNvSpPr/>
      </dsp:nvSpPr>
      <dsp:spPr>
        <a:xfrm>
          <a:off x="1014298" y="1651347"/>
          <a:ext cx="3703370" cy="51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Can dormant companies apply? </a:t>
          </a:r>
          <a:endParaRPr lang="en-US" sz="1700" kern="1200"/>
        </a:p>
      </dsp:txBody>
      <dsp:txXfrm>
        <a:off x="1014298" y="1651347"/>
        <a:ext cx="3703370" cy="516046"/>
      </dsp:txXfrm>
    </dsp:sp>
    <dsp:sp modelId="{D9A2754E-AEB5-48B0-9365-FCAC96DD2038}">
      <dsp:nvSpPr>
        <dsp:cNvPr id="0" name=""/>
        <dsp:cNvSpPr/>
      </dsp:nvSpPr>
      <dsp:spPr>
        <a:xfrm>
          <a:off x="943533" y="2167393"/>
          <a:ext cx="37741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F89B0-38A6-4212-A86C-714E5E46CDCC}">
      <dsp:nvSpPr>
        <dsp:cNvPr id="0" name=""/>
        <dsp:cNvSpPr/>
      </dsp:nvSpPr>
      <dsp:spPr>
        <a:xfrm>
          <a:off x="1014298" y="2193196"/>
          <a:ext cx="3703370" cy="51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Are fraud cases covered? </a:t>
          </a:r>
          <a:endParaRPr lang="en-US" sz="1700" kern="1200"/>
        </a:p>
      </dsp:txBody>
      <dsp:txXfrm>
        <a:off x="1014298" y="2193196"/>
        <a:ext cx="3703370" cy="516046"/>
      </dsp:txXfrm>
    </dsp:sp>
    <dsp:sp modelId="{EC2661FB-1BAA-4A9A-B9BB-4A9A457236B9}">
      <dsp:nvSpPr>
        <dsp:cNvPr id="0" name=""/>
        <dsp:cNvSpPr/>
      </dsp:nvSpPr>
      <dsp:spPr>
        <a:xfrm>
          <a:off x="943533" y="2709242"/>
          <a:ext cx="37741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241DF-FA1C-4B8F-8F18-43CB92F27E89}">
      <dsp:nvSpPr>
        <dsp:cNvPr id="0" name=""/>
        <dsp:cNvSpPr/>
      </dsp:nvSpPr>
      <dsp:spPr>
        <a:xfrm>
          <a:off x="1014298" y="2735044"/>
          <a:ext cx="3703370" cy="51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Can strike-off be sought? </a:t>
          </a:r>
          <a:endParaRPr lang="en-US" sz="1700" kern="1200"/>
        </a:p>
      </dsp:txBody>
      <dsp:txXfrm>
        <a:off x="1014298" y="2735044"/>
        <a:ext cx="3703370" cy="516046"/>
      </dsp:txXfrm>
    </dsp:sp>
    <dsp:sp modelId="{07E9A58B-6ABC-4C63-80D7-F9FD50359B51}">
      <dsp:nvSpPr>
        <dsp:cNvPr id="0" name=""/>
        <dsp:cNvSpPr/>
      </dsp:nvSpPr>
      <dsp:spPr>
        <a:xfrm>
          <a:off x="943533" y="3251090"/>
          <a:ext cx="37741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1E938-79AF-4F1B-9CDB-D29D0D702E79}">
      <dsp:nvSpPr>
        <dsp:cNvPr id="0" name=""/>
        <dsp:cNvSpPr/>
      </dsp:nvSpPr>
      <dsp:spPr>
        <a:xfrm>
          <a:off x="1014298" y="3276893"/>
          <a:ext cx="3703370" cy="51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What is the last date? </a:t>
          </a:r>
          <a:endParaRPr lang="en-US" sz="1700" kern="1200"/>
        </a:p>
      </dsp:txBody>
      <dsp:txXfrm>
        <a:off x="1014298" y="3276893"/>
        <a:ext cx="3703370" cy="516046"/>
      </dsp:txXfrm>
    </dsp:sp>
    <dsp:sp modelId="{90FDD0B3-782D-4CB7-B83A-9EAD6686C254}">
      <dsp:nvSpPr>
        <dsp:cNvPr id="0" name=""/>
        <dsp:cNvSpPr/>
      </dsp:nvSpPr>
      <dsp:spPr>
        <a:xfrm>
          <a:off x="943533" y="3792939"/>
          <a:ext cx="37741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295F5-DFF1-4746-A31F-1A337BAA6E19}">
      <dsp:nvSpPr>
        <dsp:cNvPr id="0" name=""/>
        <dsp:cNvSpPr/>
      </dsp:nvSpPr>
      <dsp:spPr>
        <a:xfrm>
          <a:off x="1014298" y="3818741"/>
          <a:ext cx="3703370" cy="51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Can old filings be made? </a:t>
          </a:r>
          <a:endParaRPr lang="en-US" sz="1700" kern="1200"/>
        </a:p>
      </dsp:txBody>
      <dsp:txXfrm>
        <a:off x="1014298" y="3818741"/>
        <a:ext cx="3703370" cy="516046"/>
      </dsp:txXfrm>
    </dsp:sp>
    <dsp:sp modelId="{16B983B4-BC2F-4B8C-9FCA-F0B44DEE7A0E}">
      <dsp:nvSpPr>
        <dsp:cNvPr id="0" name=""/>
        <dsp:cNvSpPr/>
      </dsp:nvSpPr>
      <dsp:spPr>
        <a:xfrm>
          <a:off x="943533" y="4334787"/>
          <a:ext cx="37741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A67CA-4C2A-49AF-9E96-E25F2E150324}">
      <dsp:nvSpPr>
        <dsp:cNvPr id="0" name=""/>
        <dsp:cNvSpPr/>
      </dsp:nvSpPr>
      <dsp:spPr>
        <a:xfrm>
          <a:off x="1014298" y="4360590"/>
          <a:ext cx="3703370" cy="51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Is immunity available? </a:t>
          </a:r>
          <a:endParaRPr lang="en-US" sz="1700" kern="1200"/>
        </a:p>
      </dsp:txBody>
      <dsp:txXfrm>
        <a:off x="1014298" y="4360590"/>
        <a:ext cx="3703370" cy="516046"/>
      </dsp:txXfrm>
    </dsp:sp>
    <dsp:sp modelId="{6EB6354D-0F9C-4AC9-AF11-06273849F943}">
      <dsp:nvSpPr>
        <dsp:cNvPr id="0" name=""/>
        <dsp:cNvSpPr/>
      </dsp:nvSpPr>
      <dsp:spPr>
        <a:xfrm>
          <a:off x="943533" y="4876636"/>
          <a:ext cx="37741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FEC57-3F29-4620-8F05-84C0DE789E24}">
      <dsp:nvSpPr>
        <dsp:cNvPr id="0" name=""/>
        <dsp:cNvSpPr/>
      </dsp:nvSpPr>
      <dsp:spPr>
        <a:xfrm>
          <a:off x="1014298" y="4902438"/>
          <a:ext cx="3703370" cy="51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What if filings remain pending?</a:t>
          </a:r>
          <a:endParaRPr lang="en-US" sz="1700" kern="1200"/>
        </a:p>
      </dsp:txBody>
      <dsp:txXfrm>
        <a:off x="1014298" y="4902438"/>
        <a:ext cx="3703370" cy="516046"/>
      </dsp:txXfrm>
    </dsp:sp>
    <dsp:sp modelId="{605D50D7-4846-47B6-9162-5860172DF741}">
      <dsp:nvSpPr>
        <dsp:cNvPr id="0" name=""/>
        <dsp:cNvSpPr/>
      </dsp:nvSpPr>
      <dsp:spPr>
        <a:xfrm>
          <a:off x="943533" y="5418484"/>
          <a:ext cx="37741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04617-A9F9-420D-90E7-8D7DE1F10E6C}">
      <dsp:nvSpPr>
        <dsp:cNvPr id="0" name=""/>
        <dsp:cNvSpPr/>
      </dsp:nvSpPr>
      <dsp:spPr>
        <a:xfrm rot="5400000">
          <a:off x="4106379" y="-831865"/>
          <a:ext cx="2824049" cy="519379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300" kern="1200"/>
            <a:t>✅ Private Companies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300" kern="1200"/>
            <a:t>✅ Public Companies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300" kern="1200"/>
            <a:t>✅ OPCs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300" kern="1200"/>
            <a:t>✅ Small Companies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300" kern="1200"/>
            <a:t>✅ MSMEs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300" kern="1200"/>
            <a:t>✅ Inactive Companies</a:t>
          </a:r>
          <a:endParaRPr lang="en-US" sz="2300" kern="1200"/>
        </a:p>
      </dsp:txBody>
      <dsp:txXfrm rot="-5400000">
        <a:off x="2921508" y="490865"/>
        <a:ext cx="5055933" cy="2548331"/>
      </dsp:txXfrm>
    </dsp:sp>
    <dsp:sp modelId="{8C7253AC-C738-4331-9123-F21F0AA308B2}">
      <dsp:nvSpPr>
        <dsp:cNvPr id="0" name=""/>
        <dsp:cNvSpPr/>
      </dsp:nvSpPr>
      <dsp:spPr>
        <a:xfrm>
          <a:off x="0" y="0"/>
          <a:ext cx="2921508" cy="35300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100" b="1" kern="1200"/>
            <a:t>Eligible Entities</a:t>
          </a:r>
          <a:endParaRPr lang="en-US" sz="5100" kern="1200"/>
        </a:p>
      </dsp:txBody>
      <dsp:txXfrm>
        <a:off x="142616" y="142616"/>
        <a:ext cx="2636276" cy="324483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42DFD-9C8E-43DB-B9A3-AD25889E1F5B}">
      <dsp:nvSpPr>
        <dsp:cNvPr id="0" name=""/>
        <dsp:cNvSpPr/>
      </dsp:nvSpPr>
      <dsp:spPr>
        <a:xfrm>
          <a:off x="0" y="441761"/>
          <a:ext cx="8115300" cy="303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837" tIns="541528" rIns="629837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600" kern="1200"/>
            <a:t>✓ One-time opportunity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600" kern="1200"/>
            <a:t>✓ Reduced filing cost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600" kern="1200"/>
            <a:t>✓ Better corporate governance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600" kern="1200"/>
            <a:t>✓ Avoid future penalties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600" kern="1200"/>
            <a:t>✓ Act before closure</a:t>
          </a:r>
          <a:endParaRPr lang="en-US" sz="2600" kern="1200"/>
        </a:p>
      </dsp:txBody>
      <dsp:txXfrm>
        <a:off x="0" y="441761"/>
        <a:ext cx="8115300" cy="3030300"/>
      </dsp:txXfrm>
    </dsp:sp>
    <dsp:sp modelId="{2E033673-8FF6-4EE6-8366-17F3274A9751}">
      <dsp:nvSpPr>
        <dsp:cNvPr id="0" name=""/>
        <dsp:cNvSpPr/>
      </dsp:nvSpPr>
      <dsp:spPr>
        <a:xfrm>
          <a:off x="405765" y="58001"/>
          <a:ext cx="568071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717" tIns="0" rIns="214717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/>
            <a:t>Remember</a:t>
          </a:r>
          <a:endParaRPr lang="en-US" sz="2600" kern="1200"/>
        </a:p>
      </dsp:txBody>
      <dsp:txXfrm>
        <a:off x="443232" y="95468"/>
        <a:ext cx="5605776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4BF85-FAC3-4679-83C4-B62E15947961}">
      <dsp:nvSpPr>
        <dsp:cNvPr id="0" name=""/>
        <dsp:cNvSpPr/>
      </dsp:nvSpPr>
      <dsp:spPr>
        <a:xfrm>
          <a:off x="0" y="0"/>
          <a:ext cx="8115300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The Scheme is not available to the following categories of companies:</a:t>
          </a:r>
          <a:endParaRPr lang="en-US" sz="2100" kern="1200" dirty="0"/>
        </a:p>
      </dsp:txBody>
      <dsp:txXfrm>
        <a:off x="40780" y="40780"/>
        <a:ext cx="8033740" cy="753819"/>
      </dsp:txXfrm>
    </dsp:sp>
    <dsp:sp modelId="{4FEEB4E3-0B67-4F61-BED4-9E9DA5D30096}">
      <dsp:nvSpPr>
        <dsp:cNvPr id="0" name=""/>
        <dsp:cNvSpPr/>
      </dsp:nvSpPr>
      <dsp:spPr>
        <a:xfrm>
          <a:off x="0" y="1122840"/>
          <a:ext cx="8115300" cy="295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66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kern="1200" dirty="0"/>
            <a:t>❌ Companies that have already filed an application for Strike Off under the Companies Act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IN" sz="1600" kern="1200" dirty="0"/>
            <a:t>❌ Companies in respect of which the Registrar of Companies (</a:t>
          </a:r>
          <a:r>
            <a:rPr lang="en-IN" sz="1600" kern="1200" dirty="0" err="1"/>
            <a:t>RoC</a:t>
          </a:r>
          <a:r>
            <a:rPr lang="en-IN" sz="1600" kern="1200" dirty="0"/>
            <a:t>) has initiated final action for Strike Off by issuing a final notice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IN" sz="1600" kern="1200" dirty="0"/>
            <a:t>❌ Companies that have filed an application for obtaining Dormant Company status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IN" sz="1600" kern="1200" dirty="0"/>
            <a:t>❌ Companies dissolved pursuant to a Scheme of Amalgamation or Merger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IN" sz="1600" kern="1200" dirty="0"/>
            <a:t>❌ Vanishing Companies as identified by the regulatory authorities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IN" sz="1600" kern="1200" dirty="0"/>
            <a:t>❌ Companies involved in fraud, serious regulatory violations, or other categories specifically excluded by the Ministry of Corporate Affairs (MCA)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1122840"/>
        <a:ext cx="8115300" cy="2955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31483-F65F-4C72-9C36-498C9F89883F}">
      <dsp:nvSpPr>
        <dsp:cNvPr id="0" name=""/>
        <dsp:cNvSpPr/>
      </dsp:nvSpPr>
      <dsp:spPr>
        <a:xfrm>
          <a:off x="1117438" y="904"/>
          <a:ext cx="5880422" cy="3528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/>
            <a:t>Three Compliance Routes</a:t>
          </a:r>
          <a:endParaRPr lang="en-US" sz="40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100" kern="1200"/>
            <a:t>Regularisation Route 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100" kern="1200"/>
            <a:t>Dormant Company Route 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100" kern="1200"/>
            <a:t>Strike-Off Route</a:t>
          </a:r>
          <a:endParaRPr lang="en-US" sz="3100" kern="1200"/>
        </a:p>
      </dsp:txBody>
      <dsp:txXfrm>
        <a:off x="1220777" y="104243"/>
        <a:ext cx="5673744" cy="33215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FDB9E-6B43-4DC2-A1C1-B40CD039EF69}">
      <dsp:nvSpPr>
        <dsp:cNvPr id="0" name=""/>
        <dsp:cNvSpPr/>
      </dsp:nvSpPr>
      <dsp:spPr>
        <a:xfrm>
          <a:off x="2210368" y="448292"/>
          <a:ext cx="3480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8057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4931" y="492119"/>
        <a:ext cx="18932" cy="3786"/>
      </dsp:txXfrm>
    </dsp:sp>
    <dsp:sp modelId="{D5EC342B-46FF-4A27-8763-4BDCCBCF8E67}">
      <dsp:nvSpPr>
        <dsp:cNvPr id="0" name=""/>
        <dsp:cNvSpPr/>
      </dsp:nvSpPr>
      <dsp:spPr>
        <a:xfrm>
          <a:off x="565829" y="110"/>
          <a:ext cx="1646339" cy="9878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72" tIns="84679" rIns="80672" bIns="8467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/>
            <a:t>Annual Filing Forms</a:t>
          </a:r>
          <a:endParaRPr lang="en-US" sz="1500" kern="1200"/>
        </a:p>
      </dsp:txBody>
      <dsp:txXfrm>
        <a:off x="565829" y="110"/>
        <a:ext cx="1646339" cy="987803"/>
      </dsp:txXfrm>
    </dsp:sp>
    <dsp:sp modelId="{70FDB2F1-AC60-43A1-9C2D-57B75B623129}">
      <dsp:nvSpPr>
        <dsp:cNvPr id="0" name=""/>
        <dsp:cNvSpPr/>
      </dsp:nvSpPr>
      <dsp:spPr>
        <a:xfrm>
          <a:off x="1388998" y="986114"/>
          <a:ext cx="2024997" cy="348057"/>
        </a:xfrm>
        <a:custGeom>
          <a:avLst/>
          <a:gdLst/>
          <a:ahLst/>
          <a:cxnLst/>
          <a:rect l="0" t="0" r="0" b="0"/>
          <a:pathLst>
            <a:path>
              <a:moveTo>
                <a:pt x="2024997" y="0"/>
              </a:moveTo>
              <a:lnTo>
                <a:pt x="2024997" y="191128"/>
              </a:lnTo>
              <a:lnTo>
                <a:pt x="0" y="191128"/>
              </a:lnTo>
              <a:lnTo>
                <a:pt x="0" y="348057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49995" y="1158249"/>
        <a:ext cx="103004" cy="3786"/>
      </dsp:txXfrm>
    </dsp:sp>
    <dsp:sp modelId="{36FFD08C-2F98-4DC5-8537-815F3DA6FE99}">
      <dsp:nvSpPr>
        <dsp:cNvPr id="0" name=""/>
        <dsp:cNvSpPr/>
      </dsp:nvSpPr>
      <dsp:spPr>
        <a:xfrm>
          <a:off x="2590826" y="110"/>
          <a:ext cx="1646339" cy="9878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72" tIns="84679" rIns="80672" bIns="8467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AOC-4 </a:t>
          </a:r>
          <a:endParaRPr lang="en-US" sz="1500" kern="1200" dirty="0"/>
        </a:p>
      </dsp:txBody>
      <dsp:txXfrm>
        <a:off x="2590826" y="110"/>
        <a:ext cx="1646339" cy="987803"/>
      </dsp:txXfrm>
    </dsp:sp>
    <dsp:sp modelId="{0493C077-09D1-42A4-8C9D-32FAB36D2BC2}">
      <dsp:nvSpPr>
        <dsp:cNvPr id="0" name=""/>
        <dsp:cNvSpPr/>
      </dsp:nvSpPr>
      <dsp:spPr>
        <a:xfrm>
          <a:off x="2210368" y="1814753"/>
          <a:ext cx="3480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8057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4931" y="1858580"/>
        <a:ext cx="18932" cy="3786"/>
      </dsp:txXfrm>
    </dsp:sp>
    <dsp:sp modelId="{5E745D4B-F529-4420-96C3-59C1859013FB}">
      <dsp:nvSpPr>
        <dsp:cNvPr id="0" name=""/>
        <dsp:cNvSpPr/>
      </dsp:nvSpPr>
      <dsp:spPr>
        <a:xfrm>
          <a:off x="565829" y="1366572"/>
          <a:ext cx="1646339" cy="9878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72" tIns="84679" rIns="80672" bIns="8467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AOC-4 XBRL </a:t>
          </a:r>
          <a:endParaRPr lang="en-US" sz="1500" kern="1200"/>
        </a:p>
      </dsp:txBody>
      <dsp:txXfrm>
        <a:off x="565829" y="1366572"/>
        <a:ext cx="1646339" cy="987803"/>
      </dsp:txXfrm>
    </dsp:sp>
    <dsp:sp modelId="{8A0F3B9E-C95E-444F-B4C0-D64EF2725349}">
      <dsp:nvSpPr>
        <dsp:cNvPr id="0" name=""/>
        <dsp:cNvSpPr/>
      </dsp:nvSpPr>
      <dsp:spPr>
        <a:xfrm>
          <a:off x="1388998" y="2352575"/>
          <a:ext cx="2024997" cy="348057"/>
        </a:xfrm>
        <a:custGeom>
          <a:avLst/>
          <a:gdLst/>
          <a:ahLst/>
          <a:cxnLst/>
          <a:rect l="0" t="0" r="0" b="0"/>
          <a:pathLst>
            <a:path>
              <a:moveTo>
                <a:pt x="2024997" y="0"/>
              </a:moveTo>
              <a:lnTo>
                <a:pt x="2024997" y="191128"/>
              </a:lnTo>
              <a:lnTo>
                <a:pt x="0" y="191128"/>
              </a:lnTo>
              <a:lnTo>
                <a:pt x="0" y="348057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49995" y="2524711"/>
        <a:ext cx="103004" cy="3786"/>
      </dsp:txXfrm>
    </dsp:sp>
    <dsp:sp modelId="{95FD1923-515E-4290-84FC-4D68FE8C1A82}">
      <dsp:nvSpPr>
        <dsp:cNvPr id="0" name=""/>
        <dsp:cNvSpPr/>
      </dsp:nvSpPr>
      <dsp:spPr>
        <a:xfrm>
          <a:off x="2590826" y="1366572"/>
          <a:ext cx="1646339" cy="9878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72" tIns="84679" rIns="80672" bIns="8467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MGT-7 </a:t>
          </a:r>
          <a:endParaRPr lang="en-US" sz="1500" kern="1200"/>
        </a:p>
      </dsp:txBody>
      <dsp:txXfrm>
        <a:off x="2590826" y="1366572"/>
        <a:ext cx="1646339" cy="987803"/>
      </dsp:txXfrm>
    </dsp:sp>
    <dsp:sp modelId="{6B5C141E-4A92-44BA-96F8-A038E389F874}">
      <dsp:nvSpPr>
        <dsp:cNvPr id="0" name=""/>
        <dsp:cNvSpPr/>
      </dsp:nvSpPr>
      <dsp:spPr>
        <a:xfrm>
          <a:off x="2210368" y="3181215"/>
          <a:ext cx="3480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8057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4931" y="3225041"/>
        <a:ext cx="18932" cy="3786"/>
      </dsp:txXfrm>
    </dsp:sp>
    <dsp:sp modelId="{8D38B81D-CE42-4517-9E9D-91B8F66EA636}">
      <dsp:nvSpPr>
        <dsp:cNvPr id="0" name=""/>
        <dsp:cNvSpPr/>
      </dsp:nvSpPr>
      <dsp:spPr>
        <a:xfrm>
          <a:off x="565829" y="2733033"/>
          <a:ext cx="1646339" cy="98780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72" tIns="84679" rIns="80672" bIns="8467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MGT-7A</a:t>
          </a:r>
          <a:endParaRPr lang="en-US" sz="1500" kern="1200"/>
        </a:p>
      </dsp:txBody>
      <dsp:txXfrm>
        <a:off x="565829" y="2733033"/>
        <a:ext cx="1646339" cy="987803"/>
      </dsp:txXfrm>
    </dsp:sp>
    <dsp:sp modelId="{F0D6E4F7-A749-4ADF-85FC-970EFFD997D2}">
      <dsp:nvSpPr>
        <dsp:cNvPr id="0" name=""/>
        <dsp:cNvSpPr/>
      </dsp:nvSpPr>
      <dsp:spPr>
        <a:xfrm>
          <a:off x="1388998" y="3719036"/>
          <a:ext cx="2024997" cy="348057"/>
        </a:xfrm>
        <a:custGeom>
          <a:avLst/>
          <a:gdLst/>
          <a:ahLst/>
          <a:cxnLst/>
          <a:rect l="0" t="0" r="0" b="0"/>
          <a:pathLst>
            <a:path>
              <a:moveTo>
                <a:pt x="2024997" y="0"/>
              </a:moveTo>
              <a:lnTo>
                <a:pt x="2024997" y="191128"/>
              </a:lnTo>
              <a:lnTo>
                <a:pt x="0" y="191128"/>
              </a:lnTo>
              <a:lnTo>
                <a:pt x="0" y="34805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349995" y="3891172"/>
        <a:ext cx="103004" cy="3786"/>
      </dsp:txXfrm>
    </dsp:sp>
    <dsp:sp modelId="{61C36F8D-1226-43C6-A09C-25CBF965FB3C}">
      <dsp:nvSpPr>
        <dsp:cNvPr id="0" name=""/>
        <dsp:cNvSpPr/>
      </dsp:nvSpPr>
      <dsp:spPr>
        <a:xfrm>
          <a:off x="2590826" y="2733033"/>
          <a:ext cx="1646339" cy="9878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72" tIns="84679" rIns="80672" bIns="8467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FC 3 &amp; 4</a:t>
          </a:r>
        </a:p>
      </dsp:txBody>
      <dsp:txXfrm>
        <a:off x="2590826" y="2733033"/>
        <a:ext cx="1646339" cy="987803"/>
      </dsp:txXfrm>
    </dsp:sp>
    <dsp:sp modelId="{C5051D19-6EA6-4AD8-B78C-D574D5064B94}">
      <dsp:nvSpPr>
        <dsp:cNvPr id="0" name=""/>
        <dsp:cNvSpPr/>
      </dsp:nvSpPr>
      <dsp:spPr>
        <a:xfrm>
          <a:off x="2210368" y="4547676"/>
          <a:ext cx="3480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8057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4931" y="4591503"/>
        <a:ext cx="18932" cy="3786"/>
      </dsp:txXfrm>
    </dsp:sp>
    <dsp:sp modelId="{EA5987B5-2CC5-433C-B5BA-C7A5F64C8F16}">
      <dsp:nvSpPr>
        <dsp:cNvPr id="0" name=""/>
        <dsp:cNvSpPr/>
      </dsp:nvSpPr>
      <dsp:spPr>
        <a:xfrm>
          <a:off x="565829" y="4099494"/>
          <a:ext cx="1646339" cy="9878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72" tIns="84679" rIns="80672" bIns="8467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/>
            <a:t>Legacy Forms</a:t>
          </a:r>
          <a:endParaRPr lang="en-US" sz="1500" kern="1200"/>
        </a:p>
      </dsp:txBody>
      <dsp:txXfrm>
        <a:off x="565829" y="4099494"/>
        <a:ext cx="1646339" cy="987803"/>
      </dsp:txXfrm>
    </dsp:sp>
    <dsp:sp modelId="{9C09B35F-5B6B-459E-AFCF-146179744C12}">
      <dsp:nvSpPr>
        <dsp:cNvPr id="0" name=""/>
        <dsp:cNvSpPr/>
      </dsp:nvSpPr>
      <dsp:spPr>
        <a:xfrm>
          <a:off x="2590826" y="4099494"/>
          <a:ext cx="1646339" cy="9878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72" tIns="84679" rIns="80672" bIns="8467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Select Companies Act, 1956 Forms</a:t>
          </a:r>
          <a:endParaRPr lang="en-US" sz="1500" kern="1200"/>
        </a:p>
      </dsp:txBody>
      <dsp:txXfrm>
        <a:off x="2590826" y="4099494"/>
        <a:ext cx="1646339" cy="987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BEE0-1B27-4735-97E1-DBBCEA65AC7E}">
      <dsp:nvSpPr>
        <dsp:cNvPr id="0" name=""/>
        <dsp:cNvSpPr/>
      </dsp:nvSpPr>
      <dsp:spPr>
        <a:xfrm>
          <a:off x="990" y="765805"/>
          <a:ext cx="3477136" cy="2207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794FC4-3726-459D-920D-574B309A0E7B}">
      <dsp:nvSpPr>
        <dsp:cNvPr id="0" name=""/>
        <dsp:cNvSpPr/>
      </dsp:nvSpPr>
      <dsp:spPr>
        <a:xfrm>
          <a:off x="387339" y="1132836"/>
          <a:ext cx="3477136" cy="220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/>
            <a:t>Step-by-Step Filing Journey</a:t>
          </a:r>
          <a:endParaRPr lang="en-US" sz="2800" kern="1200" dirty="0"/>
        </a:p>
      </dsp:txBody>
      <dsp:txXfrm>
        <a:off x="452009" y="1197506"/>
        <a:ext cx="3347796" cy="2078641"/>
      </dsp:txXfrm>
    </dsp:sp>
    <dsp:sp modelId="{B29FBCFC-D5EE-4030-8280-EECCC9889CAC}">
      <dsp:nvSpPr>
        <dsp:cNvPr id="0" name=""/>
        <dsp:cNvSpPr/>
      </dsp:nvSpPr>
      <dsp:spPr>
        <a:xfrm>
          <a:off x="4250824" y="765805"/>
          <a:ext cx="3477136" cy="27762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582C11-5B54-4019-960B-17DDBB8F4F61}">
      <dsp:nvSpPr>
        <dsp:cNvPr id="0" name=""/>
        <dsp:cNvSpPr/>
      </dsp:nvSpPr>
      <dsp:spPr>
        <a:xfrm>
          <a:off x="4637172" y="1132836"/>
          <a:ext cx="3477136" cy="2776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Review Defaults</a:t>
          </a:r>
          <a:br>
            <a:rPr lang="en-IN" sz="1400" kern="1200" dirty="0"/>
          </a:br>
          <a:r>
            <a:rPr lang="en-IN" sz="1400" kern="1200" dirty="0"/>
            <a:t>↓</a:t>
          </a:r>
          <a:br>
            <a:rPr lang="en-IN" sz="1400" kern="1200" dirty="0"/>
          </a:br>
          <a:r>
            <a:rPr lang="en-IN" sz="1400" kern="1200" dirty="0"/>
            <a:t>Compile Records</a:t>
          </a:r>
          <a:br>
            <a:rPr lang="en-IN" sz="1400" kern="1200" dirty="0"/>
          </a:br>
          <a:r>
            <a:rPr lang="en-IN" sz="1400" kern="1200" dirty="0"/>
            <a:t>↓</a:t>
          </a:r>
          <a:br>
            <a:rPr lang="en-IN" sz="1400" kern="1200" dirty="0"/>
          </a:br>
          <a:r>
            <a:rPr lang="en-IN" sz="1400" kern="1200" dirty="0"/>
            <a:t>Financial Statements</a:t>
          </a:r>
          <a:br>
            <a:rPr lang="en-IN" sz="1400" kern="1200" dirty="0"/>
          </a:br>
          <a:r>
            <a:rPr lang="en-IN" sz="1400" kern="1200" dirty="0"/>
            <a:t>↓</a:t>
          </a:r>
          <a:br>
            <a:rPr lang="en-IN" sz="1400" kern="1200" dirty="0"/>
          </a:br>
          <a:r>
            <a:rPr lang="en-IN" sz="1400" kern="1200" dirty="0"/>
            <a:t>Auditor Sign-off</a:t>
          </a:r>
          <a:br>
            <a:rPr lang="en-IN" sz="1400" kern="1200" dirty="0"/>
          </a:br>
          <a:r>
            <a:rPr lang="en-IN" sz="1400" kern="1200" dirty="0"/>
            <a:t>↓</a:t>
          </a:r>
          <a:br>
            <a:rPr lang="en-IN" sz="1400" kern="1200" dirty="0"/>
          </a:br>
          <a:r>
            <a:rPr lang="en-IN" sz="1400" kern="1200" dirty="0"/>
            <a:t>Board Approval</a:t>
          </a:r>
          <a:br>
            <a:rPr lang="en-IN" sz="1400" kern="1200" dirty="0"/>
          </a:br>
          <a:r>
            <a:rPr lang="en-IN" sz="1400" kern="1200" dirty="0"/>
            <a:t>↓</a:t>
          </a:r>
          <a:br>
            <a:rPr lang="en-IN" sz="1400" kern="1200" dirty="0"/>
          </a:br>
          <a:r>
            <a:rPr lang="en-IN" sz="1400" kern="1200" dirty="0"/>
            <a:t>MCA Filing</a:t>
          </a:r>
          <a:endParaRPr lang="en-US" sz="1400" kern="1200" dirty="0"/>
        </a:p>
      </dsp:txBody>
      <dsp:txXfrm>
        <a:off x="4718485" y="1214149"/>
        <a:ext cx="3314510" cy="26136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D8858-1579-4774-BBD3-07CEEAE13119}">
      <dsp:nvSpPr>
        <dsp:cNvPr id="0" name=""/>
        <dsp:cNvSpPr/>
      </dsp:nvSpPr>
      <dsp:spPr>
        <a:xfrm>
          <a:off x="0" y="1206072"/>
          <a:ext cx="2237422" cy="1420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9DDAD-1032-40C1-8D93-8E1FF18347EB}">
      <dsp:nvSpPr>
        <dsp:cNvPr id="0" name=""/>
        <dsp:cNvSpPr/>
      </dsp:nvSpPr>
      <dsp:spPr>
        <a:xfrm>
          <a:off x="248602" y="1442244"/>
          <a:ext cx="2237422" cy="1420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b="1" kern="1200"/>
            <a:t>Additional Fee Relief</a:t>
          </a:r>
          <a:endParaRPr lang="en-US" sz="2100" kern="1200"/>
        </a:p>
      </dsp:txBody>
      <dsp:txXfrm>
        <a:off x="290215" y="1483857"/>
        <a:ext cx="2154196" cy="1337537"/>
      </dsp:txXfrm>
    </dsp:sp>
    <dsp:sp modelId="{B494D163-9313-4B8C-92D7-8A792BC3C80C}">
      <dsp:nvSpPr>
        <dsp:cNvPr id="0" name=""/>
        <dsp:cNvSpPr/>
      </dsp:nvSpPr>
      <dsp:spPr>
        <a:xfrm>
          <a:off x="2734627" y="1206072"/>
          <a:ext cx="2237422" cy="1420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6B356-01FE-4F45-90CE-666D18A3B126}">
      <dsp:nvSpPr>
        <dsp:cNvPr id="0" name=""/>
        <dsp:cNvSpPr/>
      </dsp:nvSpPr>
      <dsp:spPr>
        <a:xfrm>
          <a:off x="2983230" y="1442244"/>
          <a:ext cx="2237422" cy="1420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Without Scheme:</a:t>
          </a:r>
          <a:br>
            <a:rPr lang="en-IN" sz="2100" kern="1200" dirty="0"/>
          </a:br>
          <a:r>
            <a:rPr lang="en-IN" sz="2100" kern="1200" dirty="0"/>
            <a:t>₹100/day additional fee</a:t>
          </a:r>
          <a:endParaRPr lang="en-US" sz="2100" kern="1200" dirty="0"/>
        </a:p>
      </dsp:txBody>
      <dsp:txXfrm>
        <a:off x="3024843" y="1483857"/>
        <a:ext cx="2154196" cy="1337537"/>
      </dsp:txXfrm>
    </dsp:sp>
    <dsp:sp modelId="{88C5D626-A4D3-4960-B08A-DA36FBD71480}">
      <dsp:nvSpPr>
        <dsp:cNvPr id="0" name=""/>
        <dsp:cNvSpPr/>
      </dsp:nvSpPr>
      <dsp:spPr>
        <a:xfrm>
          <a:off x="5469254" y="1206072"/>
          <a:ext cx="2237422" cy="1420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6135B-2F49-4F56-AA28-FA8CC32F0A49}">
      <dsp:nvSpPr>
        <dsp:cNvPr id="0" name=""/>
        <dsp:cNvSpPr/>
      </dsp:nvSpPr>
      <dsp:spPr>
        <a:xfrm>
          <a:off x="5717857" y="1442244"/>
          <a:ext cx="2237422" cy="1420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With CCFS:</a:t>
          </a:r>
          <a:br>
            <a:rPr lang="en-IN" sz="2100" kern="1200"/>
          </a:br>
          <a:r>
            <a:rPr lang="en-IN" sz="2100" kern="1200"/>
            <a:t>Reduced burden</a:t>
          </a:r>
          <a:endParaRPr lang="en-US" sz="2100" kern="1200"/>
        </a:p>
      </dsp:txBody>
      <dsp:txXfrm>
        <a:off x="5759470" y="1483857"/>
        <a:ext cx="2154196" cy="13375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0F4D0-6ABB-4BD8-8AEE-C1EE9871BAFA}">
      <dsp:nvSpPr>
        <dsp:cNvPr id="0" name=""/>
        <dsp:cNvSpPr/>
      </dsp:nvSpPr>
      <dsp:spPr>
        <a:xfrm>
          <a:off x="0" y="47520"/>
          <a:ext cx="795528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b="1" kern="1200"/>
            <a:t>Illustrative Savings</a:t>
          </a:r>
          <a:endParaRPr lang="en-US" sz="3800" kern="1200"/>
        </a:p>
      </dsp:txBody>
      <dsp:txXfrm>
        <a:off x="44492" y="92012"/>
        <a:ext cx="7866296" cy="822446"/>
      </dsp:txXfrm>
    </dsp:sp>
    <dsp:sp modelId="{996C3C54-DC98-48DF-A2B2-016F32A5D984}">
      <dsp:nvSpPr>
        <dsp:cNvPr id="0" name=""/>
        <dsp:cNvSpPr/>
      </dsp:nvSpPr>
      <dsp:spPr>
        <a:xfrm>
          <a:off x="0" y="1068390"/>
          <a:ext cx="795528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kern="1200"/>
            <a:t>Without CCFS = ₹1,60,000</a:t>
          </a:r>
          <a:endParaRPr lang="en-US" sz="3800" kern="1200"/>
        </a:p>
      </dsp:txBody>
      <dsp:txXfrm>
        <a:off x="44492" y="1112882"/>
        <a:ext cx="7866296" cy="822446"/>
      </dsp:txXfrm>
    </dsp:sp>
    <dsp:sp modelId="{B355B0D7-3DC8-40EE-962D-015F71C00E93}">
      <dsp:nvSpPr>
        <dsp:cNvPr id="0" name=""/>
        <dsp:cNvSpPr/>
      </dsp:nvSpPr>
      <dsp:spPr>
        <a:xfrm>
          <a:off x="0" y="2089260"/>
          <a:ext cx="795528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kern="1200"/>
            <a:t>With CCFS = ₹40,000</a:t>
          </a:r>
          <a:endParaRPr lang="en-US" sz="3800" kern="1200"/>
        </a:p>
      </dsp:txBody>
      <dsp:txXfrm>
        <a:off x="44492" y="2133752"/>
        <a:ext cx="7866296" cy="822446"/>
      </dsp:txXfrm>
    </dsp:sp>
    <dsp:sp modelId="{087AE0A0-3EC3-4D5C-B7B9-0BC218C5DA12}">
      <dsp:nvSpPr>
        <dsp:cNvPr id="0" name=""/>
        <dsp:cNvSpPr/>
      </dsp:nvSpPr>
      <dsp:spPr>
        <a:xfrm>
          <a:off x="0" y="3110130"/>
          <a:ext cx="795528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kern="1200"/>
            <a:t>Savings = ₹1,20,000</a:t>
          </a:r>
          <a:endParaRPr lang="en-US" sz="3800" kern="1200"/>
        </a:p>
      </dsp:txBody>
      <dsp:txXfrm>
        <a:off x="44492" y="3154622"/>
        <a:ext cx="7866296" cy="8224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7C08E-F7ED-48CB-974C-3137DC904A9B}">
      <dsp:nvSpPr>
        <dsp:cNvPr id="0" name=""/>
        <dsp:cNvSpPr/>
      </dsp:nvSpPr>
      <dsp:spPr>
        <a:xfrm>
          <a:off x="0" y="0"/>
          <a:ext cx="47176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56A00-D153-443C-B0A9-FF942B93D8FD}">
      <dsp:nvSpPr>
        <dsp:cNvPr id="0" name=""/>
        <dsp:cNvSpPr/>
      </dsp:nvSpPr>
      <dsp:spPr>
        <a:xfrm>
          <a:off x="0" y="0"/>
          <a:ext cx="4717669" cy="680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/>
            <a:t>Suitable For</a:t>
          </a:r>
          <a:endParaRPr lang="en-US" sz="2700" kern="1200"/>
        </a:p>
      </dsp:txBody>
      <dsp:txXfrm>
        <a:off x="0" y="0"/>
        <a:ext cx="4717669" cy="680968"/>
      </dsp:txXfrm>
    </dsp:sp>
    <dsp:sp modelId="{442A79B9-57B4-4B2E-8D6D-9AB56E88E69C}">
      <dsp:nvSpPr>
        <dsp:cNvPr id="0" name=""/>
        <dsp:cNvSpPr/>
      </dsp:nvSpPr>
      <dsp:spPr>
        <a:xfrm>
          <a:off x="0" y="680968"/>
          <a:ext cx="4717669" cy="0"/>
        </a:xfrm>
        <a:prstGeom prst="line">
          <a:avLst/>
        </a:prstGeom>
        <a:solidFill>
          <a:schemeClr val="accent2">
            <a:hueOff val="164213"/>
            <a:satOff val="-2682"/>
            <a:lumOff val="168"/>
            <a:alphaOff val="0"/>
          </a:schemeClr>
        </a:solidFill>
        <a:ln w="12700" cap="flat" cmpd="sng" algn="ctr">
          <a:solidFill>
            <a:schemeClr val="accent2">
              <a:hueOff val="164213"/>
              <a:satOff val="-2682"/>
              <a:lumOff val="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5F0F6-C663-4BE9-BC89-870EA5EA87B8}">
      <dsp:nvSpPr>
        <dsp:cNvPr id="0" name=""/>
        <dsp:cNvSpPr/>
      </dsp:nvSpPr>
      <dsp:spPr>
        <a:xfrm>
          <a:off x="0" y="680968"/>
          <a:ext cx="4717669" cy="680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/>
            <a:t>Holding companies </a:t>
          </a:r>
          <a:endParaRPr lang="en-US" sz="2700" kern="1200"/>
        </a:p>
      </dsp:txBody>
      <dsp:txXfrm>
        <a:off x="0" y="680968"/>
        <a:ext cx="4717669" cy="680968"/>
      </dsp:txXfrm>
    </dsp:sp>
    <dsp:sp modelId="{3A7866C7-52EC-4B50-A83A-499531E1CDA8}">
      <dsp:nvSpPr>
        <dsp:cNvPr id="0" name=""/>
        <dsp:cNvSpPr/>
      </dsp:nvSpPr>
      <dsp:spPr>
        <a:xfrm>
          <a:off x="0" y="1361936"/>
          <a:ext cx="4717669" cy="0"/>
        </a:xfrm>
        <a:prstGeom prst="line">
          <a:avLst/>
        </a:prstGeom>
        <a:solidFill>
          <a:schemeClr val="accent2">
            <a:hueOff val="328426"/>
            <a:satOff val="-5363"/>
            <a:lumOff val="336"/>
            <a:alphaOff val="0"/>
          </a:schemeClr>
        </a:solidFill>
        <a:ln w="12700" cap="flat" cmpd="sng" algn="ctr">
          <a:solidFill>
            <a:schemeClr val="accent2">
              <a:hueOff val="328426"/>
              <a:satOff val="-5363"/>
              <a:lumOff val="3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CC91A-CDE8-4467-BF46-C78808012AF6}">
      <dsp:nvSpPr>
        <dsp:cNvPr id="0" name=""/>
        <dsp:cNvSpPr/>
      </dsp:nvSpPr>
      <dsp:spPr>
        <a:xfrm>
          <a:off x="0" y="1361936"/>
          <a:ext cx="4717669" cy="680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/>
            <a:t>Future projects </a:t>
          </a:r>
          <a:endParaRPr lang="en-US" sz="2700" kern="1200"/>
        </a:p>
      </dsp:txBody>
      <dsp:txXfrm>
        <a:off x="0" y="1361936"/>
        <a:ext cx="4717669" cy="680968"/>
      </dsp:txXfrm>
    </dsp:sp>
    <dsp:sp modelId="{D99CD86E-CEBC-4EF9-A9E3-6C94B62A767B}">
      <dsp:nvSpPr>
        <dsp:cNvPr id="0" name=""/>
        <dsp:cNvSpPr/>
      </dsp:nvSpPr>
      <dsp:spPr>
        <a:xfrm>
          <a:off x="0" y="2042904"/>
          <a:ext cx="4717669" cy="0"/>
        </a:xfrm>
        <a:prstGeom prst="line">
          <a:avLst/>
        </a:prstGeom>
        <a:solidFill>
          <a:schemeClr val="accent2">
            <a:hueOff val="492639"/>
            <a:satOff val="-8045"/>
            <a:lumOff val="504"/>
            <a:alphaOff val="0"/>
          </a:schemeClr>
        </a:solidFill>
        <a:ln w="12700" cap="flat" cmpd="sng" algn="ctr">
          <a:solidFill>
            <a:schemeClr val="accent2">
              <a:hueOff val="492639"/>
              <a:satOff val="-8045"/>
              <a:lumOff val="5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847E6-60CD-4479-B643-8994BEFC2227}">
      <dsp:nvSpPr>
        <dsp:cNvPr id="0" name=""/>
        <dsp:cNvSpPr/>
      </dsp:nvSpPr>
      <dsp:spPr>
        <a:xfrm>
          <a:off x="0" y="2042904"/>
          <a:ext cx="4717669" cy="680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/>
            <a:t>Asset holding entities </a:t>
          </a:r>
          <a:endParaRPr lang="en-US" sz="2700" kern="1200"/>
        </a:p>
      </dsp:txBody>
      <dsp:txXfrm>
        <a:off x="0" y="2042904"/>
        <a:ext cx="4717669" cy="680968"/>
      </dsp:txXfrm>
    </dsp:sp>
    <dsp:sp modelId="{E2DE2773-C135-4C75-A023-30D200ADB3DD}">
      <dsp:nvSpPr>
        <dsp:cNvPr id="0" name=""/>
        <dsp:cNvSpPr/>
      </dsp:nvSpPr>
      <dsp:spPr>
        <a:xfrm>
          <a:off x="0" y="2723872"/>
          <a:ext cx="4717669" cy="0"/>
        </a:xfrm>
        <a:prstGeom prst="line">
          <a:avLst/>
        </a:prstGeom>
        <a:solidFill>
          <a:schemeClr val="accent2">
            <a:hueOff val="656851"/>
            <a:satOff val="-10727"/>
            <a:lumOff val="672"/>
            <a:alphaOff val="0"/>
          </a:schemeClr>
        </a:solidFill>
        <a:ln w="12700" cap="flat" cmpd="sng" algn="ctr">
          <a:solidFill>
            <a:schemeClr val="accent2">
              <a:hueOff val="656851"/>
              <a:satOff val="-10727"/>
              <a:lumOff val="6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C46C5-A704-48FF-95CF-A8C36E387C70}">
      <dsp:nvSpPr>
        <dsp:cNvPr id="0" name=""/>
        <dsp:cNvSpPr/>
      </dsp:nvSpPr>
      <dsp:spPr>
        <a:xfrm>
          <a:off x="0" y="2723872"/>
          <a:ext cx="4717669" cy="680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/>
            <a:t>Inactive companies </a:t>
          </a:r>
          <a:endParaRPr lang="en-US" sz="2700" kern="1200"/>
        </a:p>
      </dsp:txBody>
      <dsp:txXfrm>
        <a:off x="0" y="2723872"/>
        <a:ext cx="4717669" cy="680968"/>
      </dsp:txXfrm>
    </dsp:sp>
    <dsp:sp modelId="{65A58BF3-1D30-4727-A200-0500F16AEE40}">
      <dsp:nvSpPr>
        <dsp:cNvPr id="0" name=""/>
        <dsp:cNvSpPr/>
      </dsp:nvSpPr>
      <dsp:spPr>
        <a:xfrm>
          <a:off x="0" y="3404840"/>
          <a:ext cx="4717669" cy="0"/>
        </a:xfrm>
        <a:prstGeom prst="line">
          <a:avLst/>
        </a:prstGeom>
        <a:solidFill>
          <a:schemeClr val="accent2">
            <a:hueOff val="821064"/>
            <a:satOff val="-13409"/>
            <a:lumOff val="840"/>
            <a:alphaOff val="0"/>
          </a:schemeClr>
        </a:solidFill>
        <a:ln w="12700" cap="flat" cmpd="sng" algn="ctr">
          <a:solidFill>
            <a:schemeClr val="accent2">
              <a:hueOff val="821064"/>
              <a:satOff val="-13409"/>
              <a:lumOff val="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F90B1-D749-45AC-9D5D-35673EF11313}">
      <dsp:nvSpPr>
        <dsp:cNvPr id="0" name=""/>
        <dsp:cNvSpPr/>
      </dsp:nvSpPr>
      <dsp:spPr>
        <a:xfrm>
          <a:off x="0" y="3404840"/>
          <a:ext cx="4717669" cy="680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/>
            <a:t>Benefits</a:t>
          </a:r>
          <a:endParaRPr lang="en-US" sz="2700" kern="1200"/>
        </a:p>
      </dsp:txBody>
      <dsp:txXfrm>
        <a:off x="0" y="3404840"/>
        <a:ext cx="4717669" cy="680968"/>
      </dsp:txXfrm>
    </dsp:sp>
    <dsp:sp modelId="{7A04C30F-7646-40DE-92F7-122409D63BF9}">
      <dsp:nvSpPr>
        <dsp:cNvPr id="0" name=""/>
        <dsp:cNvSpPr/>
      </dsp:nvSpPr>
      <dsp:spPr>
        <a:xfrm>
          <a:off x="0" y="4085808"/>
          <a:ext cx="4717669" cy="0"/>
        </a:xfrm>
        <a:prstGeom prst="line">
          <a:avLst/>
        </a:prstGeom>
        <a:solidFill>
          <a:schemeClr val="accent2">
            <a:hueOff val="985277"/>
            <a:satOff val="-16090"/>
            <a:lumOff val="1008"/>
            <a:alphaOff val="0"/>
          </a:schemeClr>
        </a:solidFill>
        <a:ln w="12700" cap="flat" cmpd="sng" algn="ctr">
          <a:solidFill>
            <a:schemeClr val="accent2">
              <a:hueOff val="985277"/>
              <a:satOff val="-16090"/>
              <a:lumOff val="10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AB6BC-1F65-47E4-A2BB-B9D02C8BDD96}">
      <dsp:nvSpPr>
        <dsp:cNvPr id="0" name=""/>
        <dsp:cNvSpPr/>
      </dsp:nvSpPr>
      <dsp:spPr>
        <a:xfrm>
          <a:off x="0" y="4085808"/>
          <a:ext cx="4717669" cy="680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/>
            <a:t>Lower compliance burden </a:t>
          </a:r>
          <a:endParaRPr lang="en-US" sz="2700" kern="1200"/>
        </a:p>
      </dsp:txBody>
      <dsp:txXfrm>
        <a:off x="0" y="4085808"/>
        <a:ext cx="4717669" cy="680968"/>
      </dsp:txXfrm>
    </dsp:sp>
    <dsp:sp modelId="{A8B542FD-BFF6-413A-95E0-AF18A12E8A9B}">
      <dsp:nvSpPr>
        <dsp:cNvPr id="0" name=""/>
        <dsp:cNvSpPr/>
      </dsp:nvSpPr>
      <dsp:spPr>
        <a:xfrm>
          <a:off x="0" y="4766776"/>
          <a:ext cx="4717669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E6FE2-BCC5-43AE-A329-B488F98307FD}">
      <dsp:nvSpPr>
        <dsp:cNvPr id="0" name=""/>
        <dsp:cNvSpPr/>
      </dsp:nvSpPr>
      <dsp:spPr>
        <a:xfrm>
          <a:off x="0" y="4766776"/>
          <a:ext cx="4717669" cy="680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/>
            <a:t>Cost savings</a:t>
          </a:r>
          <a:endParaRPr lang="en-US" sz="2700" kern="1200"/>
        </a:p>
      </dsp:txBody>
      <dsp:txXfrm>
        <a:off x="0" y="4766776"/>
        <a:ext cx="4717669" cy="680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16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'CCFS-2026'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'Major Exclusions'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'Forms Covered'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'Legacy Forms'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'Dormant Company Route'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'Strike-Off Route'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'Immunity &amp; Relief'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'Implementation Roadmap'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'Practical Challenges'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'Case Study 1'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'Case Study 2'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'Agenda'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'Case Study 3'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'Top FAQs'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'Key Takeaways'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'Thank You'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F8C65-7EC7-F960-1AFC-05473FAAB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29887E-8E81-6D97-9FB5-9228A0C8BD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65ABB1-073D-5672-FAEE-D18FFBEAD5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'Thank You' and explain practical implications for companies.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DA901-1F71-CD80-46B4-76987A848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243378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'The Compliance Challenge'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'Why CCFS-2026?'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'Scheme Snapshot'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'Relief Options'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'Key Financial Benefit'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'Illustrative Savings'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 Discuss key points for 'Eligibility' and explain practical implications for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7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3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66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79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30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88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24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12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4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8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8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6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9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0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2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61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.png"/><Relationship Id="rId9" Type="http://schemas.microsoft.com/office/2007/relationships/diagramDrawing" Target="../diagrams/drawing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.png"/><Relationship Id="rId9" Type="http://schemas.microsoft.com/office/2007/relationships/diagramDrawing" Target="../diagrams/drawin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2.png"/><Relationship Id="rId9" Type="http://schemas.microsoft.com/office/2007/relationships/diagramDrawing" Target="../diagrams/drawin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2.png"/><Relationship Id="rId9" Type="http://schemas.microsoft.com/office/2007/relationships/diagramDrawing" Target="../diagrams/drawing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2.png"/><Relationship Id="rId9" Type="http://schemas.microsoft.com/office/2007/relationships/diagramDrawing" Target="../diagrams/drawing1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4" Type="http://schemas.openxmlformats.org/officeDocument/2006/relationships/image" Target="../media/image2.png"/><Relationship Id="rId9" Type="http://schemas.microsoft.com/office/2007/relationships/diagramDrawing" Target="../diagrams/drawin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clubindia.com/articles/companies-compliance-facilitation-scheme-2026-ccfs-2026-54957.asp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51B9DA-B0CC-480A-8EA5-4D5C3E05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021" y="965200"/>
            <a:ext cx="4628207" cy="4329641"/>
          </a:xfrm>
        </p:spPr>
        <p:txBody>
          <a:bodyPr anchor="ctr">
            <a:normAutofit/>
          </a:bodyPr>
          <a:lstStyle/>
          <a:p>
            <a:r>
              <a:rPr lang="en-IN" sz="5400" dirty="0"/>
              <a:t>CCFS-2026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965200"/>
            <a:ext cx="2525520" cy="4329641"/>
          </a:xfrm>
        </p:spPr>
        <p:txBody>
          <a:bodyPr anchor="ctr">
            <a:normAutofit/>
          </a:bodyPr>
          <a:lstStyle/>
          <a:p>
            <a:pPr algn="r"/>
            <a:r>
              <a:rPr lang="en-IN" dirty="0"/>
              <a:t>Companies Compliance Facilitation Scheme 2026</a:t>
            </a:r>
          </a:p>
          <a:p>
            <a:pPr algn="r"/>
            <a:r>
              <a:rPr lang="en-US" sz="1800" dirty="0"/>
              <a:t>A Practical Guide to MCA's One-Time Compliance Relief Scheme</a:t>
            </a:r>
          </a:p>
          <a:p>
            <a:pPr algn="r"/>
            <a:r>
              <a:rPr lang="en-IN" sz="1800" dirty="0"/>
              <a:t>CS Manisha Lakhotia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>
            <a:normAutofit/>
          </a:bodyPr>
          <a:lstStyle/>
          <a:p>
            <a:r>
              <a:rPr lang="en-IN" dirty="0"/>
              <a:t>Filing Process</a:t>
            </a:r>
            <a:endParaRPr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12318F0-A4D2-6207-603B-835F7A3AFC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897863"/>
              </p:ext>
            </p:extLst>
          </p:nvPr>
        </p:nvGraphicFramePr>
        <p:xfrm>
          <a:off x="514350" y="1760220"/>
          <a:ext cx="8115300" cy="4674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764373"/>
            <a:ext cx="7543800" cy="1293028"/>
          </a:xfrm>
        </p:spPr>
        <p:txBody>
          <a:bodyPr/>
          <a:lstStyle/>
          <a:p>
            <a:r>
              <a:rPr lang="en-IN" dirty="0"/>
              <a:t>Financial Benefit Analysis</a:t>
            </a:r>
            <a:endParaRPr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ADA5D046-19D5-1C8A-ECBB-784EF46FDA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40020"/>
              </p:ext>
            </p:extLst>
          </p:nvPr>
        </p:nvGraphicFramePr>
        <p:xfrm>
          <a:off x="753745" y="1828800"/>
          <a:ext cx="7955280" cy="406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AE161F3-D024-9F25-ACBB-86DEF3415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818799"/>
              </p:ext>
            </p:extLst>
          </p:nvPr>
        </p:nvGraphicFramePr>
        <p:xfrm>
          <a:off x="753745" y="5897880"/>
          <a:ext cx="7956550" cy="365760"/>
        </p:xfrm>
        <a:graphic>
          <a:graphicData uri="http://schemas.openxmlformats.org/drawingml/2006/table">
            <a:tbl>
              <a:tblPr/>
              <a:tblGrid>
                <a:gridCol w="3978275">
                  <a:extLst>
                    <a:ext uri="{9D8B030D-6E8A-4147-A177-3AD203B41FA5}">
                      <a16:colId xmlns:a16="http://schemas.microsoft.com/office/drawing/2014/main" val="3624804247"/>
                    </a:ext>
                  </a:extLst>
                </a:gridCol>
                <a:gridCol w="3978275">
                  <a:extLst>
                    <a:ext uri="{9D8B030D-6E8A-4147-A177-3AD203B41FA5}">
                      <a16:colId xmlns:a16="http://schemas.microsoft.com/office/drawing/2014/main" val="27747180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257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Cost Saving Graph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433683-2FBB-802B-EF0E-95453CB2B2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4360" y="2194560"/>
          <a:ext cx="7955280" cy="406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IN" sz="3400">
                <a:solidFill>
                  <a:schemeClr val="bg1"/>
                </a:solidFill>
              </a:rPr>
              <a:t>Dormant Company Route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60AD7A-AF3C-6FA7-93E4-A3AF28A946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596666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>
            <a:normAutofit/>
          </a:bodyPr>
          <a:lstStyle/>
          <a:p>
            <a:r>
              <a:rPr lang="en-IN"/>
              <a:t>Dormant Company Compliance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EC0C99-1C65-E806-1EDC-374ACD653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539289"/>
              </p:ext>
            </p:extLst>
          </p:nvPr>
        </p:nvGraphicFramePr>
        <p:xfrm>
          <a:off x="514350" y="2194560"/>
          <a:ext cx="81153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IN">
                <a:solidFill>
                  <a:schemeClr val="bg1"/>
                </a:solidFill>
              </a:rPr>
              <a:t>Strike-Off Route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16D0D1-E214-A5B5-7AB5-EAF84B069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891764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>
            <a:normAutofit/>
          </a:bodyPr>
          <a:lstStyle/>
          <a:p>
            <a:r>
              <a:rPr lang="en-IN" dirty="0"/>
              <a:t>Strike-Off Process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4B7A72-88DD-60FB-5DF1-1F0894B94F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166094"/>
              </p:ext>
            </p:extLst>
          </p:nvPr>
        </p:nvGraphicFramePr>
        <p:xfrm>
          <a:off x="514350" y="2441051"/>
          <a:ext cx="81153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>
            <a:normAutofit/>
          </a:bodyPr>
          <a:lstStyle/>
          <a:p>
            <a:r>
              <a:rPr lang="en-IN" dirty="0"/>
              <a:t>Case Study 1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0C69CE-83FE-FEB9-2AFA-BBF232AE2B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975530"/>
              </p:ext>
            </p:extLst>
          </p:nvPr>
        </p:nvGraphicFramePr>
        <p:xfrm>
          <a:off x="514350" y="2441051"/>
          <a:ext cx="81153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>
            <a:normAutofit/>
          </a:bodyPr>
          <a:lstStyle/>
          <a:p>
            <a:r>
              <a:rPr lang="en-IN"/>
              <a:t>Case Study 2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D0A816-A718-320F-46F8-8C48621E3A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53482"/>
              </p:ext>
            </p:extLst>
          </p:nvPr>
        </p:nvGraphicFramePr>
        <p:xfrm>
          <a:off x="514350" y="2441051"/>
          <a:ext cx="81153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IN">
                <a:solidFill>
                  <a:schemeClr val="bg1"/>
                </a:solidFill>
              </a:rPr>
              <a:t>Case Study 3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07732B99-DFA9-5652-CC1D-2CB4FE6E8A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618335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284313"/>
            <a:ext cx="6377940" cy="1293028"/>
          </a:xfrm>
        </p:spPr>
        <p:txBody>
          <a:bodyPr/>
          <a:lstStyle/>
          <a:p>
            <a:r>
              <a:rPr lang="en-IN" dirty="0"/>
              <a:t>Objectives</a:t>
            </a:r>
            <a:endParaRPr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62D3C6D-9A10-2D15-A760-8C10B5FB24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4360" y="2194560"/>
          <a:ext cx="7955280" cy="406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DA28B3C-7DBD-8FB9-462A-BE8463147401}"/>
              </a:ext>
            </a:extLst>
          </p:cNvPr>
          <p:cNvSpPr txBox="1"/>
          <p:nvPr/>
        </p:nvSpPr>
        <p:spPr>
          <a:xfrm>
            <a:off x="594360" y="1411070"/>
            <a:ext cx="8183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By the end of this session participants will understand: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IN" sz="3400">
                <a:solidFill>
                  <a:schemeClr val="bg1"/>
                </a:solidFill>
              </a:rPr>
              <a:t>Risks of Ignoring CCFS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34428AB7-F2D7-B349-A7B5-EA3EA3BF23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555372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IN" sz="2800">
                <a:solidFill>
                  <a:schemeClr val="bg1"/>
                </a:solidFill>
              </a:rPr>
              <a:t>Practical Challenges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507B4F-8061-7E3E-AAC1-9E9C28261C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102732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IN" sz="2800"/>
              <a:t>Action Plan for Companies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88EB85-90B2-F6FC-1539-FF24A2126D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784336"/>
              </p:ext>
            </p:extLst>
          </p:nvPr>
        </p:nvGraphicFramePr>
        <p:xfrm>
          <a:off x="3508758" y="1127125"/>
          <a:ext cx="4802995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IN">
                <a:solidFill>
                  <a:schemeClr val="bg1"/>
                </a:solidFill>
              </a:rPr>
              <a:t>Top 15 FAQs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9F0E20-AC2D-4E08-C161-18910CA09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180714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FC59FE-8B44-C439-BAF0-F1DDD67BE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1991-7CBB-A862-C702-1CC12B17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>
            <a:normAutofit/>
          </a:bodyPr>
          <a:lstStyle/>
          <a:p>
            <a:r>
              <a:rPr lang="en-IN"/>
              <a:t>Key Takeaways</a:t>
            </a:r>
            <a:endParaRPr lang="en-IN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14385C-26FE-DE4C-CB35-EC15DFE8B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519817"/>
              </p:ext>
            </p:extLst>
          </p:nvPr>
        </p:nvGraphicFramePr>
        <p:xfrm>
          <a:off x="514350" y="2441051"/>
          <a:ext cx="81153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0115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3C51B9DA-B0CC-480A-8EA5-4D5C3E05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AEF2B-0AFB-88D0-107C-614EEF22F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021" y="965200"/>
            <a:ext cx="4628207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2200" b="1"/>
            </a:br>
            <a:br>
              <a:rPr lang="en-US" sz="2200" b="1"/>
            </a:br>
            <a:br>
              <a:rPr lang="en-US" sz="2200" b="1"/>
            </a:br>
            <a:br>
              <a:rPr lang="en-US" sz="2200" b="1"/>
            </a:br>
            <a:br>
              <a:rPr lang="en-US" sz="2200" b="1"/>
            </a:br>
            <a:br>
              <a:rPr lang="en-US" sz="2200" b="1"/>
            </a:br>
            <a:r>
              <a:rPr lang="en-US" sz="2200" b="1"/>
              <a:t>Thank You</a:t>
            </a:r>
            <a:br>
              <a:rPr lang="en-US" sz="2200" b="1"/>
            </a:br>
            <a:br>
              <a:rPr lang="en-US" sz="2200" b="1"/>
            </a:br>
            <a:br>
              <a:rPr lang="en-US" sz="2200" b="1"/>
            </a:br>
            <a:br>
              <a:rPr lang="en-US" sz="2200" b="1"/>
            </a:br>
            <a:br>
              <a:rPr lang="en-US" sz="2200" b="1"/>
            </a:br>
            <a:br>
              <a:rPr lang="en-US" sz="2200" b="1"/>
            </a:br>
            <a:endParaRPr lang="en-US" sz="22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05622C-2528-9AD7-A00E-E2A155A7CEAE}"/>
              </a:ext>
            </a:extLst>
          </p:cNvPr>
          <p:cNvSpPr txBox="1"/>
          <p:nvPr/>
        </p:nvSpPr>
        <p:spPr>
          <a:xfrm>
            <a:off x="723900" y="965200"/>
            <a:ext cx="2525520" cy="432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CS Manisha Lakhotia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89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2B93162-635C-46F5-97EC-E98C1659F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441" y="987287"/>
            <a:ext cx="2661202" cy="4697896"/>
          </a:xfrm>
        </p:spPr>
        <p:txBody>
          <a:bodyPr>
            <a:normAutofit/>
          </a:bodyPr>
          <a:lstStyle/>
          <a:p>
            <a:r>
              <a:rPr lang="en-IN" sz="2900"/>
              <a:t>Why CCFS-2026 Was Introduced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368" y="987287"/>
            <a:ext cx="4316962" cy="46978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N" sz="2000" b="1" dirty="0"/>
              <a:t>Compliance Challenges in India</a:t>
            </a:r>
          </a:p>
          <a:p>
            <a:r>
              <a:rPr lang="en-IN" sz="1600" dirty="0"/>
              <a:t>Large number of companies with pending filings </a:t>
            </a:r>
          </a:p>
          <a:p>
            <a:r>
              <a:rPr lang="en-IN" sz="1600" dirty="0"/>
              <a:t>Additional fee of ₹100 per day without upper cap </a:t>
            </a:r>
          </a:p>
          <a:p>
            <a:r>
              <a:rPr lang="en-IN" sz="1600" dirty="0"/>
              <a:t>Directors facing disqualification risks </a:t>
            </a:r>
          </a:p>
          <a:p>
            <a:r>
              <a:rPr lang="en-IN" sz="1600" dirty="0"/>
              <a:t>Non-compliant companies cluttering MCA database </a:t>
            </a:r>
          </a:p>
          <a:p>
            <a:pPr marL="0" indent="0">
              <a:buNone/>
            </a:pPr>
            <a:endParaRPr lang="en-IN" sz="1600" b="1" dirty="0"/>
          </a:p>
          <a:p>
            <a:pPr marL="0" indent="0">
              <a:buNone/>
            </a:pPr>
            <a:r>
              <a:rPr lang="en-IN" sz="2000" b="1" dirty="0"/>
              <a:t>MCA Objectives</a:t>
            </a:r>
          </a:p>
          <a:p>
            <a:r>
              <a:rPr lang="en-IN" sz="1600" dirty="0"/>
              <a:t>Improve compliance culture </a:t>
            </a:r>
          </a:p>
          <a:p>
            <a:r>
              <a:rPr lang="en-IN" sz="1600" dirty="0"/>
              <a:t>Ease of Doing Business </a:t>
            </a:r>
          </a:p>
          <a:p>
            <a:r>
              <a:rPr lang="en-IN" sz="1600" dirty="0"/>
              <a:t>Clean registry </a:t>
            </a:r>
          </a:p>
          <a:p>
            <a:r>
              <a:rPr lang="en-IN" sz="1600" dirty="0"/>
              <a:t>Encourage voluntary compliance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614" y="764373"/>
            <a:ext cx="6990036" cy="1293028"/>
          </a:xfrm>
        </p:spPr>
        <p:txBody>
          <a:bodyPr>
            <a:normAutofit/>
          </a:bodyPr>
          <a:lstStyle/>
          <a:p>
            <a:r>
              <a:rPr lang="en-IN">
                <a:solidFill>
                  <a:schemeClr val="bg1"/>
                </a:solidFill>
              </a:rPr>
              <a:t>Regulatory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743200"/>
            <a:ext cx="8115300" cy="3475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/>
              <a:t>MCA Circular Overview</a:t>
            </a:r>
          </a:p>
          <a:p>
            <a:r>
              <a:rPr lang="en-US" sz="1900" dirty="0"/>
              <a:t>MCA General Circular No. 01/2026 </a:t>
            </a:r>
          </a:p>
          <a:p>
            <a:r>
              <a:rPr lang="en-US" sz="1900" dirty="0"/>
              <a:t>Effective Date: 15 April 2026 </a:t>
            </a:r>
          </a:p>
          <a:p>
            <a:r>
              <a:rPr lang="en-US" sz="1900" dirty="0"/>
              <a:t>Closing Date: 15 July 2026 </a:t>
            </a:r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1900" b="1" dirty="0"/>
              <a:t>Key Features</a:t>
            </a:r>
          </a:p>
          <a:p>
            <a:r>
              <a:rPr lang="en-US" sz="1900" dirty="0"/>
              <a:t>One-time compliance opportunity </a:t>
            </a:r>
          </a:p>
          <a:p>
            <a:r>
              <a:rPr lang="en-US" sz="1900" dirty="0"/>
              <a:t>Reduced financial burden </a:t>
            </a:r>
          </a:p>
          <a:p>
            <a:r>
              <a:rPr lang="en-US" sz="1900" dirty="0"/>
              <a:t>Multiple relief options</a:t>
            </a:r>
          </a:p>
          <a:p>
            <a:pPr marL="0" indent="0">
              <a:buNone/>
            </a:pPr>
            <a:endParaRPr lang="en-US" sz="19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19" y="490053"/>
            <a:ext cx="3611881" cy="1600200"/>
          </a:xfrm>
        </p:spPr>
        <p:txBody>
          <a:bodyPr anchor="b">
            <a:normAutofit/>
          </a:bodyPr>
          <a:lstStyle/>
          <a:p>
            <a:pPr algn="l"/>
            <a:r>
              <a:rPr lang="en-IN" sz="2800" b="1" dirty="0"/>
              <a:t>Scheme Snapshot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DFEC08-43E8-7B50-3AD2-837F82B57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4310" y="2561793"/>
            <a:ext cx="4057649" cy="3227771"/>
          </a:xfrm>
        </p:spPr>
      </p:pic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D1EFA072-D07C-736A-DAD1-5EC7888620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640134"/>
              </p:ext>
            </p:extLst>
          </p:nvPr>
        </p:nvGraphicFramePr>
        <p:xfrm>
          <a:off x="4606290" y="1564157"/>
          <a:ext cx="4023361" cy="4181376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3862394259"/>
                    </a:ext>
                  </a:extLst>
                </a:gridCol>
                <a:gridCol w="2240281">
                  <a:extLst>
                    <a:ext uri="{9D8B030D-6E8A-4147-A177-3AD203B41FA5}">
                      <a16:colId xmlns:a16="http://schemas.microsoft.com/office/drawing/2014/main" val="3854498274"/>
                    </a:ext>
                  </a:extLst>
                </a:gridCol>
              </a:tblGrid>
              <a:tr h="5160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100" b="1" cap="none" spc="0" dirty="0">
                          <a:solidFill>
                            <a:schemeClr val="tx1"/>
                          </a:solidFill>
                        </a:rPr>
                        <a:t>Particular</a:t>
                      </a:r>
                    </a:p>
                  </a:txBody>
                  <a:tcPr marL="175614" marR="135088" marT="135088" marB="13508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100" b="1" cap="none" spc="0" dirty="0">
                          <a:solidFill>
                            <a:schemeClr val="tx1"/>
                          </a:solidFill>
                        </a:rPr>
                        <a:t>Details</a:t>
                      </a:r>
                    </a:p>
                  </a:txBody>
                  <a:tcPr marL="175614" marR="135088" marT="135088" marB="1350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617069"/>
                  </a:ext>
                </a:extLst>
              </a:tr>
              <a:tr h="5160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100" cap="none" spc="0">
                          <a:solidFill>
                            <a:schemeClr val="tx1"/>
                          </a:solidFill>
                        </a:rPr>
                        <a:t>Launch</a:t>
                      </a:r>
                    </a:p>
                  </a:txBody>
                  <a:tcPr marL="175614" marR="135088" marT="135088" marB="13508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100" cap="none" spc="0">
                          <a:solidFill>
                            <a:schemeClr val="tx1"/>
                          </a:solidFill>
                        </a:rPr>
                        <a:t>15 April 2026</a:t>
                      </a:r>
                    </a:p>
                  </a:txBody>
                  <a:tcPr marL="175614" marR="135088" marT="135088" marB="1350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721740"/>
                  </a:ext>
                </a:extLst>
              </a:tr>
              <a:tr h="5160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100" cap="none" spc="0">
                          <a:solidFill>
                            <a:schemeClr val="tx1"/>
                          </a:solidFill>
                        </a:rPr>
                        <a:t>Closure</a:t>
                      </a:r>
                    </a:p>
                  </a:txBody>
                  <a:tcPr marL="175614" marR="135088" marT="135088" marB="13508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100" cap="none" spc="0">
                          <a:solidFill>
                            <a:schemeClr val="tx1"/>
                          </a:solidFill>
                        </a:rPr>
                        <a:t>15 July 2026</a:t>
                      </a:r>
                    </a:p>
                  </a:txBody>
                  <a:tcPr marL="175614" marR="135088" marT="135088" marB="1350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17435"/>
                  </a:ext>
                </a:extLst>
              </a:tr>
              <a:tr h="5160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100" cap="none" spc="0">
                          <a:solidFill>
                            <a:schemeClr val="tx1"/>
                          </a:solidFill>
                        </a:rPr>
                        <a:t>Coverage</a:t>
                      </a:r>
                    </a:p>
                  </a:txBody>
                  <a:tcPr marL="175614" marR="135088" marT="135088" marB="13508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100" cap="none" spc="0" dirty="0">
                          <a:solidFill>
                            <a:schemeClr val="tx1"/>
                          </a:solidFill>
                        </a:rPr>
                        <a:t>Pending Filings</a:t>
                      </a:r>
                    </a:p>
                  </a:txBody>
                  <a:tcPr marL="175614" marR="135088" marT="135088" marB="1350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516510"/>
                  </a:ext>
                </a:extLst>
              </a:tr>
              <a:tr h="7346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100" cap="none" spc="0">
                          <a:solidFill>
                            <a:schemeClr val="tx1"/>
                          </a:solidFill>
                        </a:rPr>
                        <a:t>Relief</a:t>
                      </a:r>
                    </a:p>
                  </a:txBody>
                  <a:tcPr marL="175614" marR="135088" marT="135088" marB="13508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100" cap="none" spc="0">
                          <a:solidFill>
                            <a:schemeClr val="tx1"/>
                          </a:solidFill>
                        </a:rPr>
                        <a:t>Reduced Additional Fee</a:t>
                      </a:r>
                    </a:p>
                  </a:txBody>
                  <a:tcPr marL="175614" marR="135088" marT="135088" marB="1350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748349"/>
                  </a:ext>
                </a:extLst>
              </a:tr>
              <a:tr h="7346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100" cap="none" spc="0" dirty="0">
                          <a:solidFill>
                            <a:schemeClr val="tx1"/>
                          </a:solidFill>
                        </a:rPr>
                        <a:t>Target</a:t>
                      </a:r>
                    </a:p>
                  </a:txBody>
                  <a:tcPr marL="175614" marR="135088" marT="135088" marB="13508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100" cap="none" spc="0" dirty="0">
                          <a:solidFill>
                            <a:schemeClr val="tx1"/>
                          </a:solidFill>
                        </a:rPr>
                        <a:t>Defaulting Companies</a:t>
                      </a:r>
                    </a:p>
                  </a:txBody>
                  <a:tcPr marL="175614" marR="135088" marT="135088" marB="1350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8563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>
            <a:normAutofit/>
          </a:bodyPr>
          <a:lstStyle/>
          <a:p>
            <a:r>
              <a:rPr lang="en-IN" dirty="0"/>
              <a:t>Eligibility Matrix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262BFE-962E-4E09-8C39-8795AF42B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839069"/>
              </p:ext>
            </p:extLst>
          </p:nvPr>
        </p:nvGraphicFramePr>
        <p:xfrm>
          <a:off x="514350" y="2441051"/>
          <a:ext cx="81153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cap="all" baseline="0">
                <a:latin typeface="+mj-lt"/>
                <a:ea typeface="+mj-ea"/>
                <a:cs typeface="+mj-cs"/>
              </a:rPr>
              <a:t>Who Cannot Avail 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BE20E1-30BA-E4EA-CE96-65ABE13F6A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356320"/>
              </p:ext>
            </p:extLst>
          </p:nvPr>
        </p:nvGraphicFramePr>
        <p:xfrm>
          <a:off x="514350" y="2194560"/>
          <a:ext cx="8115300" cy="4366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>
            <a:normAutofit/>
          </a:bodyPr>
          <a:lstStyle/>
          <a:p>
            <a:r>
              <a:rPr lang="en-IN" dirty="0"/>
              <a:t>Relief Options Under CCFS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A32796-F4EE-C06C-84A5-38CB69ADED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71357"/>
              </p:ext>
            </p:extLst>
          </p:nvPr>
        </p:nvGraphicFramePr>
        <p:xfrm>
          <a:off x="514350" y="2441051"/>
          <a:ext cx="81153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3086100" cy="5148371"/>
          </a:xfrm>
        </p:spPr>
        <p:txBody>
          <a:bodyPr>
            <a:normAutofit/>
          </a:bodyPr>
          <a:lstStyle/>
          <a:p>
            <a:r>
              <a:rPr lang="en-IN" dirty="0"/>
              <a:t>Forms Covered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0890B5-F2B6-9660-FE39-8FF7A17BE7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977572"/>
              </p:ext>
            </p:extLst>
          </p:nvPr>
        </p:nvGraphicFramePr>
        <p:xfrm>
          <a:off x="3508758" y="1127125"/>
          <a:ext cx="4802995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176</TotalTime>
  <Words>1170</Words>
  <Application>Microsoft Office PowerPoint</Application>
  <PresentationFormat>On-screen Show (4:3)</PresentationFormat>
  <Paragraphs>204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Century Gothic</vt:lpstr>
      <vt:lpstr>Vapor Trail</vt:lpstr>
      <vt:lpstr>CCFS-2026</vt:lpstr>
      <vt:lpstr>Objectives</vt:lpstr>
      <vt:lpstr>Why CCFS-2026 Was Introduced</vt:lpstr>
      <vt:lpstr>Regulatory Background</vt:lpstr>
      <vt:lpstr>Scheme Snapshot</vt:lpstr>
      <vt:lpstr>Eligibility Matrix</vt:lpstr>
      <vt:lpstr>Who Cannot Avail ?</vt:lpstr>
      <vt:lpstr>Relief Options Under CCFS</vt:lpstr>
      <vt:lpstr>Forms Covered</vt:lpstr>
      <vt:lpstr>Filing Process</vt:lpstr>
      <vt:lpstr>Financial Benefit Analysis</vt:lpstr>
      <vt:lpstr>Cost Saving Graph</vt:lpstr>
      <vt:lpstr>Dormant Company Route</vt:lpstr>
      <vt:lpstr>Dormant Company Compliance</vt:lpstr>
      <vt:lpstr>Strike-Off Route</vt:lpstr>
      <vt:lpstr>Strike-Off Process</vt:lpstr>
      <vt:lpstr>Case Study 1</vt:lpstr>
      <vt:lpstr>Case Study 2</vt:lpstr>
      <vt:lpstr>Case Study 3</vt:lpstr>
      <vt:lpstr>Risks of Ignoring CCFS</vt:lpstr>
      <vt:lpstr>Practical Challenges</vt:lpstr>
      <vt:lpstr>Action Plan for Companies</vt:lpstr>
      <vt:lpstr>Top 15 FAQs</vt:lpstr>
      <vt:lpstr>Key Takeaways</vt:lpstr>
      <vt:lpstr>      Thank You    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Manisha Lakhotia</cp:lastModifiedBy>
  <cp:revision>9</cp:revision>
  <dcterms:created xsi:type="dcterms:W3CDTF">2013-01-27T09:14:16Z</dcterms:created>
  <dcterms:modified xsi:type="dcterms:W3CDTF">2026-06-06T08:53:57Z</dcterms:modified>
  <cp:category/>
</cp:coreProperties>
</file>