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5"/>
  </p:notesMasterIdLst>
  <p:handoutMasterIdLst>
    <p:handoutMasterId r:id="rId36"/>
  </p:handoutMasterIdLst>
  <p:sldIdLst>
    <p:sldId id="281" r:id="rId5"/>
    <p:sldId id="355" r:id="rId6"/>
    <p:sldId id="354" r:id="rId7"/>
    <p:sldId id="362" r:id="rId8"/>
    <p:sldId id="271" r:id="rId9"/>
    <p:sldId id="363" r:id="rId10"/>
    <p:sldId id="426" r:id="rId11"/>
    <p:sldId id="429" r:id="rId12"/>
    <p:sldId id="423" r:id="rId13"/>
    <p:sldId id="424" r:id="rId14"/>
    <p:sldId id="365" r:id="rId15"/>
    <p:sldId id="272" r:id="rId16"/>
    <p:sldId id="291" r:id="rId17"/>
    <p:sldId id="273" r:id="rId18"/>
    <p:sldId id="258" r:id="rId19"/>
    <p:sldId id="366" r:id="rId20"/>
    <p:sldId id="367" r:id="rId21"/>
    <p:sldId id="259" r:id="rId22"/>
    <p:sldId id="260" r:id="rId23"/>
    <p:sldId id="261" r:id="rId24"/>
    <p:sldId id="374" r:id="rId25"/>
    <p:sldId id="368" r:id="rId26"/>
    <p:sldId id="378" r:id="rId27"/>
    <p:sldId id="380" r:id="rId28"/>
    <p:sldId id="381" r:id="rId29"/>
    <p:sldId id="371" r:id="rId30"/>
    <p:sldId id="373" r:id="rId31"/>
    <p:sldId id="268" r:id="rId32"/>
    <p:sldId id="267" r:id="rId33"/>
    <p:sldId id="3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4249" autoAdjust="0"/>
  </p:normalViewPr>
  <p:slideViewPr>
    <p:cSldViewPr snapToGrid="0">
      <p:cViewPr varScale="1">
        <p:scale>
          <a:sx n="104" d="100"/>
          <a:sy n="104" d="100"/>
        </p:scale>
        <p:origin x="1044" y="108"/>
      </p:cViewPr>
      <p:guideLst>
        <p:guide pos="360"/>
        <p:guide pos="7392"/>
        <p:guide orient="horz" pos="2160"/>
      </p:guideLst>
    </p:cSldViewPr>
  </p:slideViewPr>
  <p:outlineViewPr>
    <p:cViewPr>
      <p:scale>
        <a:sx n="33" d="100"/>
        <a:sy n="33" d="100"/>
      </p:scale>
      <p:origin x="0" y="-3048"/>
    </p:cViewPr>
  </p:outlin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al Gandhi" userId="43523601-8a09-4c5e-bdf8-ffefa04b9304" providerId="ADAL" clId="{88671B13-BF18-49C9-9836-A6B3306E5109}"/>
    <pc:docChg chg="undo custSel addSld delSld modSld sldOrd">
      <pc:chgData name="Premal Gandhi" userId="43523601-8a09-4c5e-bdf8-ffefa04b9304" providerId="ADAL" clId="{88671B13-BF18-49C9-9836-A6B3306E5109}" dt="2024-04-20T17:53:20.543" v="256" actId="20577"/>
      <pc:docMkLst>
        <pc:docMk/>
      </pc:docMkLst>
      <pc:sldChg chg="ord">
        <pc:chgData name="Premal Gandhi" userId="43523601-8a09-4c5e-bdf8-ffefa04b9304" providerId="ADAL" clId="{88671B13-BF18-49C9-9836-A6B3306E5109}" dt="2024-04-20T17:41:32.322" v="9"/>
        <pc:sldMkLst>
          <pc:docMk/>
          <pc:sldMk cId="2203048453" sldId="272"/>
        </pc:sldMkLst>
      </pc:sldChg>
      <pc:sldChg chg="modSp mod">
        <pc:chgData name="Premal Gandhi" userId="43523601-8a09-4c5e-bdf8-ffefa04b9304" providerId="ADAL" clId="{88671B13-BF18-49C9-9836-A6B3306E5109}" dt="2024-04-20T17:50:18.603" v="232" actId="20577"/>
        <pc:sldMkLst>
          <pc:docMk/>
          <pc:sldMk cId="41678316" sldId="355"/>
        </pc:sldMkLst>
        <pc:spChg chg="mod">
          <ac:chgData name="Premal Gandhi" userId="43523601-8a09-4c5e-bdf8-ffefa04b9304" providerId="ADAL" clId="{88671B13-BF18-49C9-9836-A6B3306E5109}" dt="2024-04-20T17:50:18.603" v="232" actId="20577"/>
          <ac:spMkLst>
            <pc:docMk/>
            <pc:sldMk cId="41678316" sldId="355"/>
            <ac:spMk id="3" creationId="{E32AB0EB-0819-41F4-99E9-C02FA0DAF66D}"/>
          </ac:spMkLst>
        </pc:spChg>
      </pc:sldChg>
      <pc:sldChg chg="modSp mod ord">
        <pc:chgData name="Premal Gandhi" userId="43523601-8a09-4c5e-bdf8-ffefa04b9304" providerId="ADAL" clId="{88671B13-BF18-49C9-9836-A6B3306E5109}" dt="2024-04-20T17:53:20.543" v="256" actId="20577"/>
        <pc:sldMkLst>
          <pc:docMk/>
          <pc:sldMk cId="4260542564" sldId="426"/>
        </pc:sldMkLst>
        <pc:spChg chg="mod">
          <ac:chgData name="Premal Gandhi" userId="43523601-8a09-4c5e-bdf8-ffefa04b9304" providerId="ADAL" clId="{88671B13-BF18-49C9-9836-A6B3306E5109}" dt="2024-04-20T17:42:52.242" v="26" actId="14100"/>
          <ac:spMkLst>
            <pc:docMk/>
            <pc:sldMk cId="4260542564" sldId="426"/>
            <ac:spMk id="2" creationId="{118ECF5E-FD26-7409-ACD9-7F75D8E5E850}"/>
          </ac:spMkLst>
        </pc:spChg>
        <pc:spChg chg="mod">
          <ac:chgData name="Premal Gandhi" userId="43523601-8a09-4c5e-bdf8-ffefa04b9304" providerId="ADAL" clId="{88671B13-BF18-49C9-9836-A6B3306E5109}" dt="2024-04-20T17:53:20.543" v="256" actId="20577"/>
          <ac:spMkLst>
            <pc:docMk/>
            <pc:sldMk cId="4260542564" sldId="426"/>
            <ac:spMk id="3" creationId="{AC996B56-A621-5D42-8B15-2E049C933EFB}"/>
          </ac:spMkLst>
        </pc:spChg>
      </pc:sldChg>
      <pc:sldChg chg="new del">
        <pc:chgData name="Premal Gandhi" userId="43523601-8a09-4c5e-bdf8-ffefa04b9304" providerId="ADAL" clId="{88671B13-BF18-49C9-9836-A6B3306E5109}" dt="2024-04-20T17:41:22.631" v="6" actId="2696"/>
        <pc:sldMkLst>
          <pc:docMk/>
          <pc:sldMk cId="1458675286" sldId="427"/>
        </pc:sldMkLst>
      </pc:sldChg>
      <pc:sldChg chg="new del">
        <pc:chgData name="Premal Gandhi" userId="43523601-8a09-4c5e-bdf8-ffefa04b9304" providerId="ADAL" clId="{88671B13-BF18-49C9-9836-A6B3306E5109}" dt="2024-04-20T17:41:27.426" v="7" actId="2696"/>
        <pc:sldMkLst>
          <pc:docMk/>
          <pc:sldMk cId="3222367870" sldId="428"/>
        </pc:sldMkLst>
      </pc:sldChg>
      <pc:sldChg chg="addSp modSp new mod ord">
        <pc:chgData name="Premal Gandhi" userId="43523601-8a09-4c5e-bdf8-ffefa04b9304" providerId="ADAL" clId="{88671B13-BF18-49C9-9836-A6B3306E5109}" dt="2024-04-20T17:48:23.624" v="180"/>
        <pc:sldMkLst>
          <pc:docMk/>
          <pc:sldMk cId="2996844885" sldId="429"/>
        </pc:sldMkLst>
        <pc:spChg chg="add mod">
          <ac:chgData name="Premal Gandhi" userId="43523601-8a09-4c5e-bdf8-ffefa04b9304" providerId="ADAL" clId="{88671B13-BF18-49C9-9836-A6B3306E5109}" dt="2024-04-20T17:46:56.248" v="176" actId="20577"/>
          <ac:spMkLst>
            <pc:docMk/>
            <pc:sldMk cId="2996844885" sldId="429"/>
            <ac:spMk id="6" creationId="{5BC4872D-2662-D7D3-9255-BB244EBFA3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ED8DB-17DA-49CA-A956-975638E5258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9731C173-71C6-4293-8623-C312A42C2993}">
      <dgm:prSet phldrT="[Text]" custT="1"/>
      <dgm:spPr/>
      <dgm:t>
        <a:bodyPr/>
        <a:lstStyle/>
        <a:p>
          <a:r>
            <a:rPr lang="en-US" sz="1900" b="1" dirty="0"/>
            <a:t>Planning Stage- </a:t>
          </a:r>
          <a:r>
            <a:rPr lang="en-US" sz="1900" dirty="0"/>
            <a:t>Selection of reviewer and initial sample selection</a:t>
          </a:r>
          <a:endParaRPr lang="en-IN" sz="1900" dirty="0"/>
        </a:p>
      </dgm:t>
    </dgm:pt>
    <dgm:pt modelId="{37D14816-4D0B-449E-B976-1E59E0039E3B}" type="parTrans" cxnId="{4DCEB480-08B3-4EF4-959A-573A107B56A1}">
      <dgm:prSet/>
      <dgm:spPr/>
      <dgm:t>
        <a:bodyPr/>
        <a:lstStyle/>
        <a:p>
          <a:endParaRPr lang="en-IN" sz="1900"/>
        </a:p>
      </dgm:t>
    </dgm:pt>
    <dgm:pt modelId="{30C34D72-C927-445D-8029-D8803FA78DDC}" type="sibTrans" cxnId="{4DCEB480-08B3-4EF4-959A-573A107B56A1}">
      <dgm:prSet custT="1"/>
      <dgm:spPr/>
      <dgm:t>
        <a:bodyPr/>
        <a:lstStyle/>
        <a:p>
          <a:endParaRPr lang="en-IN" sz="1900"/>
        </a:p>
      </dgm:t>
    </dgm:pt>
    <dgm:pt modelId="{E5529169-75E8-418A-9B65-E6EFDC0BFDE1}">
      <dgm:prSet phldrT="[Text]" custT="1"/>
      <dgm:spPr/>
      <dgm:t>
        <a:bodyPr/>
        <a:lstStyle/>
        <a:p>
          <a:r>
            <a:rPr lang="en-US" sz="1900" b="1" dirty="0"/>
            <a:t>Execution Stage-</a:t>
          </a:r>
          <a:r>
            <a:rPr lang="en-US" sz="1900" dirty="0"/>
            <a:t> Review of the sample records</a:t>
          </a:r>
          <a:endParaRPr lang="en-IN" sz="1900" dirty="0"/>
        </a:p>
      </dgm:t>
    </dgm:pt>
    <dgm:pt modelId="{F19D46D0-90B2-4D24-A7C8-B8F7E301079A}" type="parTrans" cxnId="{C098C3E6-76BF-4E9D-86F9-FF16200DDB56}">
      <dgm:prSet/>
      <dgm:spPr/>
      <dgm:t>
        <a:bodyPr/>
        <a:lstStyle/>
        <a:p>
          <a:endParaRPr lang="en-IN" sz="1900"/>
        </a:p>
      </dgm:t>
    </dgm:pt>
    <dgm:pt modelId="{F44E7BFD-004C-4691-9488-26B9D1D06CE7}" type="sibTrans" cxnId="{C098C3E6-76BF-4E9D-86F9-FF16200DDB56}">
      <dgm:prSet custT="1"/>
      <dgm:spPr/>
      <dgm:t>
        <a:bodyPr/>
        <a:lstStyle/>
        <a:p>
          <a:endParaRPr lang="en-IN" sz="1900"/>
        </a:p>
      </dgm:t>
    </dgm:pt>
    <dgm:pt modelId="{43332688-DB3D-4CB7-B307-DF2D4F791117}">
      <dgm:prSet phldrT="[Text]" custT="1"/>
      <dgm:spPr/>
      <dgm:t>
        <a:bodyPr/>
        <a:lstStyle/>
        <a:p>
          <a:r>
            <a:rPr lang="en-US" sz="1900" b="1" dirty="0"/>
            <a:t>Reporting Stage</a:t>
          </a:r>
          <a:endParaRPr lang="en-IN" sz="1900" b="1" dirty="0"/>
        </a:p>
      </dgm:t>
    </dgm:pt>
    <dgm:pt modelId="{5BD98F97-EB9A-4E00-8173-763C88A9BE98}" type="parTrans" cxnId="{E63AD0D1-8687-46CF-B161-E335619290F3}">
      <dgm:prSet/>
      <dgm:spPr/>
      <dgm:t>
        <a:bodyPr/>
        <a:lstStyle/>
        <a:p>
          <a:endParaRPr lang="en-IN" sz="1900"/>
        </a:p>
      </dgm:t>
    </dgm:pt>
    <dgm:pt modelId="{161858BD-857A-46F9-8709-6B16FCEB0B8B}" type="sibTrans" cxnId="{E63AD0D1-8687-46CF-B161-E335619290F3}">
      <dgm:prSet/>
      <dgm:spPr/>
      <dgm:t>
        <a:bodyPr/>
        <a:lstStyle/>
        <a:p>
          <a:endParaRPr lang="en-IN" sz="1900"/>
        </a:p>
      </dgm:t>
    </dgm:pt>
    <dgm:pt modelId="{14E5E176-EB3B-43E2-8D99-199272C17064}" type="pres">
      <dgm:prSet presAssocID="{23DED8DB-17DA-49CA-A956-975638E52581}" presName="outerComposite" presStyleCnt="0">
        <dgm:presLayoutVars>
          <dgm:chMax val="5"/>
          <dgm:dir/>
          <dgm:resizeHandles val="exact"/>
        </dgm:presLayoutVars>
      </dgm:prSet>
      <dgm:spPr/>
    </dgm:pt>
    <dgm:pt modelId="{5FCFD350-DAFC-40AB-83A8-250009C6A4E1}" type="pres">
      <dgm:prSet presAssocID="{23DED8DB-17DA-49CA-A956-975638E52581}" presName="dummyMaxCanvas" presStyleCnt="0">
        <dgm:presLayoutVars/>
      </dgm:prSet>
      <dgm:spPr/>
    </dgm:pt>
    <dgm:pt modelId="{E210A02B-9CAC-416D-B694-AE755D325F31}" type="pres">
      <dgm:prSet presAssocID="{23DED8DB-17DA-49CA-A956-975638E52581}" presName="ThreeNodes_1" presStyleLbl="node1" presStyleIdx="0" presStyleCnt="3">
        <dgm:presLayoutVars>
          <dgm:bulletEnabled val="1"/>
        </dgm:presLayoutVars>
      </dgm:prSet>
      <dgm:spPr/>
    </dgm:pt>
    <dgm:pt modelId="{7974F6DE-CBB3-49B7-806A-2E3C6F07B0F1}" type="pres">
      <dgm:prSet presAssocID="{23DED8DB-17DA-49CA-A956-975638E52581}" presName="ThreeNodes_2" presStyleLbl="node1" presStyleIdx="1" presStyleCnt="3">
        <dgm:presLayoutVars>
          <dgm:bulletEnabled val="1"/>
        </dgm:presLayoutVars>
      </dgm:prSet>
      <dgm:spPr/>
    </dgm:pt>
    <dgm:pt modelId="{8A706E50-0074-422F-B78B-CFA60F8F3A0F}" type="pres">
      <dgm:prSet presAssocID="{23DED8DB-17DA-49CA-A956-975638E52581}" presName="ThreeNodes_3" presStyleLbl="node1" presStyleIdx="2" presStyleCnt="3">
        <dgm:presLayoutVars>
          <dgm:bulletEnabled val="1"/>
        </dgm:presLayoutVars>
      </dgm:prSet>
      <dgm:spPr/>
    </dgm:pt>
    <dgm:pt modelId="{42880283-E071-44B0-A4F7-CA3CD1DE9D09}" type="pres">
      <dgm:prSet presAssocID="{23DED8DB-17DA-49CA-A956-975638E52581}" presName="ThreeConn_1-2" presStyleLbl="fgAccFollowNode1" presStyleIdx="0" presStyleCnt="2">
        <dgm:presLayoutVars>
          <dgm:bulletEnabled val="1"/>
        </dgm:presLayoutVars>
      </dgm:prSet>
      <dgm:spPr/>
    </dgm:pt>
    <dgm:pt modelId="{BA72F8B1-96DB-4215-A7E4-6294A20138B4}" type="pres">
      <dgm:prSet presAssocID="{23DED8DB-17DA-49CA-A956-975638E52581}" presName="ThreeConn_2-3" presStyleLbl="fgAccFollowNode1" presStyleIdx="1" presStyleCnt="2">
        <dgm:presLayoutVars>
          <dgm:bulletEnabled val="1"/>
        </dgm:presLayoutVars>
      </dgm:prSet>
      <dgm:spPr/>
    </dgm:pt>
    <dgm:pt modelId="{ADE49AF7-A577-42F6-A903-1FB3801D6835}" type="pres">
      <dgm:prSet presAssocID="{23DED8DB-17DA-49CA-A956-975638E52581}" presName="ThreeNodes_1_text" presStyleLbl="node1" presStyleIdx="2" presStyleCnt="3">
        <dgm:presLayoutVars>
          <dgm:bulletEnabled val="1"/>
        </dgm:presLayoutVars>
      </dgm:prSet>
      <dgm:spPr/>
    </dgm:pt>
    <dgm:pt modelId="{C450D639-195E-40C6-B85B-AD1952860121}" type="pres">
      <dgm:prSet presAssocID="{23DED8DB-17DA-49CA-A956-975638E52581}" presName="ThreeNodes_2_text" presStyleLbl="node1" presStyleIdx="2" presStyleCnt="3">
        <dgm:presLayoutVars>
          <dgm:bulletEnabled val="1"/>
        </dgm:presLayoutVars>
      </dgm:prSet>
      <dgm:spPr/>
    </dgm:pt>
    <dgm:pt modelId="{E5465FA2-DF03-44C8-AF6B-49095EE716AC}" type="pres">
      <dgm:prSet presAssocID="{23DED8DB-17DA-49CA-A956-975638E52581}" presName="ThreeNodes_3_text" presStyleLbl="node1" presStyleIdx="2" presStyleCnt="3">
        <dgm:presLayoutVars>
          <dgm:bulletEnabled val="1"/>
        </dgm:presLayoutVars>
      </dgm:prSet>
      <dgm:spPr/>
    </dgm:pt>
  </dgm:ptLst>
  <dgm:cxnLst>
    <dgm:cxn modelId="{3F985617-4BE4-4254-BDA4-46F94C31FDE3}" type="presOf" srcId="{23DED8DB-17DA-49CA-A956-975638E52581}" destId="{14E5E176-EB3B-43E2-8D99-199272C17064}" srcOrd="0" destOrd="0" presId="urn:microsoft.com/office/officeart/2005/8/layout/vProcess5"/>
    <dgm:cxn modelId="{C0B3BC33-FA9B-42C9-B492-3D850CBED5DC}" type="presOf" srcId="{9731C173-71C6-4293-8623-C312A42C2993}" destId="{ADE49AF7-A577-42F6-A903-1FB3801D6835}" srcOrd="1" destOrd="0" presId="urn:microsoft.com/office/officeart/2005/8/layout/vProcess5"/>
    <dgm:cxn modelId="{D52A6138-A6E1-4EEE-9E1D-712A1F32E90A}" type="presOf" srcId="{F44E7BFD-004C-4691-9488-26B9D1D06CE7}" destId="{BA72F8B1-96DB-4215-A7E4-6294A20138B4}" srcOrd="0" destOrd="0" presId="urn:microsoft.com/office/officeart/2005/8/layout/vProcess5"/>
    <dgm:cxn modelId="{0B61E23C-51A4-42A6-AAE4-5A16F286E712}" type="presOf" srcId="{30C34D72-C927-445D-8029-D8803FA78DDC}" destId="{42880283-E071-44B0-A4F7-CA3CD1DE9D09}" srcOrd="0" destOrd="0" presId="urn:microsoft.com/office/officeart/2005/8/layout/vProcess5"/>
    <dgm:cxn modelId="{D80A8646-35B5-44D3-BEF8-5A9F38E4CD0F}" type="presOf" srcId="{9731C173-71C6-4293-8623-C312A42C2993}" destId="{E210A02B-9CAC-416D-B694-AE755D325F31}" srcOrd="0" destOrd="0" presId="urn:microsoft.com/office/officeart/2005/8/layout/vProcess5"/>
    <dgm:cxn modelId="{4DCEB480-08B3-4EF4-959A-573A107B56A1}" srcId="{23DED8DB-17DA-49CA-A956-975638E52581}" destId="{9731C173-71C6-4293-8623-C312A42C2993}" srcOrd="0" destOrd="0" parTransId="{37D14816-4D0B-449E-B976-1E59E0039E3B}" sibTransId="{30C34D72-C927-445D-8029-D8803FA78DDC}"/>
    <dgm:cxn modelId="{4F74A0B1-0E01-4D48-80F0-214C53832FBE}" type="presOf" srcId="{43332688-DB3D-4CB7-B307-DF2D4F791117}" destId="{E5465FA2-DF03-44C8-AF6B-49095EE716AC}" srcOrd="1" destOrd="0" presId="urn:microsoft.com/office/officeart/2005/8/layout/vProcess5"/>
    <dgm:cxn modelId="{4DE757B2-8E2E-47B6-A887-191AB35C0ED8}" type="presOf" srcId="{E5529169-75E8-418A-9B65-E6EFDC0BFDE1}" destId="{C450D639-195E-40C6-B85B-AD1952860121}" srcOrd="1" destOrd="0" presId="urn:microsoft.com/office/officeart/2005/8/layout/vProcess5"/>
    <dgm:cxn modelId="{94C8C8B7-4398-499C-81CC-95FF0EC626CB}" type="presOf" srcId="{E5529169-75E8-418A-9B65-E6EFDC0BFDE1}" destId="{7974F6DE-CBB3-49B7-806A-2E3C6F07B0F1}" srcOrd="0" destOrd="0" presId="urn:microsoft.com/office/officeart/2005/8/layout/vProcess5"/>
    <dgm:cxn modelId="{1C91F3BE-00E4-4015-BBD2-28F877029BA9}" type="presOf" srcId="{43332688-DB3D-4CB7-B307-DF2D4F791117}" destId="{8A706E50-0074-422F-B78B-CFA60F8F3A0F}" srcOrd="0" destOrd="0" presId="urn:microsoft.com/office/officeart/2005/8/layout/vProcess5"/>
    <dgm:cxn modelId="{E63AD0D1-8687-46CF-B161-E335619290F3}" srcId="{23DED8DB-17DA-49CA-A956-975638E52581}" destId="{43332688-DB3D-4CB7-B307-DF2D4F791117}" srcOrd="2" destOrd="0" parTransId="{5BD98F97-EB9A-4E00-8173-763C88A9BE98}" sibTransId="{161858BD-857A-46F9-8709-6B16FCEB0B8B}"/>
    <dgm:cxn modelId="{C098C3E6-76BF-4E9D-86F9-FF16200DDB56}" srcId="{23DED8DB-17DA-49CA-A956-975638E52581}" destId="{E5529169-75E8-418A-9B65-E6EFDC0BFDE1}" srcOrd="1" destOrd="0" parTransId="{F19D46D0-90B2-4D24-A7C8-B8F7E301079A}" sibTransId="{F44E7BFD-004C-4691-9488-26B9D1D06CE7}"/>
    <dgm:cxn modelId="{2AE60B49-7C89-4958-A75C-79EB0A0819FF}" type="presParOf" srcId="{14E5E176-EB3B-43E2-8D99-199272C17064}" destId="{5FCFD350-DAFC-40AB-83A8-250009C6A4E1}" srcOrd="0" destOrd="0" presId="urn:microsoft.com/office/officeart/2005/8/layout/vProcess5"/>
    <dgm:cxn modelId="{C22D4393-024F-47B1-AA0D-9FC5CFC9574D}" type="presParOf" srcId="{14E5E176-EB3B-43E2-8D99-199272C17064}" destId="{E210A02B-9CAC-416D-B694-AE755D325F31}" srcOrd="1" destOrd="0" presId="urn:microsoft.com/office/officeart/2005/8/layout/vProcess5"/>
    <dgm:cxn modelId="{6B023877-90D7-4EB6-81B8-D314D9CE6079}" type="presParOf" srcId="{14E5E176-EB3B-43E2-8D99-199272C17064}" destId="{7974F6DE-CBB3-49B7-806A-2E3C6F07B0F1}" srcOrd="2" destOrd="0" presId="urn:microsoft.com/office/officeart/2005/8/layout/vProcess5"/>
    <dgm:cxn modelId="{3D503D42-BFFD-46A0-A6E1-6C4AD2CAA28D}" type="presParOf" srcId="{14E5E176-EB3B-43E2-8D99-199272C17064}" destId="{8A706E50-0074-422F-B78B-CFA60F8F3A0F}" srcOrd="3" destOrd="0" presId="urn:microsoft.com/office/officeart/2005/8/layout/vProcess5"/>
    <dgm:cxn modelId="{B9E61041-ED83-4BA8-AD05-84F7AED79F16}" type="presParOf" srcId="{14E5E176-EB3B-43E2-8D99-199272C17064}" destId="{42880283-E071-44B0-A4F7-CA3CD1DE9D09}" srcOrd="4" destOrd="0" presId="urn:microsoft.com/office/officeart/2005/8/layout/vProcess5"/>
    <dgm:cxn modelId="{65FF8160-15CE-4AC0-B691-05D16487BCEE}" type="presParOf" srcId="{14E5E176-EB3B-43E2-8D99-199272C17064}" destId="{BA72F8B1-96DB-4215-A7E4-6294A20138B4}" srcOrd="5" destOrd="0" presId="urn:microsoft.com/office/officeart/2005/8/layout/vProcess5"/>
    <dgm:cxn modelId="{32C4F8BD-7727-4746-B1D5-4B040437CB55}" type="presParOf" srcId="{14E5E176-EB3B-43E2-8D99-199272C17064}" destId="{ADE49AF7-A577-42F6-A903-1FB3801D6835}" srcOrd="6" destOrd="0" presId="urn:microsoft.com/office/officeart/2005/8/layout/vProcess5"/>
    <dgm:cxn modelId="{7F05B123-7D82-4624-AECE-B211FEA41234}" type="presParOf" srcId="{14E5E176-EB3B-43E2-8D99-199272C17064}" destId="{C450D639-195E-40C6-B85B-AD1952860121}" srcOrd="7" destOrd="0" presId="urn:microsoft.com/office/officeart/2005/8/layout/vProcess5"/>
    <dgm:cxn modelId="{E552506E-F97F-4B77-AEA6-EAA485D8AFDF}" type="presParOf" srcId="{14E5E176-EB3B-43E2-8D99-199272C17064}" destId="{E5465FA2-DF03-44C8-AF6B-49095EE716A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C6633-AD02-40F8-B849-13C92F5887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D5F46F-986B-4D86-8A0E-F9A8798C5D78}">
      <dgm:prSet custT="1"/>
      <dgm:spPr/>
      <dgm:t>
        <a:bodyPr/>
        <a:lstStyle/>
        <a:p>
          <a:pPr algn="l"/>
          <a:r>
            <a:rPr lang="en-US" sz="1800" b="0" dirty="0">
              <a:latin typeface="Palatino Linotype" panose="02040502050505030304" pitchFamily="18" charset="0"/>
            </a:rPr>
            <a:t>The Peer Review Board has been established in terms of the Statement on Peer Review issued by the ICAI in March 2002.</a:t>
          </a:r>
          <a:endParaRPr lang="en-US" sz="1800" dirty="0">
            <a:latin typeface="Palatino Linotype" panose="02040502050505030304" pitchFamily="18" charset="0"/>
          </a:endParaRPr>
        </a:p>
      </dgm:t>
    </dgm:pt>
    <dgm:pt modelId="{BFD7831E-377A-4C3C-B448-41E747559685}" type="parTrans" cxnId="{8CF1E66C-B177-424C-872E-8CDF6FB932E5}">
      <dgm:prSet/>
      <dgm:spPr/>
      <dgm:t>
        <a:bodyPr/>
        <a:lstStyle/>
        <a:p>
          <a:endParaRPr lang="en-US"/>
        </a:p>
      </dgm:t>
    </dgm:pt>
    <dgm:pt modelId="{CA71F645-8144-47D7-9DF4-F23194D9EE64}" type="sibTrans" cxnId="{8CF1E66C-B177-424C-872E-8CDF6FB932E5}">
      <dgm:prSet/>
      <dgm:spPr/>
      <dgm:t>
        <a:bodyPr/>
        <a:lstStyle/>
        <a:p>
          <a:endParaRPr lang="en-US"/>
        </a:p>
      </dgm:t>
    </dgm:pt>
    <dgm:pt modelId="{5038D41D-F37A-4411-A535-F36749B27324}">
      <dgm:prSet custT="1"/>
      <dgm:spPr/>
      <dgm:t>
        <a:bodyPr/>
        <a:lstStyle/>
        <a:p>
          <a:pPr algn="l"/>
          <a:r>
            <a:rPr lang="en-US" sz="1800" b="0" dirty="0">
              <a:latin typeface="Palatino Linotype" panose="02040502050505030304" pitchFamily="18" charset="0"/>
            </a:rPr>
            <a:t>The board shall consist of 12 members of which 6 shall be amongst the members of the council.</a:t>
          </a:r>
          <a:endParaRPr lang="en-US" sz="1800" dirty="0">
            <a:latin typeface="Palatino Linotype" panose="02040502050505030304" pitchFamily="18" charset="0"/>
          </a:endParaRPr>
        </a:p>
      </dgm:t>
    </dgm:pt>
    <dgm:pt modelId="{C0B7A496-1399-4537-8093-1A85FC1FA338}" type="parTrans" cxnId="{6340E134-BA41-4DED-A8F5-004B30F0DD8F}">
      <dgm:prSet/>
      <dgm:spPr/>
      <dgm:t>
        <a:bodyPr/>
        <a:lstStyle/>
        <a:p>
          <a:endParaRPr lang="en-US"/>
        </a:p>
      </dgm:t>
    </dgm:pt>
    <dgm:pt modelId="{60150E82-74FF-40E1-A938-82E724AF9D7B}" type="sibTrans" cxnId="{6340E134-BA41-4DED-A8F5-004B30F0DD8F}">
      <dgm:prSet/>
      <dgm:spPr/>
      <dgm:t>
        <a:bodyPr/>
        <a:lstStyle/>
        <a:p>
          <a:endParaRPr lang="en-US"/>
        </a:p>
      </dgm:t>
    </dgm:pt>
    <dgm:pt modelId="{10D83581-FBC5-4738-B745-F1E79BB93866}">
      <dgm:prSet custT="1"/>
      <dgm:spPr/>
      <dgm:t>
        <a:bodyPr/>
        <a:lstStyle/>
        <a:p>
          <a:pPr algn="l"/>
          <a:r>
            <a:rPr lang="en-US" sz="1800" b="0" dirty="0">
              <a:latin typeface="Palatino Linotype" panose="02040502050505030304" pitchFamily="18" charset="0"/>
            </a:rPr>
            <a:t>The Chairman and the Vice-Chairman to the Board are appointed within the elected members of the Council.</a:t>
          </a:r>
          <a:endParaRPr lang="en-US" sz="1800" dirty="0">
            <a:latin typeface="Palatino Linotype" panose="02040502050505030304" pitchFamily="18" charset="0"/>
          </a:endParaRPr>
        </a:p>
      </dgm:t>
    </dgm:pt>
    <dgm:pt modelId="{7EAA3848-3099-4B46-8082-396F75885B39}" type="parTrans" cxnId="{E01C9EF5-A074-4D15-9663-7FDFF5398222}">
      <dgm:prSet/>
      <dgm:spPr/>
      <dgm:t>
        <a:bodyPr/>
        <a:lstStyle/>
        <a:p>
          <a:endParaRPr lang="en-US"/>
        </a:p>
      </dgm:t>
    </dgm:pt>
    <dgm:pt modelId="{C765618F-BBE0-49D5-BE78-7DC4137B6662}" type="sibTrans" cxnId="{E01C9EF5-A074-4D15-9663-7FDFF5398222}">
      <dgm:prSet/>
      <dgm:spPr/>
      <dgm:t>
        <a:bodyPr/>
        <a:lstStyle/>
        <a:p>
          <a:endParaRPr lang="en-US"/>
        </a:p>
      </dgm:t>
    </dgm:pt>
    <dgm:pt modelId="{E0F277F8-551B-4954-9FB5-6B4338CBDDA4}" type="pres">
      <dgm:prSet presAssocID="{B2BC6633-AD02-40F8-B849-13C92F5887E5}" presName="hierChild1" presStyleCnt="0">
        <dgm:presLayoutVars>
          <dgm:chPref val="1"/>
          <dgm:dir/>
          <dgm:animOne val="branch"/>
          <dgm:animLvl val="lvl"/>
          <dgm:resizeHandles/>
        </dgm:presLayoutVars>
      </dgm:prSet>
      <dgm:spPr/>
    </dgm:pt>
    <dgm:pt modelId="{DAF4317D-E216-4177-951D-AB8534043335}" type="pres">
      <dgm:prSet presAssocID="{7FD5F46F-986B-4D86-8A0E-F9A8798C5D78}" presName="hierRoot1" presStyleCnt="0"/>
      <dgm:spPr/>
    </dgm:pt>
    <dgm:pt modelId="{E6F808F0-1F08-4D7D-BBD8-7A1AD821F5CC}" type="pres">
      <dgm:prSet presAssocID="{7FD5F46F-986B-4D86-8A0E-F9A8798C5D78}" presName="composite" presStyleCnt="0"/>
      <dgm:spPr/>
    </dgm:pt>
    <dgm:pt modelId="{B1AA6939-F31F-4C6F-9138-84058A687C47}" type="pres">
      <dgm:prSet presAssocID="{7FD5F46F-986B-4D86-8A0E-F9A8798C5D78}" presName="background" presStyleLbl="node0" presStyleIdx="0" presStyleCnt="3"/>
      <dgm:spPr/>
    </dgm:pt>
    <dgm:pt modelId="{AB093FF4-B380-486B-9F9B-9244D0AF2AA6}" type="pres">
      <dgm:prSet presAssocID="{7FD5F46F-986B-4D86-8A0E-F9A8798C5D78}" presName="text" presStyleLbl="fgAcc0" presStyleIdx="0" presStyleCnt="3">
        <dgm:presLayoutVars>
          <dgm:chPref val="3"/>
        </dgm:presLayoutVars>
      </dgm:prSet>
      <dgm:spPr/>
    </dgm:pt>
    <dgm:pt modelId="{81FF8571-365F-42FF-A42B-1878F9E773FF}" type="pres">
      <dgm:prSet presAssocID="{7FD5F46F-986B-4D86-8A0E-F9A8798C5D78}" presName="hierChild2" presStyleCnt="0"/>
      <dgm:spPr/>
    </dgm:pt>
    <dgm:pt modelId="{ED239F03-5818-47D4-B0B5-9C48BB84F3AF}" type="pres">
      <dgm:prSet presAssocID="{5038D41D-F37A-4411-A535-F36749B27324}" presName="hierRoot1" presStyleCnt="0"/>
      <dgm:spPr/>
    </dgm:pt>
    <dgm:pt modelId="{BA57106E-1E36-4BFA-9E5C-D7B24BF3C05F}" type="pres">
      <dgm:prSet presAssocID="{5038D41D-F37A-4411-A535-F36749B27324}" presName="composite" presStyleCnt="0"/>
      <dgm:spPr/>
    </dgm:pt>
    <dgm:pt modelId="{752435DE-FDB2-4D18-8428-4376F999E69A}" type="pres">
      <dgm:prSet presAssocID="{5038D41D-F37A-4411-A535-F36749B27324}" presName="background" presStyleLbl="node0" presStyleIdx="1" presStyleCnt="3"/>
      <dgm:spPr/>
    </dgm:pt>
    <dgm:pt modelId="{51C96D97-8695-49E3-A817-F4347056AC81}" type="pres">
      <dgm:prSet presAssocID="{5038D41D-F37A-4411-A535-F36749B27324}" presName="text" presStyleLbl="fgAcc0" presStyleIdx="1" presStyleCnt="3">
        <dgm:presLayoutVars>
          <dgm:chPref val="3"/>
        </dgm:presLayoutVars>
      </dgm:prSet>
      <dgm:spPr/>
    </dgm:pt>
    <dgm:pt modelId="{46D7D9D4-BA2B-497A-9080-B5E424152DB1}" type="pres">
      <dgm:prSet presAssocID="{5038D41D-F37A-4411-A535-F36749B27324}" presName="hierChild2" presStyleCnt="0"/>
      <dgm:spPr/>
    </dgm:pt>
    <dgm:pt modelId="{8185690A-BD1F-45EE-8B7C-38FD0EDBD396}" type="pres">
      <dgm:prSet presAssocID="{10D83581-FBC5-4738-B745-F1E79BB93866}" presName="hierRoot1" presStyleCnt="0"/>
      <dgm:spPr/>
    </dgm:pt>
    <dgm:pt modelId="{7897B55F-90B3-4915-9364-73D66C6095E8}" type="pres">
      <dgm:prSet presAssocID="{10D83581-FBC5-4738-B745-F1E79BB93866}" presName="composite" presStyleCnt="0"/>
      <dgm:spPr/>
    </dgm:pt>
    <dgm:pt modelId="{AD6FF951-41D6-4319-8567-DB51B0EC87B0}" type="pres">
      <dgm:prSet presAssocID="{10D83581-FBC5-4738-B745-F1E79BB93866}" presName="background" presStyleLbl="node0" presStyleIdx="2" presStyleCnt="3"/>
      <dgm:spPr/>
    </dgm:pt>
    <dgm:pt modelId="{A446A056-7C9E-49C7-836A-A89C2F9D7881}" type="pres">
      <dgm:prSet presAssocID="{10D83581-FBC5-4738-B745-F1E79BB93866}" presName="text" presStyleLbl="fgAcc0" presStyleIdx="2" presStyleCnt="3">
        <dgm:presLayoutVars>
          <dgm:chPref val="3"/>
        </dgm:presLayoutVars>
      </dgm:prSet>
      <dgm:spPr/>
    </dgm:pt>
    <dgm:pt modelId="{DB5450C7-8699-452D-9E6C-974723D0022F}" type="pres">
      <dgm:prSet presAssocID="{10D83581-FBC5-4738-B745-F1E79BB93866}" presName="hierChild2" presStyleCnt="0"/>
      <dgm:spPr/>
    </dgm:pt>
  </dgm:ptLst>
  <dgm:cxnLst>
    <dgm:cxn modelId="{6340E134-BA41-4DED-A8F5-004B30F0DD8F}" srcId="{B2BC6633-AD02-40F8-B849-13C92F5887E5}" destId="{5038D41D-F37A-4411-A535-F36749B27324}" srcOrd="1" destOrd="0" parTransId="{C0B7A496-1399-4537-8093-1A85FC1FA338}" sibTransId="{60150E82-74FF-40E1-A938-82E724AF9D7B}"/>
    <dgm:cxn modelId="{C609DB65-7BCD-4A18-82CB-8E8D8CFC714A}" type="presOf" srcId="{5038D41D-F37A-4411-A535-F36749B27324}" destId="{51C96D97-8695-49E3-A817-F4347056AC81}" srcOrd="0" destOrd="0" presId="urn:microsoft.com/office/officeart/2005/8/layout/hierarchy1"/>
    <dgm:cxn modelId="{8CF1E66C-B177-424C-872E-8CDF6FB932E5}" srcId="{B2BC6633-AD02-40F8-B849-13C92F5887E5}" destId="{7FD5F46F-986B-4D86-8A0E-F9A8798C5D78}" srcOrd="0" destOrd="0" parTransId="{BFD7831E-377A-4C3C-B448-41E747559685}" sibTransId="{CA71F645-8144-47D7-9DF4-F23194D9EE64}"/>
    <dgm:cxn modelId="{34E53155-211D-428D-B691-36ABE130AC7A}" type="presOf" srcId="{B2BC6633-AD02-40F8-B849-13C92F5887E5}" destId="{E0F277F8-551B-4954-9FB5-6B4338CBDDA4}" srcOrd="0" destOrd="0" presId="urn:microsoft.com/office/officeart/2005/8/layout/hierarchy1"/>
    <dgm:cxn modelId="{D5CAF97B-C032-4CB9-B4FA-5AD9DF7CFA58}" type="presOf" srcId="{10D83581-FBC5-4738-B745-F1E79BB93866}" destId="{A446A056-7C9E-49C7-836A-A89C2F9D7881}" srcOrd="0" destOrd="0" presId="urn:microsoft.com/office/officeart/2005/8/layout/hierarchy1"/>
    <dgm:cxn modelId="{B1BBBC8F-EDE0-4191-BE81-3761EEE6A522}" type="presOf" srcId="{7FD5F46F-986B-4D86-8A0E-F9A8798C5D78}" destId="{AB093FF4-B380-486B-9F9B-9244D0AF2AA6}" srcOrd="0" destOrd="0" presId="urn:microsoft.com/office/officeart/2005/8/layout/hierarchy1"/>
    <dgm:cxn modelId="{E01C9EF5-A074-4D15-9663-7FDFF5398222}" srcId="{B2BC6633-AD02-40F8-B849-13C92F5887E5}" destId="{10D83581-FBC5-4738-B745-F1E79BB93866}" srcOrd="2" destOrd="0" parTransId="{7EAA3848-3099-4B46-8082-396F75885B39}" sibTransId="{C765618F-BBE0-49D5-BE78-7DC4137B6662}"/>
    <dgm:cxn modelId="{C26A9FD7-2478-4F38-91D0-A29ADE86C1D0}" type="presParOf" srcId="{E0F277F8-551B-4954-9FB5-6B4338CBDDA4}" destId="{DAF4317D-E216-4177-951D-AB8534043335}" srcOrd="0" destOrd="0" presId="urn:microsoft.com/office/officeart/2005/8/layout/hierarchy1"/>
    <dgm:cxn modelId="{CAED7F11-E3B9-4728-809F-4EC7520D03B8}" type="presParOf" srcId="{DAF4317D-E216-4177-951D-AB8534043335}" destId="{E6F808F0-1F08-4D7D-BBD8-7A1AD821F5CC}" srcOrd="0" destOrd="0" presId="urn:microsoft.com/office/officeart/2005/8/layout/hierarchy1"/>
    <dgm:cxn modelId="{7845DBE4-EF86-456A-A2AA-2AA556FE841D}" type="presParOf" srcId="{E6F808F0-1F08-4D7D-BBD8-7A1AD821F5CC}" destId="{B1AA6939-F31F-4C6F-9138-84058A687C47}" srcOrd="0" destOrd="0" presId="urn:microsoft.com/office/officeart/2005/8/layout/hierarchy1"/>
    <dgm:cxn modelId="{E2D282CF-287C-4BBD-AF50-13240EB6753F}" type="presParOf" srcId="{E6F808F0-1F08-4D7D-BBD8-7A1AD821F5CC}" destId="{AB093FF4-B380-486B-9F9B-9244D0AF2AA6}" srcOrd="1" destOrd="0" presId="urn:microsoft.com/office/officeart/2005/8/layout/hierarchy1"/>
    <dgm:cxn modelId="{AC1D1C1C-0005-47C7-87EB-7911EB921DF4}" type="presParOf" srcId="{DAF4317D-E216-4177-951D-AB8534043335}" destId="{81FF8571-365F-42FF-A42B-1878F9E773FF}" srcOrd="1" destOrd="0" presId="urn:microsoft.com/office/officeart/2005/8/layout/hierarchy1"/>
    <dgm:cxn modelId="{5C9480EC-66E8-4E24-8586-4ED577234A21}" type="presParOf" srcId="{E0F277F8-551B-4954-9FB5-6B4338CBDDA4}" destId="{ED239F03-5818-47D4-B0B5-9C48BB84F3AF}" srcOrd="1" destOrd="0" presId="urn:microsoft.com/office/officeart/2005/8/layout/hierarchy1"/>
    <dgm:cxn modelId="{FA7A5D7C-13F0-417F-AE5A-C68F2C6F868E}" type="presParOf" srcId="{ED239F03-5818-47D4-B0B5-9C48BB84F3AF}" destId="{BA57106E-1E36-4BFA-9E5C-D7B24BF3C05F}" srcOrd="0" destOrd="0" presId="urn:microsoft.com/office/officeart/2005/8/layout/hierarchy1"/>
    <dgm:cxn modelId="{C774077A-A62D-4EAB-9CEF-E329178CC7A0}" type="presParOf" srcId="{BA57106E-1E36-4BFA-9E5C-D7B24BF3C05F}" destId="{752435DE-FDB2-4D18-8428-4376F999E69A}" srcOrd="0" destOrd="0" presId="urn:microsoft.com/office/officeart/2005/8/layout/hierarchy1"/>
    <dgm:cxn modelId="{43CE9BAB-5BE7-4FAA-8167-701B478D1174}" type="presParOf" srcId="{BA57106E-1E36-4BFA-9E5C-D7B24BF3C05F}" destId="{51C96D97-8695-49E3-A817-F4347056AC81}" srcOrd="1" destOrd="0" presId="urn:microsoft.com/office/officeart/2005/8/layout/hierarchy1"/>
    <dgm:cxn modelId="{E20C2D52-5DBD-46E1-8B5D-295AA68FFBDA}" type="presParOf" srcId="{ED239F03-5818-47D4-B0B5-9C48BB84F3AF}" destId="{46D7D9D4-BA2B-497A-9080-B5E424152DB1}" srcOrd="1" destOrd="0" presId="urn:microsoft.com/office/officeart/2005/8/layout/hierarchy1"/>
    <dgm:cxn modelId="{A851AF90-E100-4305-8CBB-9C72A03DA885}" type="presParOf" srcId="{E0F277F8-551B-4954-9FB5-6B4338CBDDA4}" destId="{8185690A-BD1F-45EE-8B7C-38FD0EDBD396}" srcOrd="2" destOrd="0" presId="urn:microsoft.com/office/officeart/2005/8/layout/hierarchy1"/>
    <dgm:cxn modelId="{ED3DB5AD-3639-4ED4-8924-6819EE4474D7}" type="presParOf" srcId="{8185690A-BD1F-45EE-8B7C-38FD0EDBD396}" destId="{7897B55F-90B3-4915-9364-73D66C6095E8}" srcOrd="0" destOrd="0" presId="urn:microsoft.com/office/officeart/2005/8/layout/hierarchy1"/>
    <dgm:cxn modelId="{46D64A05-997E-4E92-8749-8A0B80F5D225}" type="presParOf" srcId="{7897B55F-90B3-4915-9364-73D66C6095E8}" destId="{AD6FF951-41D6-4319-8567-DB51B0EC87B0}" srcOrd="0" destOrd="0" presId="urn:microsoft.com/office/officeart/2005/8/layout/hierarchy1"/>
    <dgm:cxn modelId="{9941E53A-3CF4-4CEF-A3E0-2FCA3C79A74C}" type="presParOf" srcId="{7897B55F-90B3-4915-9364-73D66C6095E8}" destId="{A446A056-7C9E-49C7-836A-A89C2F9D7881}" srcOrd="1" destOrd="0" presId="urn:microsoft.com/office/officeart/2005/8/layout/hierarchy1"/>
    <dgm:cxn modelId="{45182A04-0AFA-4E78-9FA2-994DF6AF2915}" type="presParOf" srcId="{8185690A-BD1F-45EE-8B7C-38FD0EDBD396}" destId="{DB5450C7-8699-452D-9E6C-974723D002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dgm:spPr/>
      <dgm:t>
        <a:bodyPr/>
        <a:lstStyle/>
        <a:p>
          <a:r>
            <a:rPr lang="en-US" dirty="0"/>
            <a:t>Selection of Practice Unit</a:t>
          </a:r>
          <a:endParaRPr lang="en-IN" dirty="0"/>
        </a:p>
      </dgm:t>
    </dgm:pt>
    <dgm:pt modelId="{140B02CE-A784-4812-B19D-37C93AD8B79A}" type="parTrans" cxnId="{3E62D2AA-8AE7-4BF1-8183-B8FBF1B78068}">
      <dgm:prSet/>
      <dgm:spPr/>
      <dgm:t>
        <a:bodyPr/>
        <a:lstStyle/>
        <a:p>
          <a:endParaRPr lang="en-IN"/>
        </a:p>
      </dgm:t>
    </dgm:pt>
    <dgm:pt modelId="{F4643690-9554-46B9-8DF5-85EDD5A18F1F}" type="sibTrans" cxnId="{3E62D2AA-8AE7-4BF1-8183-B8FBF1B78068}">
      <dgm:prSet/>
      <dgm:spPr/>
      <dgm:t>
        <a:bodyPr/>
        <a:lstStyle/>
        <a:p>
          <a:endParaRPr lang="en-IN"/>
        </a:p>
      </dgm:t>
    </dgm:pt>
    <dgm:pt modelId="{DAB61B39-24DC-4547-B866-15109ECB4D90}">
      <dgm:prSet phldrT="[Text]"/>
      <dgm:spPr/>
      <dgm:t>
        <a:bodyPr/>
        <a:lstStyle/>
        <a:p>
          <a:r>
            <a:rPr lang="en-US" dirty="0"/>
            <a:t>PRB selects the PU for review or PU voluntarily applies</a:t>
          </a:r>
          <a:endParaRPr lang="en-IN" dirty="0"/>
        </a:p>
      </dgm:t>
    </dgm:pt>
    <dgm:pt modelId="{B8AA4952-6C37-441C-A10F-4AC85035F007}" type="parTrans" cxnId="{7D45EDAA-0AA8-429F-92BA-FABD1EF5784A}">
      <dgm:prSet/>
      <dgm:spPr/>
      <dgm:t>
        <a:bodyPr/>
        <a:lstStyle/>
        <a:p>
          <a:endParaRPr lang="en-IN"/>
        </a:p>
      </dgm:t>
    </dgm:pt>
    <dgm:pt modelId="{7854C8D8-B803-4969-9D9E-E09940444B25}" type="sibTrans" cxnId="{7D45EDAA-0AA8-429F-92BA-FABD1EF5784A}">
      <dgm:prSet/>
      <dgm:spPr/>
      <dgm:t>
        <a:bodyPr/>
        <a:lstStyle/>
        <a:p>
          <a:endParaRPr lang="en-IN"/>
        </a:p>
      </dgm:t>
    </dgm:pt>
    <dgm:pt modelId="{D9F0D4AA-8C4B-4A29-979D-37977555D9E1}">
      <dgm:prSet phldrT="[Text]"/>
      <dgm:spPr/>
      <dgm:t>
        <a:bodyPr/>
        <a:lstStyle/>
        <a:p>
          <a:r>
            <a:rPr lang="en-US" dirty="0"/>
            <a:t>Submission of Declaration</a:t>
          </a:r>
          <a:endParaRPr lang="en-IN" dirty="0"/>
        </a:p>
      </dgm:t>
    </dgm:pt>
    <dgm:pt modelId="{13211000-DC75-4D71-999A-F61E7CEE20C7}" type="parTrans" cxnId="{7FF4DA21-72D9-4092-AD0F-D59612A8663B}">
      <dgm:prSet/>
      <dgm:spPr/>
      <dgm:t>
        <a:bodyPr/>
        <a:lstStyle/>
        <a:p>
          <a:endParaRPr lang="en-IN"/>
        </a:p>
      </dgm:t>
    </dgm:pt>
    <dgm:pt modelId="{1CB2420C-240D-4123-B679-A8F3C602CDE0}" type="sibTrans" cxnId="{7FF4DA21-72D9-4092-AD0F-D59612A8663B}">
      <dgm:prSet/>
      <dgm:spPr/>
      <dgm:t>
        <a:bodyPr/>
        <a:lstStyle/>
        <a:p>
          <a:endParaRPr lang="en-IN"/>
        </a:p>
      </dgm:t>
    </dgm:pt>
    <dgm:pt modelId="{6E2411DF-380F-4D77-81F9-0E60902BE8CC}">
      <dgm:prSet phldrT="[Text]"/>
      <dgm:spPr/>
      <dgm:t>
        <a:bodyPr/>
        <a:lstStyle/>
        <a:p>
          <a:r>
            <a:rPr lang="en-US" dirty="0"/>
            <a:t>PU should submit the Form-1 to the board</a:t>
          </a:r>
          <a:endParaRPr lang="en-IN" dirty="0"/>
        </a:p>
      </dgm:t>
    </dgm:pt>
    <dgm:pt modelId="{BA50E9A6-F256-41EE-AD43-970A5A702A1F}" type="parTrans" cxnId="{87403EA7-582F-4A56-BC39-12E829CF2A70}">
      <dgm:prSet/>
      <dgm:spPr/>
      <dgm:t>
        <a:bodyPr/>
        <a:lstStyle/>
        <a:p>
          <a:endParaRPr lang="en-IN"/>
        </a:p>
      </dgm:t>
    </dgm:pt>
    <dgm:pt modelId="{8BD056E6-5A5A-400A-81CC-0CC15FC44606}" type="sibTrans" cxnId="{87403EA7-582F-4A56-BC39-12E829CF2A70}">
      <dgm:prSet/>
      <dgm:spPr/>
      <dgm:t>
        <a:bodyPr/>
        <a:lstStyle/>
        <a:p>
          <a:endParaRPr lang="en-IN"/>
        </a:p>
      </dgm:t>
    </dgm:pt>
    <dgm:pt modelId="{AC61BE37-75BB-427D-9190-0E0D0B0930F5}">
      <dgm:prSet phldrT="[Text]"/>
      <dgm:spPr/>
      <dgm:t>
        <a:bodyPr/>
        <a:lstStyle/>
        <a:p>
          <a:r>
            <a:rPr lang="en-US" dirty="0"/>
            <a:t>Selection of Reviewer</a:t>
          </a:r>
          <a:endParaRPr lang="en-IN" dirty="0"/>
        </a:p>
      </dgm:t>
    </dgm:pt>
    <dgm:pt modelId="{03A500A4-E2E3-4381-B861-0AF568092F7C}" type="parTrans" cxnId="{35BA461E-4094-4A1A-AD94-D8C6B2A2AB45}">
      <dgm:prSet/>
      <dgm:spPr/>
      <dgm:t>
        <a:bodyPr/>
        <a:lstStyle/>
        <a:p>
          <a:endParaRPr lang="en-IN"/>
        </a:p>
      </dgm:t>
    </dgm:pt>
    <dgm:pt modelId="{F8661BEE-CB14-471D-A956-5740ECE69EAA}" type="sibTrans" cxnId="{35BA461E-4094-4A1A-AD94-D8C6B2A2AB45}">
      <dgm:prSet/>
      <dgm:spPr/>
      <dgm:t>
        <a:bodyPr/>
        <a:lstStyle/>
        <a:p>
          <a:endParaRPr lang="en-IN"/>
        </a:p>
      </dgm:t>
    </dgm:pt>
    <dgm:pt modelId="{DCEC5D89-942E-4230-B3F0-C5DE468AC9AA}">
      <dgm:prSet phldrT="[Text]"/>
      <dgm:spPr/>
      <dgm:t>
        <a:bodyPr/>
        <a:lstStyle/>
        <a:p>
          <a:r>
            <a:rPr lang="en-US" dirty="0"/>
            <a:t>Initial Samples</a:t>
          </a:r>
          <a:endParaRPr lang="en-IN" dirty="0"/>
        </a:p>
      </dgm:t>
    </dgm:pt>
    <dgm:pt modelId="{E6EE6925-BBEB-4B89-864C-1F2C6EC731E3}" type="parTrans" cxnId="{088786B3-8F21-4435-AB4A-DCA01A2D10FD}">
      <dgm:prSet/>
      <dgm:spPr/>
      <dgm:t>
        <a:bodyPr/>
        <a:lstStyle/>
        <a:p>
          <a:endParaRPr lang="en-IN"/>
        </a:p>
      </dgm:t>
    </dgm:pt>
    <dgm:pt modelId="{4AC88498-14CC-4E37-A540-2775FCBAFC4B}" type="sibTrans" cxnId="{088786B3-8F21-4435-AB4A-DCA01A2D10FD}">
      <dgm:prSet/>
      <dgm:spPr/>
      <dgm:t>
        <a:bodyPr/>
        <a:lstStyle/>
        <a:p>
          <a:endParaRPr lang="en-IN"/>
        </a:p>
      </dgm:t>
    </dgm:pt>
    <dgm:pt modelId="{E731515E-F408-44F8-AB7D-35817551B049}">
      <dgm:prSet phldrT="[Text]"/>
      <dgm:spPr/>
      <dgm:t>
        <a:bodyPr/>
        <a:lstStyle/>
        <a:p>
          <a:r>
            <a:rPr lang="en-US" dirty="0"/>
            <a:t>PRB selects 3 reviewers from the panel and notifies PU</a:t>
          </a:r>
          <a:endParaRPr lang="en-IN" dirty="0"/>
        </a:p>
      </dgm:t>
    </dgm:pt>
    <dgm:pt modelId="{4B5F94F1-93F5-4D68-A34C-329F624872B2}" type="parTrans" cxnId="{69D44CA1-09EB-4D23-8A0D-BED75C1F1047}">
      <dgm:prSet/>
      <dgm:spPr/>
      <dgm:t>
        <a:bodyPr/>
        <a:lstStyle/>
        <a:p>
          <a:endParaRPr lang="en-IN"/>
        </a:p>
      </dgm:t>
    </dgm:pt>
    <dgm:pt modelId="{C5C82310-11FB-4CF8-B331-789A1FF5E58B}" type="sibTrans" cxnId="{69D44CA1-09EB-4D23-8A0D-BED75C1F1047}">
      <dgm:prSet/>
      <dgm:spPr/>
      <dgm:t>
        <a:bodyPr/>
        <a:lstStyle/>
        <a:p>
          <a:endParaRPr lang="en-IN"/>
        </a:p>
      </dgm:t>
    </dgm:pt>
    <dgm:pt modelId="{DED22834-8639-4FBA-B6EC-F82F385280CF}">
      <dgm:prSet phldrT="[Text]"/>
      <dgm:spPr/>
      <dgm:t>
        <a:bodyPr/>
        <a:lstStyle/>
        <a:p>
          <a:r>
            <a:rPr lang="en-US" dirty="0"/>
            <a:t>Questionnaire</a:t>
          </a:r>
          <a:endParaRPr lang="en-IN" dirty="0"/>
        </a:p>
      </dgm:t>
    </dgm:pt>
    <dgm:pt modelId="{7D8B56B6-A2EC-44AE-88FF-9297A5352C23}" type="parTrans" cxnId="{17F0E59A-006D-480E-A775-345D049F1B7E}">
      <dgm:prSet/>
      <dgm:spPr/>
      <dgm:t>
        <a:bodyPr/>
        <a:lstStyle/>
        <a:p>
          <a:endParaRPr lang="en-IN"/>
        </a:p>
      </dgm:t>
    </dgm:pt>
    <dgm:pt modelId="{DDFEB76F-8EBA-45E7-859C-A3676FAF3CE6}" type="sibTrans" cxnId="{17F0E59A-006D-480E-A775-345D049F1B7E}">
      <dgm:prSet/>
      <dgm:spPr/>
      <dgm:t>
        <a:bodyPr/>
        <a:lstStyle/>
        <a:p>
          <a:endParaRPr lang="en-IN"/>
        </a:p>
      </dgm:t>
    </dgm:pt>
    <dgm:pt modelId="{B0741D9C-4654-4F64-8911-C24BF9E6F180}">
      <dgm:prSet phldrT="[Text]"/>
      <dgm:spPr/>
      <dgm:t>
        <a:bodyPr/>
        <a:lstStyle/>
        <a:p>
          <a:r>
            <a:rPr lang="en-US" dirty="0"/>
            <a:t>PU must send the questionnaire to Reviewer</a:t>
          </a:r>
          <a:endParaRPr lang="en-IN" dirty="0"/>
        </a:p>
      </dgm:t>
    </dgm:pt>
    <dgm:pt modelId="{368CFF53-DF1A-4771-9A61-F0C577D05469}" type="parTrans" cxnId="{93707EEE-8077-47A7-ACFD-5BEF23F125E5}">
      <dgm:prSet/>
      <dgm:spPr/>
      <dgm:t>
        <a:bodyPr/>
        <a:lstStyle/>
        <a:p>
          <a:endParaRPr lang="en-IN"/>
        </a:p>
      </dgm:t>
    </dgm:pt>
    <dgm:pt modelId="{FF79F1DD-C7E9-4243-BECC-CFE84139A3F4}" type="sibTrans" cxnId="{93707EEE-8077-47A7-ACFD-5BEF23F125E5}">
      <dgm:prSet/>
      <dgm:spPr/>
      <dgm:t>
        <a:bodyPr/>
        <a:lstStyle/>
        <a:p>
          <a:endParaRPr lang="en-IN"/>
        </a:p>
      </dgm:t>
    </dgm:pt>
    <dgm:pt modelId="{6D7A1CBC-B561-4D46-93CE-9194B15EE31D}">
      <dgm:prSet phldrT="[Text]"/>
      <dgm:spPr/>
      <dgm:t>
        <a:bodyPr/>
        <a:lstStyle/>
        <a:p>
          <a:r>
            <a:rPr lang="en-US" dirty="0"/>
            <a:t>Reviewer to select the initial sample and inform PU</a:t>
          </a:r>
          <a:endParaRPr lang="en-IN" dirty="0"/>
        </a:p>
      </dgm:t>
    </dgm:pt>
    <dgm:pt modelId="{861EADF7-C6B6-4F33-8F56-2DC80DB4B589}" type="parTrans" cxnId="{0BA7750E-03FA-4863-8B03-A55A4055DBCF}">
      <dgm:prSet/>
      <dgm:spPr/>
      <dgm:t>
        <a:bodyPr/>
        <a:lstStyle/>
        <a:p>
          <a:endParaRPr lang="en-IN"/>
        </a:p>
      </dgm:t>
    </dgm:pt>
    <dgm:pt modelId="{5167E14A-2107-40B0-ADF2-8F9948F822E0}" type="sibTrans" cxnId="{0BA7750E-03FA-4863-8B03-A55A4055DBCF}">
      <dgm:prSet/>
      <dgm:spPr/>
      <dgm:t>
        <a:bodyPr/>
        <a:lstStyle/>
        <a:p>
          <a:endParaRPr lang="en-IN"/>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5">
        <dgm:presLayoutVars>
          <dgm:chMax val="0"/>
          <dgm:chPref val="0"/>
          <dgm:bulletEnabled val="1"/>
        </dgm:presLayoutVars>
      </dgm:prSet>
      <dgm:spPr/>
    </dgm:pt>
    <dgm:pt modelId="{E941E914-E03A-4DC3-B80E-B205FCEDAA45}" type="pres">
      <dgm:prSet presAssocID="{4790EAB1-046D-4C0E-8708-991C73396795}" presName="parSh" presStyleLbl="node1" presStyleIdx="0" presStyleCnt="5"/>
      <dgm:spPr/>
    </dgm:pt>
    <dgm:pt modelId="{71288686-412F-4B18-97C2-3C032CDE67FC}" type="pres">
      <dgm:prSet presAssocID="{4790EAB1-046D-4C0E-8708-991C73396795}" presName="desTx" presStyleLbl="fgAcc1" presStyleIdx="0" presStyleCnt="5">
        <dgm:presLayoutVars>
          <dgm:bulletEnabled val="1"/>
        </dgm:presLayoutVars>
      </dgm:prSet>
      <dgm:spPr/>
    </dgm:pt>
    <dgm:pt modelId="{8580C181-6F9C-4C52-9F81-8DC202B8D5D3}" type="pres">
      <dgm:prSet presAssocID="{F4643690-9554-46B9-8DF5-85EDD5A18F1F}" presName="sibTrans" presStyleLbl="sibTrans2D1" presStyleIdx="0" presStyleCnt="4"/>
      <dgm:spPr/>
    </dgm:pt>
    <dgm:pt modelId="{6919323F-FBDE-4FA6-9607-ADF0089AD934}" type="pres">
      <dgm:prSet presAssocID="{F4643690-9554-46B9-8DF5-85EDD5A18F1F}" presName="connTx" presStyleLbl="sibTrans2D1" presStyleIdx="0" presStyleCnt="4"/>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5">
        <dgm:presLayoutVars>
          <dgm:chMax val="0"/>
          <dgm:chPref val="0"/>
          <dgm:bulletEnabled val="1"/>
        </dgm:presLayoutVars>
      </dgm:prSet>
      <dgm:spPr/>
    </dgm:pt>
    <dgm:pt modelId="{0E8112FC-1BA9-4C17-91B8-5CC550FE955C}" type="pres">
      <dgm:prSet presAssocID="{D9F0D4AA-8C4B-4A29-979D-37977555D9E1}" presName="parSh" presStyleLbl="node1" presStyleIdx="1" presStyleCnt="5"/>
      <dgm:spPr/>
    </dgm:pt>
    <dgm:pt modelId="{BD141ECC-B1D4-4418-B02F-C536F0019D21}" type="pres">
      <dgm:prSet presAssocID="{D9F0D4AA-8C4B-4A29-979D-37977555D9E1}" presName="desTx" presStyleLbl="fgAcc1" presStyleIdx="1" presStyleCnt="5">
        <dgm:presLayoutVars>
          <dgm:bulletEnabled val="1"/>
        </dgm:presLayoutVars>
      </dgm:prSet>
      <dgm:spPr/>
    </dgm:pt>
    <dgm:pt modelId="{989C56AD-9FFA-439F-96A7-3982E8752184}" type="pres">
      <dgm:prSet presAssocID="{1CB2420C-240D-4123-B679-A8F3C602CDE0}" presName="sibTrans" presStyleLbl="sibTrans2D1" presStyleIdx="1" presStyleCnt="4"/>
      <dgm:spPr/>
    </dgm:pt>
    <dgm:pt modelId="{16793DDF-C0FD-4E3B-956B-67A99929A698}" type="pres">
      <dgm:prSet presAssocID="{1CB2420C-240D-4123-B679-A8F3C602CDE0}" presName="connTx" presStyleLbl="sibTrans2D1" presStyleIdx="1" presStyleCnt="4"/>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5">
        <dgm:presLayoutVars>
          <dgm:chMax val="0"/>
          <dgm:chPref val="0"/>
          <dgm:bulletEnabled val="1"/>
        </dgm:presLayoutVars>
      </dgm:prSet>
      <dgm:spPr/>
    </dgm:pt>
    <dgm:pt modelId="{20207649-F08D-4D14-8B04-86FC8E441288}" type="pres">
      <dgm:prSet presAssocID="{AC61BE37-75BB-427D-9190-0E0D0B0930F5}" presName="parSh" presStyleLbl="node1" presStyleIdx="2" presStyleCnt="5"/>
      <dgm:spPr/>
    </dgm:pt>
    <dgm:pt modelId="{ECA5EF18-4ED1-4A41-ADB6-C0351A4806D9}" type="pres">
      <dgm:prSet presAssocID="{AC61BE37-75BB-427D-9190-0E0D0B0930F5}" presName="desTx" presStyleLbl="fgAcc1" presStyleIdx="2" presStyleCnt="5">
        <dgm:presLayoutVars>
          <dgm:bulletEnabled val="1"/>
        </dgm:presLayoutVars>
      </dgm:prSet>
      <dgm:spPr/>
    </dgm:pt>
    <dgm:pt modelId="{0CCA1CBB-6443-4CDF-A7E1-5B94C956CD62}" type="pres">
      <dgm:prSet presAssocID="{F8661BEE-CB14-471D-A956-5740ECE69EAA}" presName="sibTrans" presStyleLbl="sibTrans2D1" presStyleIdx="2" presStyleCnt="4"/>
      <dgm:spPr/>
    </dgm:pt>
    <dgm:pt modelId="{FD71E51C-CF7C-4417-A6BB-F6BC686A8157}" type="pres">
      <dgm:prSet presAssocID="{F8661BEE-CB14-471D-A956-5740ECE69EAA}" presName="connTx" presStyleLbl="sibTrans2D1" presStyleIdx="2" presStyleCnt="4"/>
      <dgm:spPr/>
    </dgm:pt>
    <dgm:pt modelId="{8647E472-D9FE-4F6B-A65C-74995FD3EF62}" type="pres">
      <dgm:prSet presAssocID="{DED22834-8639-4FBA-B6EC-F82F385280CF}" presName="composite" presStyleCnt="0"/>
      <dgm:spPr/>
    </dgm:pt>
    <dgm:pt modelId="{A28474D0-04F9-4572-81A4-5FF2AF836D8F}" type="pres">
      <dgm:prSet presAssocID="{DED22834-8639-4FBA-B6EC-F82F385280CF}" presName="parTx" presStyleLbl="node1" presStyleIdx="2" presStyleCnt="5">
        <dgm:presLayoutVars>
          <dgm:chMax val="0"/>
          <dgm:chPref val="0"/>
          <dgm:bulletEnabled val="1"/>
        </dgm:presLayoutVars>
      </dgm:prSet>
      <dgm:spPr/>
    </dgm:pt>
    <dgm:pt modelId="{74A96F94-C581-47C1-BF1D-27C644A4D87E}" type="pres">
      <dgm:prSet presAssocID="{DED22834-8639-4FBA-B6EC-F82F385280CF}" presName="parSh" presStyleLbl="node1" presStyleIdx="3" presStyleCnt="5"/>
      <dgm:spPr/>
    </dgm:pt>
    <dgm:pt modelId="{51997063-FE8C-404D-B1B7-35A0A5BC41F1}" type="pres">
      <dgm:prSet presAssocID="{DED22834-8639-4FBA-B6EC-F82F385280CF}" presName="desTx" presStyleLbl="fgAcc1" presStyleIdx="3" presStyleCnt="5">
        <dgm:presLayoutVars>
          <dgm:bulletEnabled val="1"/>
        </dgm:presLayoutVars>
      </dgm:prSet>
      <dgm:spPr/>
    </dgm:pt>
    <dgm:pt modelId="{39FE9A42-4D2A-4381-AF12-1F2B929FF2E4}" type="pres">
      <dgm:prSet presAssocID="{DDFEB76F-8EBA-45E7-859C-A3676FAF3CE6}" presName="sibTrans" presStyleLbl="sibTrans2D1" presStyleIdx="3" presStyleCnt="4"/>
      <dgm:spPr/>
    </dgm:pt>
    <dgm:pt modelId="{739DFBCE-35A9-4738-9586-55A13F628D27}" type="pres">
      <dgm:prSet presAssocID="{DDFEB76F-8EBA-45E7-859C-A3676FAF3CE6}" presName="connTx" presStyleLbl="sibTrans2D1" presStyleIdx="3" presStyleCnt="4"/>
      <dgm:spPr/>
    </dgm:pt>
    <dgm:pt modelId="{F4C9617B-07E8-46DA-A829-BAF83F98DD60}" type="pres">
      <dgm:prSet presAssocID="{DCEC5D89-942E-4230-B3F0-C5DE468AC9AA}" presName="composite" presStyleCnt="0"/>
      <dgm:spPr/>
    </dgm:pt>
    <dgm:pt modelId="{4C48160B-3E84-4DF2-A14A-0F1CB190DAF9}" type="pres">
      <dgm:prSet presAssocID="{DCEC5D89-942E-4230-B3F0-C5DE468AC9AA}" presName="parTx" presStyleLbl="node1" presStyleIdx="3" presStyleCnt="5">
        <dgm:presLayoutVars>
          <dgm:chMax val="0"/>
          <dgm:chPref val="0"/>
          <dgm:bulletEnabled val="1"/>
        </dgm:presLayoutVars>
      </dgm:prSet>
      <dgm:spPr/>
    </dgm:pt>
    <dgm:pt modelId="{DA656F8E-DB03-4F38-972F-5AACF9577A94}" type="pres">
      <dgm:prSet presAssocID="{DCEC5D89-942E-4230-B3F0-C5DE468AC9AA}" presName="parSh" presStyleLbl="node1" presStyleIdx="4" presStyleCnt="5"/>
      <dgm:spPr/>
    </dgm:pt>
    <dgm:pt modelId="{5687BB70-B1C0-462C-88D9-6BB301303E4D}" type="pres">
      <dgm:prSet presAssocID="{DCEC5D89-942E-4230-B3F0-C5DE468AC9AA}" presName="desTx" presStyleLbl="fgAcc1" presStyleIdx="4" presStyleCnt="5">
        <dgm:presLayoutVars>
          <dgm:bulletEnabled val="1"/>
        </dgm:presLayoutVars>
      </dgm:prSet>
      <dgm:spPr/>
    </dgm:pt>
  </dgm:ptLst>
  <dgm:cxnLst>
    <dgm:cxn modelId="{0BA7750E-03FA-4863-8B03-A55A4055DBCF}" srcId="{DCEC5D89-942E-4230-B3F0-C5DE468AC9AA}" destId="{6D7A1CBC-B561-4D46-93CE-9194B15EE31D}" srcOrd="0" destOrd="0" parTransId="{861EADF7-C6B6-4F33-8F56-2DC80DB4B589}" sibTransId="{5167E14A-2107-40B0-ADF2-8F9948F822E0}"/>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2F56FD24-A4FE-4834-8F08-67353D7D7A15}" type="presOf" srcId="{6D7A1CBC-B561-4D46-93CE-9194B15EE31D}" destId="{5687BB70-B1C0-462C-88D9-6BB301303E4D}" srcOrd="0" destOrd="0" presId="urn:microsoft.com/office/officeart/2005/8/layout/process3"/>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BD7FC14B-9063-4FD8-A5EE-78407D0885B6}" type="presOf" srcId="{DCEC5D89-942E-4230-B3F0-C5DE468AC9AA}" destId="{4C48160B-3E84-4DF2-A14A-0F1CB190DAF9}" srcOrd="0" destOrd="0" presId="urn:microsoft.com/office/officeart/2005/8/layout/process3"/>
    <dgm:cxn modelId="{A2FEE66D-8508-4442-B88E-0ACD0CF3974E}" type="presOf" srcId="{F8661BEE-CB14-471D-A956-5740ECE69EAA}" destId="{0CCA1CBB-6443-4CDF-A7E1-5B94C956CD62}" srcOrd="0"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CAEDC759-8F57-4FF2-A66B-B1158B031315}" type="presOf" srcId="{DDFEB76F-8EBA-45E7-859C-A3676FAF3CE6}" destId="{739DFBCE-35A9-4738-9586-55A13F628D27}" srcOrd="1" destOrd="0" presId="urn:microsoft.com/office/officeart/2005/8/layout/process3"/>
    <dgm:cxn modelId="{66F6507D-85D1-4D7F-9826-B4AEB8043AB8}" type="presOf" srcId="{DED22834-8639-4FBA-B6EC-F82F385280CF}" destId="{A28474D0-04F9-4572-81A4-5FF2AF836D8F}"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17F0E59A-006D-480E-A775-345D049F1B7E}" srcId="{6EC62C8B-A634-447C-96D7-91AD3F5DAF31}" destId="{DED22834-8639-4FBA-B6EC-F82F385280CF}" srcOrd="3" destOrd="0" parTransId="{7D8B56B6-A2EC-44AE-88FF-9297A5352C23}" sibTransId="{DDFEB76F-8EBA-45E7-859C-A3676FAF3CE6}"/>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C7A079A2-BCAA-4DC2-B164-2275CE7B9093}" type="presOf" srcId="{DCEC5D89-942E-4230-B3F0-C5DE468AC9AA}" destId="{DA656F8E-DB03-4F38-972F-5AACF9577A94}" srcOrd="1" destOrd="0" presId="urn:microsoft.com/office/officeart/2005/8/layout/process3"/>
    <dgm:cxn modelId="{340B50A3-470E-4296-AADE-93C2AB789B9F}" type="presOf" srcId="{B0741D9C-4654-4F64-8911-C24BF9E6F180}" destId="{51997063-FE8C-404D-B1B7-35A0A5BC41F1}" srcOrd="0" destOrd="0" presId="urn:microsoft.com/office/officeart/2005/8/layout/process3"/>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5BB13DB0-19CD-42B1-8925-9E7510AA83EB}" type="presOf" srcId="{DED22834-8639-4FBA-B6EC-F82F385280CF}" destId="{74A96F94-C581-47C1-BF1D-27C644A4D87E}" srcOrd="1" destOrd="0" presId="urn:microsoft.com/office/officeart/2005/8/layout/process3"/>
    <dgm:cxn modelId="{088786B3-8F21-4435-AB4A-DCA01A2D10FD}" srcId="{6EC62C8B-A634-447C-96D7-91AD3F5DAF31}" destId="{DCEC5D89-942E-4230-B3F0-C5DE468AC9AA}" srcOrd="4" destOrd="0" parTransId="{E6EE6925-BBEB-4B89-864C-1F2C6EC731E3}" sibTransId="{4AC88498-14CC-4E37-A540-2775FCBAFC4B}"/>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93707EEE-8077-47A7-ACFD-5BEF23F125E5}" srcId="{DED22834-8639-4FBA-B6EC-F82F385280CF}" destId="{B0741D9C-4654-4F64-8911-C24BF9E6F180}" srcOrd="0" destOrd="0" parTransId="{368CFF53-DF1A-4771-9A61-F0C577D05469}" sibTransId="{FF79F1DD-C7E9-4243-BECC-CFE84139A3F4}"/>
    <dgm:cxn modelId="{859A95F0-3E09-421D-B34E-9B3B0440846B}" type="presOf" srcId="{1CB2420C-240D-4123-B679-A8F3C602CDE0}" destId="{989C56AD-9FFA-439F-96A7-3982E8752184}" srcOrd="0" destOrd="0" presId="urn:microsoft.com/office/officeart/2005/8/layout/process3"/>
    <dgm:cxn modelId="{C846D1F2-2A07-4E47-9A8F-CA0CF4A9DCFB}" type="presOf" srcId="{DDFEB76F-8EBA-45E7-859C-A3676FAF3CE6}" destId="{39FE9A42-4D2A-4381-AF12-1F2B929FF2E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A273E1FF-F9D3-481B-A42B-332CBD643DB8}" type="presOf" srcId="{F8661BEE-CB14-471D-A956-5740ECE69EAA}" destId="{FD71E51C-CF7C-4417-A6BB-F6BC686A8157}"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 modelId="{1E2750FE-8CB3-41F2-9D80-9EF97CA2FAF0}" type="presParOf" srcId="{08B2EDD6-1756-41F6-88E8-55E5234BBE1E}" destId="{0CCA1CBB-6443-4CDF-A7E1-5B94C956CD62}" srcOrd="5" destOrd="0" presId="urn:microsoft.com/office/officeart/2005/8/layout/process3"/>
    <dgm:cxn modelId="{D4EF695F-C42C-4472-9F51-87DD74FB9A23}" type="presParOf" srcId="{0CCA1CBB-6443-4CDF-A7E1-5B94C956CD62}" destId="{FD71E51C-CF7C-4417-A6BB-F6BC686A8157}" srcOrd="0" destOrd="0" presId="urn:microsoft.com/office/officeart/2005/8/layout/process3"/>
    <dgm:cxn modelId="{FAA3F7A6-CED6-4B59-9CD7-9DB5F3E9A3C8}" type="presParOf" srcId="{08B2EDD6-1756-41F6-88E8-55E5234BBE1E}" destId="{8647E472-D9FE-4F6B-A65C-74995FD3EF62}" srcOrd="6" destOrd="0" presId="urn:microsoft.com/office/officeart/2005/8/layout/process3"/>
    <dgm:cxn modelId="{1816EA94-F295-403D-9DBC-594378DD53CB}" type="presParOf" srcId="{8647E472-D9FE-4F6B-A65C-74995FD3EF62}" destId="{A28474D0-04F9-4572-81A4-5FF2AF836D8F}" srcOrd="0" destOrd="0" presId="urn:microsoft.com/office/officeart/2005/8/layout/process3"/>
    <dgm:cxn modelId="{7BC1FA09-E08D-4FB1-B0E0-0D1C0F47DC39}" type="presParOf" srcId="{8647E472-D9FE-4F6B-A65C-74995FD3EF62}" destId="{74A96F94-C581-47C1-BF1D-27C644A4D87E}" srcOrd="1" destOrd="0" presId="urn:microsoft.com/office/officeart/2005/8/layout/process3"/>
    <dgm:cxn modelId="{6608DDD4-1C15-4F7A-A067-86B4FE72A93A}" type="presParOf" srcId="{8647E472-D9FE-4F6B-A65C-74995FD3EF62}" destId="{51997063-FE8C-404D-B1B7-35A0A5BC41F1}" srcOrd="2" destOrd="0" presId="urn:microsoft.com/office/officeart/2005/8/layout/process3"/>
    <dgm:cxn modelId="{37CB29E6-F59A-4439-BD1C-EA5D75B701F3}" type="presParOf" srcId="{08B2EDD6-1756-41F6-88E8-55E5234BBE1E}" destId="{39FE9A42-4D2A-4381-AF12-1F2B929FF2E4}" srcOrd="7" destOrd="0" presId="urn:microsoft.com/office/officeart/2005/8/layout/process3"/>
    <dgm:cxn modelId="{CEE91748-CF7B-4447-B6A7-4362D1A3A144}" type="presParOf" srcId="{39FE9A42-4D2A-4381-AF12-1F2B929FF2E4}" destId="{739DFBCE-35A9-4738-9586-55A13F628D27}" srcOrd="0" destOrd="0" presId="urn:microsoft.com/office/officeart/2005/8/layout/process3"/>
    <dgm:cxn modelId="{1D1295A6-5D26-411E-BD72-B44BB0BDB2F4}" type="presParOf" srcId="{08B2EDD6-1756-41F6-88E8-55E5234BBE1E}" destId="{F4C9617B-07E8-46DA-A829-BAF83F98DD60}" srcOrd="8" destOrd="0" presId="urn:microsoft.com/office/officeart/2005/8/layout/process3"/>
    <dgm:cxn modelId="{88607F79-C16B-4FD1-8F81-1987E5F6C23D}" type="presParOf" srcId="{F4C9617B-07E8-46DA-A829-BAF83F98DD60}" destId="{4C48160B-3E84-4DF2-A14A-0F1CB190DAF9}" srcOrd="0" destOrd="0" presId="urn:microsoft.com/office/officeart/2005/8/layout/process3"/>
    <dgm:cxn modelId="{E71F35F8-AF50-4922-81FB-52B4AAAFEE3A}" type="presParOf" srcId="{F4C9617B-07E8-46DA-A829-BAF83F98DD60}" destId="{DA656F8E-DB03-4F38-972F-5AACF9577A94}" srcOrd="1" destOrd="0" presId="urn:microsoft.com/office/officeart/2005/8/layout/process3"/>
    <dgm:cxn modelId="{39DAA8DC-2762-4CE6-BBAD-8403608C20C5}" type="presParOf" srcId="{F4C9617B-07E8-46DA-A829-BAF83F98DD60}" destId="{5687BB70-B1C0-462C-88D9-6BB301303E4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dgm:spPr/>
      <dgm:t>
        <a:bodyPr/>
        <a:lstStyle/>
        <a:p>
          <a:r>
            <a:rPr lang="en-US" dirty="0"/>
            <a:t>Initial Meeting</a:t>
          </a:r>
          <a:endParaRPr lang="en-IN" dirty="0"/>
        </a:p>
      </dgm:t>
    </dgm:pt>
    <dgm:pt modelId="{140B02CE-A784-4812-B19D-37C93AD8B79A}" type="parTrans" cxnId="{3E62D2AA-8AE7-4BF1-8183-B8FBF1B78068}">
      <dgm:prSet/>
      <dgm:spPr/>
      <dgm:t>
        <a:bodyPr/>
        <a:lstStyle/>
        <a:p>
          <a:endParaRPr lang="en-IN"/>
        </a:p>
      </dgm:t>
    </dgm:pt>
    <dgm:pt modelId="{F4643690-9554-46B9-8DF5-85EDD5A18F1F}" type="sibTrans" cxnId="{3E62D2AA-8AE7-4BF1-8183-B8FBF1B78068}">
      <dgm:prSet/>
      <dgm:spPr/>
      <dgm:t>
        <a:bodyPr/>
        <a:lstStyle/>
        <a:p>
          <a:endParaRPr lang="en-IN"/>
        </a:p>
      </dgm:t>
    </dgm:pt>
    <dgm:pt modelId="{DAB61B39-24DC-4547-B866-15109ECB4D90}">
      <dgm:prSet phldrT="[Text]"/>
      <dgm:spPr/>
      <dgm:t>
        <a:bodyPr/>
        <a:lstStyle/>
        <a:p>
          <a:r>
            <a:rPr lang="en-US" dirty="0"/>
            <a:t>Initial meeting between PU and reviewer</a:t>
          </a:r>
          <a:endParaRPr lang="en-IN" dirty="0"/>
        </a:p>
      </dgm:t>
    </dgm:pt>
    <dgm:pt modelId="{B8AA4952-6C37-441C-A10F-4AC85035F007}" type="parTrans" cxnId="{7D45EDAA-0AA8-429F-92BA-FABD1EF5784A}">
      <dgm:prSet/>
      <dgm:spPr/>
      <dgm:t>
        <a:bodyPr/>
        <a:lstStyle/>
        <a:p>
          <a:endParaRPr lang="en-IN"/>
        </a:p>
      </dgm:t>
    </dgm:pt>
    <dgm:pt modelId="{7854C8D8-B803-4969-9D9E-E09940444B25}" type="sibTrans" cxnId="{7D45EDAA-0AA8-429F-92BA-FABD1EF5784A}">
      <dgm:prSet/>
      <dgm:spPr/>
      <dgm:t>
        <a:bodyPr/>
        <a:lstStyle/>
        <a:p>
          <a:endParaRPr lang="en-IN"/>
        </a:p>
      </dgm:t>
    </dgm:pt>
    <dgm:pt modelId="{D9F0D4AA-8C4B-4A29-979D-37977555D9E1}">
      <dgm:prSet phldrT="[Text]"/>
      <dgm:spPr/>
      <dgm:t>
        <a:bodyPr/>
        <a:lstStyle/>
        <a:p>
          <a:r>
            <a:rPr lang="en-US" dirty="0"/>
            <a:t>General Controls</a:t>
          </a:r>
          <a:endParaRPr lang="en-IN" dirty="0"/>
        </a:p>
      </dgm:t>
    </dgm:pt>
    <dgm:pt modelId="{13211000-DC75-4D71-999A-F61E7CEE20C7}" type="parTrans" cxnId="{7FF4DA21-72D9-4092-AD0F-D59612A8663B}">
      <dgm:prSet/>
      <dgm:spPr/>
      <dgm:t>
        <a:bodyPr/>
        <a:lstStyle/>
        <a:p>
          <a:endParaRPr lang="en-IN"/>
        </a:p>
      </dgm:t>
    </dgm:pt>
    <dgm:pt modelId="{1CB2420C-240D-4123-B679-A8F3C602CDE0}" type="sibTrans" cxnId="{7FF4DA21-72D9-4092-AD0F-D59612A8663B}">
      <dgm:prSet/>
      <dgm:spPr/>
      <dgm:t>
        <a:bodyPr/>
        <a:lstStyle/>
        <a:p>
          <a:endParaRPr lang="en-IN"/>
        </a:p>
      </dgm:t>
    </dgm:pt>
    <dgm:pt modelId="{6E2411DF-380F-4D77-81F9-0E60902BE8CC}">
      <dgm:prSet phldrT="[Text]"/>
      <dgm:spPr/>
      <dgm:t>
        <a:bodyPr/>
        <a:lstStyle/>
        <a:p>
          <a:r>
            <a:rPr lang="en-US" dirty="0"/>
            <a:t>Compliance review of the general controls of the PU</a:t>
          </a:r>
          <a:endParaRPr lang="en-IN" dirty="0"/>
        </a:p>
      </dgm:t>
    </dgm:pt>
    <dgm:pt modelId="{BA50E9A6-F256-41EE-AD43-970A5A702A1F}" type="parTrans" cxnId="{87403EA7-582F-4A56-BC39-12E829CF2A70}">
      <dgm:prSet/>
      <dgm:spPr/>
      <dgm:t>
        <a:bodyPr/>
        <a:lstStyle/>
        <a:p>
          <a:endParaRPr lang="en-IN"/>
        </a:p>
      </dgm:t>
    </dgm:pt>
    <dgm:pt modelId="{8BD056E6-5A5A-400A-81CC-0CC15FC44606}" type="sibTrans" cxnId="{87403EA7-582F-4A56-BC39-12E829CF2A70}">
      <dgm:prSet/>
      <dgm:spPr/>
      <dgm:t>
        <a:bodyPr/>
        <a:lstStyle/>
        <a:p>
          <a:endParaRPr lang="en-IN"/>
        </a:p>
      </dgm:t>
    </dgm:pt>
    <dgm:pt modelId="{AC61BE37-75BB-427D-9190-0E0D0B0930F5}">
      <dgm:prSet phldrT="[Text]"/>
      <dgm:spPr/>
      <dgm:t>
        <a:bodyPr/>
        <a:lstStyle/>
        <a:p>
          <a:r>
            <a:rPr lang="en-US" dirty="0"/>
            <a:t>Review of records and samples</a:t>
          </a:r>
          <a:endParaRPr lang="en-IN" dirty="0"/>
        </a:p>
      </dgm:t>
    </dgm:pt>
    <dgm:pt modelId="{03A500A4-E2E3-4381-B861-0AF568092F7C}" type="parTrans" cxnId="{35BA461E-4094-4A1A-AD94-D8C6B2A2AB45}">
      <dgm:prSet/>
      <dgm:spPr/>
      <dgm:t>
        <a:bodyPr/>
        <a:lstStyle/>
        <a:p>
          <a:endParaRPr lang="en-IN"/>
        </a:p>
      </dgm:t>
    </dgm:pt>
    <dgm:pt modelId="{F8661BEE-CB14-471D-A956-5740ECE69EAA}" type="sibTrans" cxnId="{35BA461E-4094-4A1A-AD94-D8C6B2A2AB45}">
      <dgm:prSet/>
      <dgm:spPr/>
      <dgm:t>
        <a:bodyPr/>
        <a:lstStyle/>
        <a:p>
          <a:endParaRPr lang="en-IN"/>
        </a:p>
      </dgm:t>
    </dgm:pt>
    <dgm:pt modelId="{E731515E-F408-44F8-AB7D-35817551B049}">
      <dgm:prSet phldrT="[Text]"/>
      <dgm:spPr/>
      <dgm:t>
        <a:bodyPr/>
        <a:lstStyle/>
        <a:p>
          <a:r>
            <a:rPr lang="en-US" dirty="0"/>
            <a:t>The extent of review would depend on the general controls of the PU</a:t>
          </a:r>
          <a:endParaRPr lang="en-IN" dirty="0"/>
        </a:p>
      </dgm:t>
    </dgm:pt>
    <dgm:pt modelId="{4B5F94F1-93F5-4D68-A34C-329F624872B2}" type="parTrans" cxnId="{69D44CA1-09EB-4D23-8A0D-BED75C1F1047}">
      <dgm:prSet/>
      <dgm:spPr/>
      <dgm:t>
        <a:bodyPr/>
        <a:lstStyle/>
        <a:p>
          <a:endParaRPr lang="en-IN"/>
        </a:p>
      </dgm:t>
    </dgm:pt>
    <dgm:pt modelId="{C5C82310-11FB-4CF8-B331-789A1FF5E58B}" type="sibTrans" cxnId="{69D44CA1-09EB-4D23-8A0D-BED75C1F1047}">
      <dgm:prSet/>
      <dgm:spPr/>
      <dgm:t>
        <a:bodyPr/>
        <a:lstStyle/>
        <a:p>
          <a:endParaRPr lang="en-IN"/>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3">
        <dgm:presLayoutVars>
          <dgm:chMax val="0"/>
          <dgm:chPref val="0"/>
          <dgm:bulletEnabled val="1"/>
        </dgm:presLayoutVars>
      </dgm:prSet>
      <dgm:spPr/>
    </dgm:pt>
    <dgm:pt modelId="{E941E914-E03A-4DC3-B80E-B205FCEDAA45}" type="pres">
      <dgm:prSet presAssocID="{4790EAB1-046D-4C0E-8708-991C73396795}" presName="parSh" presStyleLbl="node1" presStyleIdx="0" presStyleCnt="3"/>
      <dgm:spPr/>
    </dgm:pt>
    <dgm:pt modelId="{71288686-412F-4B18-97C2-3C032CDE67FC}" type="pres">
      <dgm:prSet presAssocID="{4790EAB1-046D-4C0E-8708-991C73396795}" presName="desTx" presStyleLbl="fgAcc1" presStyleIdx="0" presStyleCnt="3">
        <dgm:presLayoutVars>
          <dgm:bulletEnabled val="1"/>
        </dgm:presLayoutVars>
      </dgm:prSet>
      <dgm:spPr/>
    </dgm:pt>
    <dgm:pt modelId="{8580C181-6F9C-4C52-9F81-8DC202B8D5D3}" type="pres">
      <dgm:prSet presAssocID="{F4643690-9554-46B9-8DF5-85EDD5A18F1F}" presName="sibTrans" presStyleLbl="sibTrans2D1" presStyleIdx="0" presStyleCnt="2"/>
      <dgm:spPr/>
    </dgm:pt>
    <dgm:pt modelId="{6919323F-FBDE-4FA6-9607-ADF0089AD934}" type="pres">
      <dgm:prSet presAssocID="{F4643690-9554-46B9-8DF5-85EDD5A18F1F}" presName="connTx" presStyleLbl="sibTrans2D1" presStyleIdx="0" presStyleCnt="2"/>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3">
        <dgm:presLayoutVars>
          <dgm:chMax val="0"/>
          <dgm:chPref val="0"/>
          <dgm:bulletEnabled val="1"/>
        </dgm:presLayoutVars>
      </dgm:prSet>
      <dgm:spPr/>
    </dgm:pt>
    <dgm:pt modelId="{0E8112FC-1BA9-4C17-91B8-5CC550FE955C}" type="pres">
      <dgm:prSet presAssocID="{D9F0D4AA-8C4B-4A29-979D-37977555D9E1}" presName="parSh" presStyleLbl="node1" presStyleIdx="1" presStyleCnt="3"/>
      <dgm:spPr/>
    </dgm:pt>
    <dgm:pt modelId="{BD141ECC-B1D4-4418-B02F-C536F0019D21}" type="pres">
      <dgm:prSet presAssocID="{D9F0D4AA-8C4B-4A29-979D-37977555D9E1}" presName="desTx" presStyleLbl="fgAcc1" presStyleIdx="1" presStyleCnt="3">
        <dgm:presLayoutVars>
          <dgm:bulletEnabled val="1"/>
        </dgm:presLayoutVars>
      </dgm:prSet>
      <dgm:spPr/>
    </dgm:pt>
    <dgm:pt modelId="{989C56AD-9FFA-439F-96A7-3982E8752184}" type="pres">
      <dgm:prSet presAssocID="{1CB2420C-240D-4123-B679-A8F3C602CDE0}" presName="sibTrans" presStyleLbl="sibTrans2D1" presStyleIdx="1" presStyleCnt="2"/>
      <dgm:spPr/>
    </dgm:pt>
    <dgm:pt modelId="{16793DDF-C0FD-4E3B-956B-67A99929A698}" type="pres">
      <dgm:prSet presAssocID="{1CB2420C-240D-4123-B679-A8F3C602CDE0}" presName="connTx" presStyleLbl="sibTrans2D1" presStyleIdx="1" presStyleCnt="2"/>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3">
        <dgm:presLayoutVars>
          <dgm:chMax val="0"/>
          <dgm:chPref val="0"/>
          <dgm:bulletEnabled val="1"/>
        </dgm:presLayoutVars>
      </dgm:prSet>
      <dgm:spPr/>
    </dgm:pt>
    <dgm:pt modelId="{20207649-F08D-4D14-8B04-86FC8E441288}" type="pres">
      <dgm:prSet presAssocID="{AC61BE37-75BB-427D-9190-0E0D0B0930F5}" presName="parSh" presStyleLbl="node1" presStyleIdx="2" presStyleCnt="3"/>
      <dgm:spPr/>
    </dgm:pt>
    <dgm:pt modelId="{ECA5EF18-4ED1-4A41-ADB6-C0351A4806D9}" type="pres">
      <dgm:prSet presAssocID="{AC61BE37-75BB-427D-9190-0E0D0B0930F5}" presName="desTx" presStyleLbl="fgAcc1" presStyleIdx="2" presStyleCnt="3">
        <dgm:presLayoutVars>
          <dgm:bulletEnabled val="1"/>
        </dgm:presLayoutVars>
      </dgm:prSet>
      <dgm:spPr/>
    </dgm:pt>
  </dgm:ptLst>
  <dgm:cxnLst>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859A95F0-3E09-421D-B34E-9B3B0440846B}" type="presOf" srcId="{1CB2420C-240D-4123-B679-A8F3C602CDE0}" destId="{989C56AD-9FFA-439F-96A7-3982E875218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dgm:spPr/>
      <dgm:t>
        <a:bodyPr/>
        <a:lstStyle/>
        <a:p>
          <a:r>
            <a:rPr lang="en-US" dirty="0"/>
            <a:t>Preliminary Report</a:t>
          </a:r>
          <a:endParaRPr lang="en-IN" dirty="0"/>
        </a:p>
      </dgm:t>
    </dgm:pt>
    <dgm:pt modelId="{140B02CE-A784-4812-B19D-37C93AD8B79A}" type="parTrans" cxnId="{3E62D2AA-8AE7-4BF1-8183-B8FBF1B78068}">
      <dgm:prSet/>
      <dgm:spPr/>
      <dgm:t>
        <a:bodyPr/>
        <a:lstStyle/>
        <a:p>
          <a:endParaRPr lang="en-IN"/>
        </a:p>
      </dgm:t>
    </dgm:pt>
    <dgm:pt modelId="{F4643690-9554-46B9-8DF5-85EDD5A18F1F}" type="sibTrans" cxnId="{3E62D2AA-8AE7-4BF1-8183-B8FBF1B78068}">
      <dgm:prSet/>
      <dgm:spPr/>
      <dgm:t>
        <a:bodyPr/>
        <a:lstStyle/>
        <a:p>
          <a:endParaRPr lang="en-IN"/>
        </a:p>
      </dgm:t>
    </dgm:pt>
    <dgm:pt modelId="{DAB61B39-24DC-4547-B866-15109ECB4D90}">
      <dgm:prSet phldrT="[Text]"/>
      <dgm:spPr/>
      <dgm:t>
        <a:bodyPr/>
        <a:lstStyle/>
        <a:p>
          <a:r>
            <a:rPr lang="en-US" dirty="0"/>
            <a:t>Issued to PU in case of any non- compliance/deficiencies</a:t>
          </a:r>
          <a:endParaRPr lang="en-IN" dirty="0"/>
        </a:p>
      </dgm:t>
    </dgm:pt>
    <dgm:pt modelId="{B8AA4952-6C37-441C-A10F-4AC85035F007}" type="parTrans" cxnId="{7D45EDAA-0AA8-429F-92BA-FABD1EF5784A}">
      <dgm:prSet/>
      <dgm:spPr/>
      <dgm:t>
        <a:bodyPr/>
        <a:lstStyle/>
        <a:p>
          <a:endParaRPr lang="en-IN"/>
        </a:p>
      </dgm:t>
    </dgm:pt>
    <dgm:pt modelId="{7854C8D8-B803-4969-9D9E-E09940444B25}" type="sibTrans" cxnId="{7D45EDAA-0AA8-429F-92BA-FABD1EF5784A}">
      <dgm:prSet/>
      <dgm:spPr/>
      <dgm:t>
        <a:bodyPr/>
        <a:lstStyle/>
        <a:p>
          <a:endParaRPr lang="en-IN"/>
        </a:p>
      </dgm:t>
    </dgm:pt>
    <dgm:pt modelId="{D9F0D4AA-8C4B-4A29-979D-37977555D9E1}">
      <dgm:prSet phldrT="[Text]"/>
      <dgm:spPr/>
      <dgm:t>
        <a:bodyPr/>
        <a:lstStyle/>
        <a:p>
          <a:r>
            <a:rPr lang="en-US" dirty="0"/>
            <a:t>Representations from PU</a:t>
          </a:r>
          <a:endParaRPr lang="en-IN" dirty="0"/>
        </a:p>
      </dgm:t>
    </dgm:pt>
    <dgm:pt modelId="{13211000-DC75-4D71-999A-F61E7CEE20C7}" type="parTrans" cxnId="{7FF4DA21-72D9-4092-AD0F-D59612A8663B}">
      <dgm:prSet/>
      <dgm:spPr/>
      <dgm:t>
        <a:bodyPr/>
        <a:lstStyle/>
        <a:p>
          <a:endParaRPr lang="en-IN"/>
        </a:p>
      </dgm:t>
    </dgm:pt>
    <dgm:pt modelId="{1CB2420C-240D-4123-B679-A8F3C602CDE0}" type="sibTrans" cxnId="{7FF4DA21-72D9-4092-AD0F-D59612A8663B}">
      <dgm:prSet/>
      <dgm:spPr/>
      <dgm:t>
        <a:bodyPr/>
        <a:lstStyle/>
        <a:p>
          <a:endParaRPr lang="en-IN"/>
        </a:p>
      </dgm:t>
    </dgm:pt>
    <dgm:pt modelId="{6E2411DF-380F-4D77-81F9-0E60902BE8CC}">
      <dgm:prSet phldrT="[Text]"/>
      <dgm:spPr/>
      <dgm:t>
        <a:bodyPr/>
        <a:lstStyle/>
        <a:p>
          <a:r>
            <a:rPr lang="en-US" dirty="0"/>
            <a:t>A reply is received from the PU for the preliminary report issued</a:t>
          </a:r>
          <a:endParaRPr lang="en-IN" dirty="0"/>
        </a:p>
      </dgm:t>
    </dgm:pt>
    <dgm:pt modelId="{BA50E9A6-F256-41EE-AD43-970A5A702A1F}" type="parTrans" cxnId="{87403EA7-582F-4A56-BC39-12E829CF2A70}">
      <dgm:prSet/>
      <dgm:spPr/>
      <dgm:t>
        <a:bodyPr/>
        <a:lstStyle/>
        <a:p>
          <a:endParaRPr lang="en-IN"/>
        </a:p>
      </dgm:t>
    </dgm:pt>
    <dgm:pt modelId="{8BD056E6-5A5A-400A-81CC-0CC15FC44606}" type="sibTrans" cxnId="{87403EA7-582F-4A56-BC39-12E829CF2A70}">
      <dgm:prSet/>
      <dgm:spPr/>
      <dgm:t>
        <a:bodyPr/>
        <a:lstStyle/>
        <a:p>
          <a:endParaRPr lang="en-IN"/>
        </a:p>
      </dgm:t>
    </dgm:pt>
    <dgm:pt modelId="{AC61BE37-75BB-427D-9190-0E0D0B0930F5}">
      <dgm:prSet phldrT="[Text]"/>
      <dgm:spPr/>
      <dgm:t>
        <a:bodyPr/>
        <a:lstStyle/>
        <a:p>
          <a:r>
            <a:rPr lang="en-US" dirty="0"/>
            <a:t>Final Report</a:t>
          </a:r>
          <a:endParaRPr lang="en-IN" dirty="0"/>
        </a:p>
      </dgm:t>
    </dgm:pt>
    <dgm:pt modelId="{03A500A4-E2E3-4381-B861-0AF568092F7C}" type="parTrans" cxnId="{35BA461E-4094-4A1A-AD94-D8C6B2A2AB45}">
      <dgm:prSet/>
      <dgm:spPr/>
      <dgm:t>
        <a:bodyPr/>
        <a:lstStyle/>
        <a:p>
          <a:endParaRPr lang="en-IN"/>
        </a:p>
      </dgm:t>
    </dgm:pt>
    <dgm:pt modelId="{F8661BEE-CB14-471D-A956-5740ECE69EAA}" type="sibTrans" cxnId="{35BA461E-4094-4A1A-AD94-D8C6B2A2AB45}">
      <dgm:prSet/>
      <dgm:spPr/>
      <dgm:t>
        <a:bodyPr/>
        <a:lstStyle/>
        <a:p>
          <a:endParaRPr lang="en-IN"/>
        </a:p>
      </dgm:t>
    </dgm:pt>
    <dgm:pt modelId="{E731515E-F408-44F8-AB7D-35817551B049}">
      <dgm:prSet phldrT="[Text]"/>
      <dgm:spPr/>
      <dgm:t>
        <a:bodyPr/>
        <a:lstStyle/>
        <a:p>
          <a:r>
            <a:rPr lang="en-US" dirty="0"/>
            <a:t>Final report is issued to PRB, after considering the representations from PU</a:t>
          </a:r>
          <a:endParaRPr lang="en-IN" dirty="0"/>
        </a:p>
      </dgm:t>
    </dgm:pt>
    <dgm:pt modelId="{4B5F94F1-93F5-4D68-A34C-329F624872B2}" type="parTrans" cxnId="{69D44CA1-09EB-4D23-8A0D-BED75C1F1047}">
      <dgm:prSet/>
      <dgm:spPr/>
      <dgm:t>
        <a:bodyPr/>
        <a:lstStyle/>
        <a:p>
          <a:endParaRPr lang="en-IN"/>
        </a:p>
      </dgm:t>
    </dgm:pt>
    <dgm:pt modelId="{C5C82310-11FB-4CF8-B331-789A1FF5E58B}" type="sibTrans" cxnId="{69D44CA1-09EB-4D23-8A0D-BED75C1F1047}">
      <dgm:prSet/>
      <dgm:spPr/>
      <dgm:t>
        <a:bodyPr/>
        <a:lstStyle/>
        <a:p>
          <a:endParaRPr lang="en-IN"/>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3">
        <dgm:presLayoutVars>
          <dgm:chMax val="0"/>
          <dgm:chPref val="0"/>
          <dgm:bulletEnabled val="1"/>
        </dgm:presLayoutVars>
      </dgm:prSet>
      <dgm:spPr/>
    </dgm:pt>
    <dgm:pt modelId="{E941E914-E03A-4DC3-B80E-B205FCEDAA45}" type="pres">
      <dgm:prSet presAssocID="{4790EAB1-046D-4C0E-8708-991C73396795}" presName="parSh" presStyleLbl="node1" presStyleIdx="0" presStyleCnt="3"/>
      <dgm:spPr/>
    </dgm:pt>
    <dgm:pt modelId="{71288686-412F-4B18-97C2-3C032CDE67FC}" type="pres">
      <dgm:prSet presAssocID="{4790EAB1-046D-4C0E-8708-991C73396795}" presName="desTx" presStyleLbl="fgAcc1" presStyleIdx="0" presStyleCnt="3">
        <dgm:presLayoutVars>
          <dgm:bulletEnabled val="1"/>
        </dgm:presLayoutVars>
      </dgm:prSet>
      <dgm:spPr/>
    </dgm:pt>
    <dgm:pt modelId="{8580C181-6F9C-4C52-9F81-8DC202B8D5D3}" type="pres">
      <dgm:prSet presAssocID="{F4643690-9554-46B9-8DF5-85EDD5A18F1F}" presName="sibTrans" presStyleLbl="sibTrans2D1" presStyleIdx="0" presStyleCnt="2"/>
      <dgm:spPr/>
    </dgm:pt>
    <dgm:pt modelId="{6919323F-FBDE-4FA6-9607-ADF0089AD934}" type="pres">
      <dgm:prSet presAssocID="{F4643690-9554-46B9-8DF5-85EDD5A18F1F}" presName="connTx" presStyleLbl="sibTrans2D1" presStyleIdx="0" presStyleCnt="2"/>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3">
        <dgm:presLayoutVars>
          <dgm:chMax val="0"/>
          <dgm:chPref val="0"/>
          <dgm:bulletEnabled val="1"/>
        </dgm:presLayoutVars>
      </dgm:prSet>
      <dgm:spPr/>
    </dgm:pt>
    <dgm:pt modelId="{0E8112FC-1BA9-4C17-91B8-5CC550FE955C}" type="pres">
      <dgm:prSet presAssocID="{D9F0D4AA-8C4B-4A29-979D-37977555D9E1}" presName="parSh" presStyleLbl="node1" presStyleIdx="1" presStyleCnt="3"/>
      <dgm:spPr/>
    </dgm:pt>
    <dgm:pt modelId="{BD141ECC-B1D4-4418-B02F-C536F0019D21}" type="pres">
      <dgm:prSet presAssocID="{D9F0D4AA-8C4B-4A29-979D-37977555D9E1}" presName="desTx" presStyleLbl="fgAcc1" presStyleIdx="1" presStyleCnt="3">
        <dgm:presLayoutVars>
          <dgm:bulletEnabled val="1"/>
        </dgm:presLayoutVars>
      </dgm:prSet>
      <dgm:spPr/>
    </dgm:pt>
    <dgm:pt modelId="{989C56AD-9FFA-439F-96A7-3982E8752184}" type="pres">
      <dgm:prSet presAssocID="{1CB2420C-240D-4123-B679-A8F3C602CDE0}" presName="sibTrans" presStyleLbl="sibTrans2D1" presStyleIdx="1" presStyleCnt="2"/>
      <dgm:spPr/>
    </dgm:pt>
    <dgm:pt modelId="{16793DDF-C0FD-4E3B-956B-67A99929A698}" type="pres">
      <dgm:prSet presAssocID="{1CB2420C-240D-4123-B679-A8F3C602CDE0}" presName="connTx" presStyleLbl="sibTrans2D1" presStyleIdx="1" presStyleCnt="2"/>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3">
        <dgm:presLayoutVars>
          <dgm:chMax val="0"/>
          <dgm:chPref val="0"/>
          <dgm:bulletEnabled val="1"/>
        </dgm:presLayoutVars>
      </dgm:prSet>
      <dgm:spPr/>
    </dgm:pt>
    <dgm:pt modelId="{20207649-F08D-4D14-8B04-86FC8E441288}" type="pres">
      <dgm:prSet presAssocID="{AC61BE37-75BB-427D-9190-0E0D0B0930F5}" presName="parSh" presStyleLbl="node1" presStyleIdx="2" presStyleCnt="3"/>
      <dgm:spPr/>
    </dgm:pt>
    <dgm:pt modelId="{ECA5EF18-4ED1-4A41-ADB6-C0351A4806D9}" type="pres">
      <dgm:prSet presAssocID="{AC61BE37-75BB-427D-9190-0E0D0B0930F5}" presName="desTx" presStyleLbl="fgAcc1" presStyleIdx="2" presStyleCnt="3">
        <dgm:presLayoutVars>
          <dgm:bulletEnabled val="1"/>
        </dgm:presLayoutVars>
      </dgm:prSet>
      <dgm:spPr/>
    </dgm:pt>
  </dgm:ptLst>
  <dgm:cxnLst>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859A95F0-3E09-421D-B34E-9B3B0440846B}" type="presOf" srcId="{1CB2420C-240D-4123-B679-A8F3C602CDE0}" destId="{989C56AD-9FFA-439F-96A7-3982E875218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9909FC-6E84-4792-9FA0-3923E418BCE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3E5400-74B1-4210-8C32-01B8894DB602}">
      <dgm:prSet/>
      <dgm:spPr/>
      <dgm:t>
        <a:bodyPr/>
        <a:lstStyle/>
        <a:p>
          <a:r>
            <a:rPr lang="en-US" dirty="0"/>
            <a:t>Review procedures basically comprise of the compliance and substantive procedures based on the information and explanation obtained during Review. </a:t>
          </a:r>
        </a:p>
      </dgm:t>
    </dgm:pt>
    <dgm:pt modelId="{0A2CBDA6-293D-4DA9-90DC-F6D7FDA3BDE8}" type="parTrans" cxnId="{44055FC3-75DB-4E32-BABB-F34F78BDA2B8}">
      <dgm:prSet/>
      <dgm:spPr/>
      <dgm:t>
        <a:bodyPr/>
        <a:lstStyle/>
        <a:p>
          <a:endParaRPr lang="en-US"/>
        </a:p>
      </dgm:t>
    </dgm:pt>
    <dgm:pt modelId="{B6B5DABE-929B-4471-A123-9684139B27FA}" type="sibTrans" cxnId="{44055FC3-75DB-4E32-BABB-F34F78BDA2B8}">
      <dgm:prSet/>
      <dgm:spPr/>
      <dgm:t>
        <a:bodyPr/>
        <a:lstStyle/>
        <a:p>
          <a:endParaRPr lang="en-US"/>
        </a:p>
      </dgm:t>
    </dgm:pt>
    <dgm:pt modelId="{4CFE485E-33C6-46C7-B51E-0C8505D05A94}">
      <dgm:prSet/>
      <dgm:spPr/>
      <dgm:t>
        <a:bodyPr/>
        <a:lstStyle/>
        <a:p>
          <a:r>
            <a:rPr lang="en-US"/>
            <a:t>On site and Off-site procedures to be followed </a:t>
          </a:r>
        </a:p>
      </dgm:t>
    </dgm:pt>
    <dgm:pt modelId="{C38668A7-72A6-4C84-85F4-EB41CEF7E8C6}" type="parTrans" cxnId="{D418389F-B2D9-4740-A30A-0C229AC59866}">
      <dgm:prSet/>
      <dgm:spPr/>
      <dgm:t>
        <a:bodyPr/>
        <a:lstStyle/>
        <a:p>
          <a:endParaRPr lang="en-US"/>
        </a:p>
      </dgm:t>
    </dgm:pt>
    <dgm:pt modelId="{7761B967-4DCD-4F23-99FB-F9DB033245F6}" type="sibTrans" cxnId="{D418389F-B2D9-4740-A30A-0C229AC59866}">
      <dgm:prSet/>
      <dgm:spPr/>
      <dgm:t>
        <a:bodyPr/>
        <a:lstStyle/>
        <a:p>
          <a:endParaRPr lang="en-US"/>
        </a:p>
      </dgm:t>
    </dgm:pt>
    <dgm:pt modelId="{298175CD-571A-429F-AE20-5E64796FE2D3}">
      <dgm:prSet/>
      <dgm:spPr/>
      <dgm:t>
        <a:bodyPr/>
        <a:lstStyle/>
        <a:p>
          <a:r>
            <a:rPr lang="en-US" dirty="0"/>
            <a:t>Comparison of audit procedures with the actual workflow</a:t>
          </a:r>
        </a:p>
      </dgm:t>
    </dgm:pt>
    <dgm:pt modelId="{4319A74C-B18C-45BB-8FA0-9D08ADA78A6C}" type="parTrans" cxnId="{FEF53BE4-1810-4C1C-8CE5-5A34C654EEB7}">
      <dgm:prSet/>
      <dgm:spPr/>
      <dgm:t>
        <a:bodyPr/>
        <a:lstStyle/>
        <a:p>
          <a:endParaRPr lang="en-US"/>
        </a:p>
      </dgm:t>
    </dgm:pt>
    <dgm:pt modelId="{BD2A6DFB-AEA1-4C15-A66C-11B78C2B39C7}" type="sibTrans" cxnId="{FEF53BE4-1810-4C1C-8CE5-5A34C654EEB7}">
      <dgm:prSet/>
      <dgm:spPr/>
      <dgm:t>
        <a:bodyPr/>
        <a:lstStyle/>
        <a:p>
          <a:endParaRPr lang="en-US"/>
        </a:p>
      </dgm:t>
    </dgm:pt>
    <dgm:pt modelId="{AED94B77-1155-42ED-B52A-6DBAD8806407}">
      <dgm:prSet/>
      <dgm:spPr/>
      <dgm:t>
        <a:bodyPr/>
        <a:lstStyle/>
        <a:p>
          <a:r>
            <a:rPr lang="en-US" dirty="0"/>
            <a:t>Peer review Procedure and Compliance review procedure are used to obtain sufficient and appropriate audit evidences</a:t>
          </a:r>
        </a:p>
      </dgm:t>
    </dgm:pt>
    <dgm:pt modelId="{7D04B59D-E47B-4FFE-850E-C2212FDF96C0}" type="parTrans" cxnId="{4FB6B842-747C-4677-9E44-EE72F63B93D0}">
      <dgm:prSet/>
      <dgm:spPr/>
      <dgm:t>
        <a:bodyPr/>
        <a:lstStyle/>
        <a:p>
          <a:endParaRPr lang="en-US"/>
        </a:p>
      </dgm:t>
    </dgm:pt>
    <dgm:pt modelId="{FF1E04A5-D2F2-42D8-A083-427DF925B260}" type="sibTrans" cxnId="{4FB6B842-747C-4677-9E44-EE72F63B93D0}">
      <dgm:prSet/>
      <dgm:spPr/>
      <dgm:t>
        <a:bodyPr/>
        <a:lstStyle/>
        <a:p>
          <a:endParaRPr lang="en-US"/>
        </a:p>
      </dgm:t>
    </dgm:pt>
    <dgm:pt modelId="{84C66BF6-6DCE-4370-A090-4F44D1E7365A}">
      <dgm:prSet/>
      <dgm:spPr/>
      <dgm:t>
        <a:bodyPr/>
        <a:lstStyle/>
        <a:p>
          <a:r>
            <a:rPr lang="en-US"/>
            <a:t>Criteria for sample selections are deliberated to assess the sample size based on the risk factor of the assurance functions.</a:t>
          </a:r>
        </a:p>
      </dgm:t>
    </dgm:pt>
    <dgm:pt modelId="{612BAEEB-A86D-4467-B74F-3BD37315C58A}" type="parTrans" cxnId="{B406652C-19C8-4073-98F3-6EE494B37E54}">
      <dgm:prSet/>
      <dgm:spPr/>
      <dgm:t>
        <a:bodyPr/>
        <a:lstStyle/>
        <a:p>
          <a:endParaRPr lang="en-US"/>
        </a:p>
      </dgm:t>
    </dgm:pt>
    <dgm:pt modelId="{C183D1E5-5208-4CB5-A144-1379DA6339CC}" type="sibTrans" cxnId="{B406652C-19C8-4073-98F3-6EE494B37E54}">
      <dgm:prSet/>
      <dgm:spPr/>
      <dgm:t>
        <a:bodyPr/>
        <a:lstStyle/>
        <a:p>
          <a:endParaRPr lang="en-US"/>
        </a:p>
      </dgm:t>
    </dgm:pt>
    <dgm:pt modelId="{A9779B71-3D9B-42E1-AB1D-1CD87C1F5419}">
      <dgm:prSet/>
      <dgm:spPr/>
      <dgm:t>
        <a:bodyPr/>
        <a:lstStyle/>
        <a:p>
          <a:r>
            <a:rPr lang="en-US"/>
            <a:t>A checklist to illustrate the contents of the audit programme of a reviewee Practice Unit is provided in the manual</a:t>
          </a:r>
        </a:p>
      </dgm:t>
    </dgm:pt>
    <dgm:pt modelId="{6629BEF9-EC81-4FC0-BCF5-2C84A529B465}" type="parTrans" cxnId="{C5157537-1F5F-4DD0-859B-148B322D6C1A}">
      <dgm:prSet/>
      <dgm:spPr/>
      <dgm:t>
        <a:bodyPr/>
        <a:lstStyle/>
        <a:p>
          <a:endParaRPr lang="en-US"/>
        </a:p>
      </dgm:t>
    </dgm:pt>
    <dgm:pt modelId="{17F42D66-A236-409A-9E69-6B346ED072DB}" type="sibTrans" cxnId="{C5157537-1F5F-4DD0-859B-148B322D6C1A}">
      <dgm:prSet/>
      <dgm:spPr/>
      <dgm:t>
        <a:bodyPr/>
        <a:lstStyle/>
        <a:p>
          <a:endParaRPr lang="en-US"/>
        </a:p>
      </dgm:t>
    </dgm:pt>
    <dgm:pt modelId="{54028BDA-0161-401C-8446-028B67F98251}" type="pres">
      <dgm:prSet presAssocID="{029909FC-6E84-4792-9FA0-3923E418BCE2}" presName="vert0" presStyleCnt="0">
        <dgm:presLayoutVars>
          <dgm:dir/>
          <dgm:animOne val="branch"/>
          <dgm:animLvl val="lvl"/>
        </dgm:presLayoutVars>
      </dgm:prSet>
      <dgm:spPr/>
    </dgm:pt>
    <dgm:pt modelId="{637329FE-33EB-4AE1-9234-12E782006FA6}" type="pres">
      <dgm:prSet presAssocID="{603E5400-74B1-4210-8C32-01B8894DB602}" presName="thickLine" presStyleLbl="alignNode1" presStyleIdx="0" presStyleCnt="6"/>
      <dgm:spPr/>
    </dgm:pt>
    <dgm:pt modelId="{067D8125-5D0C-4A5A-8FF7-64CB78596637}" type="pres">
      <dgm:prSet presAssocID="{603E5400-74B1-4210-8C32-01B8894DB602}" presName="horz1" presStyleCnt="0"/>
      <dgm:spPr/>
    </dgm:pt>
    <dgm:pt modelId="{E689908C-9EE6-449F-97E0-C21AD0611524}" type="pres">
      <dgm:prSet presAssocID="{603E5400-74B1-4210-8C32-01B8894DB602}" presName="tx1" presStyleLbl="revTx" presStyleIdx="0" presStyleCnt="6"/>
      <dgm:spPr/>
    </dgm:pt>
    <dgm:pt modelId="{2A55AF59-0F06-4C53-925D-273E2E576DAB}" type="pres">
      <dgm:prSet presAssocID="{603E5400-74B1-4210-8C32-01B8894DB602}" presName="vert1" presStyleCnt="0"/>
      <dgm:spPr/>
    </dgm:pt>
    <dgm:pt modelId="{39C0E791-7F90-4330-A0AA-70D91C97CCDE}" type="pres">
      <dgm:prSet presAssocID="{4CFE485E-33C6-46C7-B51E-0C8505D05A94}" presName="thickLine" presStyleLbl="alignNode1" presStyleIdx="1" presStyleCnt="6"/>
      <dgm:spPr/>
    </dgm:pt>
    <dgm:pt modelId="{27471B2D-AD9A-4AD6-ABAC-7F3E674B1E43}" type="pres">
      <dgm:prSet presAssocID="{4CFE485E-33C6-46C7-B51E-0C8505D05A94}" presName="horz1" presStyleCnt="0"/>
      <dgm:spPr/>
    </dgm:pt>
    <dgm:pt modelId="{DC8EAE5E-37B4-4027-895C-2A18431EF605}" type="pres">
      <dgm:prSet presAssocID="{4CFE485E-33C6-46C7-B51E-0C8505D05A94}" presName="tx1" presStyleLbl="revTx" presStyleIdx="1" presStyleCnt="6"/>
      <dgm:spPr/>
    </dgm:pt>
    <dgm:pt modelId="{EB237E88-AAD8-48B7-AEDD-5AE12561FB55}" type="pres">
      <dgm:prSet presAssocID="{4CFE485E-33C6-46C7-B51E-0C8505D05A94}" presName="vert1" presStyleCnt="0"/>
      <dgm:spPr/>
    </dgm:pt>
    <dgm:pt modelId="{78A88801-7F5E-4189-9F6A-356A06C56B89}" type="pres">
      <dgm:prSet presAssocID="{298175CD-571A-429F-AE20-5E64796FE2D3}" presName="thickLine" presStyleLbl="alignNode1" presStyleIdx="2" presStyleCnt="6"/>
      <dgm:spPr/>
    </dgm:pt>
    <dgm:pt modelId="{12FDF29C-1411-4936-8CDF-C23B26174885}" type="pres">
      <dgm:prSet presAssocID="{298175CD-571A-429F-AE20-5E64796FE2D3}" presName="horz1" presStyleCnt="0"/>
      <dgm:spPr/>
    </dgm:pt>
    <dgm:pt modelId="{171AAF13-C9E4-484C-8CDB-1E2739C202DC}" type="pres">
      <dgm:prSet presAssocID="{298175CD-571A-429F-AE20-5E64796FE2D3}" presName="tx1" presStyleLbl="revTx" presStyleIdx="2" presStyleCnt="6"/>
      <dgm:spPr/>
    </dgm:pt>
    <dgm:pt modelId="{034B5649-EA3E-4558-A29A-DC6CEFC2F745}" type="pres">
      <dgm:prSet presAssocID="{298175CD-571A-429F-AE20-5E64796FE2D3}" presName="vert1" presStyleCnt="0"/>
      <dgm:spPr/>
    </dgm:pt>
    <dgm:pt modelId="{AACE5292-828A-4761-B8F8-F4A104F044E2}" type="pres">
      <dgm:prSet presAssocID="{AED94B77-1155-42ED-B52A-6DBAD8806407}" presName="thickLine" presStyleLbl="alignNode1" presStyleIdx="3" presStyleCnt="6"/>
      <dgm:spPr/>
    </dgm:pt>
    <dgm:pt modelId="{A6FD0B75-889B-4494-A81A-0E7D81B41600}" type="pres">
      <dgm:prSet presAssocID="{AED94B77-1155-42ED-B52A-6DBAD8806407}" presName="horz1" presStyleCnt="0"/>
      <dgm:spPr/>
    </dgm:pt>
    <dgm:pt modelId="{CDF1EBF7-540D-4599-86C7-93DA03F44214}" type="pres">
      <dgm:prSet presAssocID="{AED94B77-1155-42ED-B52A-6DBAD8806407}" presName="tx1" presStyleLbl="revTx" presStyleIdx="3" presStyleCnt="6"/>
      <dgm:spPr/>
    </dgm:pt>
    <dgm:pt modelId="{5769C214-1C96-4F24-BDAB-B7BBCF0772F4}" type="pres">
      <dgm:prSet presAssocID="{AED94B77-1155-42ED-B52A-6DBAD8806407}" presName="vert1" presStyleCnt="0"/>
      <dgm:spPr/>
    </dgm:pt>
    <dgm:pt modelId="{7C1A3FDC-CB27-4232-87B4-74318F360EC6}" type="pres">
      <dgm:prSet presAssocID="{84C66BF6-6DCE-4370-A090-4F44D1E7365A}" presName="thickLine" presStyleLbl="alignNode1" presStyleIdx="4" presStyleCnt="6"/>
      <dgm:spPr/>
    </dgm:pt>
    <dgm:pt modelId="{A947E69B-F515-4CBF-9A31-2E50FB9AE60B}" type="pres">
      <dgm:prSet presAssocID="{84C66BF6-6DCE-4370-A090-4F44D1E7365A}" presName="horz1" presStyleCnt="0"/>
      <dgm:spPr/>
    </dgm:pt>
    <dgm:pt modelId="{2B9F50BB-0788-4760-96C8-CD1294B0FC97}" type="pres">
      <dgm:prSet presAssocID="{84C66BF6-6DCE-4370-A090-4F44D1E7365A}" presName="tx1" presStyleLbl="revTx" presStyleIdx="4" presStyleCnt="6"/>
      <dgm:spPr/>
    </dgm:pt>
    <dgm:pt modelId="{5D5664F4-96F9-4793-86EB-534397E8B2D5}" type="pres">
      <dgm:prSet presAssocID="{84C66BF6-6DCE-4370-A090-4F44D1E7365A}" presName="vert1" presStyleCnt="0"/>
      <dgm:spPr/>
    </dgm:pt>
    <dgm:pt modelId="{92B666BC-3EDA-42F2-ADF9-AD6E32F1A4F3}" type="pres">
      <dgm:prSet presAssocID="{A9779B71-3D9B-42E1-AB1D-1CD87C1F5419}" presName="thickLine" presStyleLbl="alignNode1" presStyleIdx="5" presStyleCnt="6"/>
      <dgm:spPr/>
    </dgm:pt>
    <dgm:pt modelId="{513F85EA-5CE2-49BD-A978-5D3E8D308399}" type="pres">
      <dgm:prSet presAssocID="{A9779B71-3D9B-42E1-AB1D-1CD87C1F5419}" presName="horz1" presStyleCnt="0"/>
      <dgm:spPr/>
    </dgm:pt>
    <dgm:pt modelId="{CFDA4E04-2815-48DA-AB0E-6A35DAF218BA}" type="pres">
      <dgm:prSet presAssocID="{A9779B71-3D9B-42E1-AB1D-1CD87C1F5419}" presName="tx1" presStyleLbl="revTx" presStyleIdx="5" presStyleCnt="6"/>
      <dgm:spPr/>
    </dgm:pt>
    <dgm:pt modelId="{2AFFC73A-6849-46BD-A662-2A871FF19335}" type="pres">
      <dgm:prSet presAssocID="{A9779B71-3D9B-42E1-AB1D-1CD87C1F5419}" presName="vert1" presStyleCnt="0"/>
      <dgm:spPr/>
    </dgm:pt>
  </dgm:ptLst>
  <dgm:cxnLst>
    <dgm:cxn modelId="{B406652C-19C8-4073-98F3-6EE494B37E54}" srcId="{029909FC-6E84-4792-9FA0-3923E418BCE2}" destId="{84C66BF6-6DCE-4370-A090-4F44D1E7365A}" srcOrd="4" destOrd="0" parTransId="{612BAEEB-A86D-4467-B74F-3BD37315C58A}" sibTransId="{C183D1E5-5208-4CB5-A144-1379DA6339CC}"/>
    <dgm:cxn modelId="{C5157537-1F5F-4DD0-859B-148B322D6C1A}" srcId="{029909FC-6E84-4792-9FA0-3923E418BCE2}" destId="{A9779B71-3D9B-42E1-AB1D-1CD87C1F5419}" srcOrd="5" destOrd="0" parTransId="{6629BEF9-EC81-4FC0-BCF5-2C84A529B465}" sibTransId="{17F42D66-A236-409A-9E69-6B346ED072DB}"/>
    <dgm:cxn modelId="{6490D837-83E6-461A-A7D9-2E2048184D05}" type="presOf" srcId="{AED94B77-1155-42ED-B52A-6DBAD8806407}" destId="{CDF1EBF7-540D-4599-86C7-93DA03F44214}" srcOrd="0" destOrd="0" presId="urn:microsoft.com/office/officeart/2008/layout/LinedList"/>
    <dgm:cxn modelId="{38666C3D-0739-4377-B565-8FAF63C0BB60}" type="presOf" srcId="{A9779B71-3D9B-42E1-AB1D-1CD87C1F5419}" destId="{CFDA4E04-2815-48DA-AB0E-6A35DAF218BA}" srcOrd="0" destOrd="0" presId="urn:microsoft.com/office/officeart/2008/layout/LinedList"/>
    <dgm:cxn modelId="{4FB6B842-747C-4677-9E44-EE72F63B93D0}" srcId="{029909FC-6E84-4792-9FA0-3923E418BCE2}" destId="{AED94B77-1155-42ED-B52A-6DBAD8806407}" srcOrd="3" destOrd="0" parTransId="{7D04B59D-E47B-4FFE-850E-C2212FDF96C0}" sibTransId="{FF1E04A5-D2F2-42D8-A083-427DF925B260}"/>
    <dgm:cxn modelId="{E4DE595A-273E-4F08-9E96-529D53DD6D10}" type="presOf" srcId="{029909FC-6E84-4792-9FA0-3923E418BCE2}" destId="{54028BDA-0161-401C-8446-028B67F98251}" srcOrd="0" destOrd="0" presId="urn:microsoft.com/office/officeart/2008/layout/LinedList"/>
    <dgm:cxn modelId="{BAF7F88E-E152-462C-9577-3B420D9344AD}" type="presOf" srcId="{603E5400-74B1-4210-8C32-01B8894DB602}" destId="{E689908C-9EE6-449F-97E0-C21AD0611524}" srcOrd="0" destOrd="0" presId="urn:microsoft.com/office/officeart/2008/layout/LinedList"/>
    <dgm:cxn modelId="{D418389F-B2D9-4740-A30A-0C229AC59866}" srcId="{029909FC-6E84-4792-9FA0-3923E418BCE2}" destId="{4CFE485E-33C6-46C7-B51E-0C8505D05A94}" srcOrd="1" destOrd="0" parTransId="{C38668A7-72A6-4C84-85F4-EB41CEF7E8C6}" sibTransId="{7761B967-4DCD-4F23-99FB-F9DB033245F6}"/>
    <dgm:cxn modelId="{7C54A6AA-194A-4FEC-93CD-77DFC091F81D}" type="presOf" srcId="{84C66BF6-6DCE-4370-A090-4F44D1E7365A}" destId="{2B9F50BB-0788-4760-96C8-CD1294B0FC97}" srcOrd="0" destOrd="0" presId="urn:microsoft.com/office/officeart/2008/layout/LinedList"/>
    <dgm:cxn modelId="{44055FC3-75DB-4E32-BABB-F34F78BDA2B8}" srcId="{029909FC-6E84-4792-9FA0-3923E418BCE2}" destId="{603E5400-74B1-4210-8C32-01B8894DB602}" srcOrd="0" destOrd="0" parTransId="{0A2CBDA6-293D-4DA9-90DC-F6D7FDA3BDE8}" sibTransId="{B6B5DABE-929B-4471-A123-9684139B27FA}"/>
    <dgm:cxn modelId="{B7DFEFCD-3D42-47B6-9E0E-A5022249D595}" type="presOf" srcId="{298175CD-571A-429F-AE20-5E64796FE2D3}" destId="{171AAF13-C9E4-484C-8CDB-1E2739C202DC}" srcOrd="0" destOrd="0" presId="urn:microsoft.com/office/officeart/2008/layout/LinedList"/>
    <dgm:cxn modelId="{85DE0CE3-F771-4948-8524-88F2996B6284}" type="presOf" srcId="{4CFE485E-33C6-46C7-B51E-0C8505D05A94}" destId="{DC8EAE5E-37B4-4027-895C-2A18431EF605}" srcOrd="0" destOrd="0" presId="urn:microsoft.com/office/officeart/2008/layout/LinedList"/>
    <dgm:cxn modelId="{FEF53BE4-1810-4C1C-8CE5-5A34C654EEB7}" srcId="{029909FC-6E84-4792-9FA0-3923E418BCE2}" destId="{298175CD-571A-429F-AE20-5E64796FE2D3}" srcOrd="2" destOrd="0" parTransId="{4319A74C-B18C-45BB-8FA0-9D08ADA78A6C}" sibTransId="{BD2A6DFB-AEA1-4C15-A66C-11B78C2B39C7}"/>
    <dgm:cxn modelId="{3F401CE8-66C0-4E8B-AB9C-1A377D976C74}" type="presParOf" srcId="{54028BDA-0161-401C-8446-028B67F98251}" destId="{637329FE-33EB-4AE1-9234-12E782006FA6}" srcOrd="0" destOrd="0" presId="urn:microsoft.com/office/officeart/2008/layout/LinedList"/>
    <dgm:cxn modelId="{40EDD0B0-3D9E-4396-A107-0F495AFD1E01}" type="presParOf" srcId="{54028BDA-0161-401C-8446-028B67F98251}" destId="{067D8125-5D0C-4A5A-8FF7-64CB78596637}" srcOrd="1" destOrd="0" presId="urn:microsoft.com/office/officeart/2008/layout/LinedList"/>
    <dgm:cxn modelId="{C8C491B7-3DB1-4E04-B1D6-F316105DD195}" type="presParOf" srcId="{067D8125-5D0C-4A5A-8FF7-64CB78596637}" destId="{E689908C-9EE6-449F-97E0-C21AD0611524}" srcOrd="0" destOrd="0" presId="urn:microsoft.com/office/officeart/2008/layout/LinedList"/>
    <dgm:cxn modelId="{EBEC9A58-C57A-4F02-9100-0D4BD8BB2BE1}" type="presParOf" srcId="{067D8125-5D0C-4A5A-8FF7-64CB78596637}" destId="{2A55AF59-0F06-4C53-925D-273E2E576DAB}" srcOrd="1" destOrd="0" presId="urn:microsoft.com/office/officeart/2008/layout/LinedList"/>
    <dgm:cxn modelId="{9CBAC9E5-16C4-4DF6-A191-5101538392E4}" type="presParOf" srcId="{54028BDA-0161-401C-8446-028B67F98251}" destId="{39C0E791-7F90-4330-A0AA-70D91C97CCDE}" srcOrd="2" destOrd="0" presId="urn:microsoft.com/office/officeart/2008/layout/LinedList"/>
    <dgm:cxn modelId="{E74C921F-105E-4E38-B7E8-578DC1DA44D0}" type="presParOf" srcId="{54028BDA-0161-401C-8446-028B67F98251}" destId="{27471B2D-AD9A-4AD6-ABAC-7F3E674B1E43}" srcOrd="3" destOrd="0" presId="urn:microsoft.com/office/officeart/2008/layout/LinedList"/>
    <dgm:cxn modelId="{8B599D10-5C9D-4176-B032-C910DAB2AEA6}" type="presParOf" srcId="{27471B2D-AD9A-4AD6-ABAC-7F3E674B1E43}" destId="{DC8EAE5E-37B4-4027-895C-2A18431EF605}" srcOrd="0" destOrd="0" presId="urn:microsoft.com/office/officeart/2008/layout/LinedList"/>
    <dgm:cxn modelId="{55EA146B-842E-47F2-9378-785F55FA2F43}" type="presParOf" srcId="{27471B2D-AD9A-4AD6-ABAC-7F3E674B1E43}" destId="{EB237E88-AAD8-48B7-AEDD-5AE12561FB55}" srcOrd="1" destOrd="0" presId="urn:microsoft.com/office/officeart/2008/layout/LinedList"/>
    <dgm:cxn modelId="{3DD77F7C-F752-468E-AE8A-0439A7482F5D}" type="presParOf" srcId="{54028BDA-0161-401C-8446-028B67F98251}" destId="{78A88801-7F5E-4189-9F6A-356A06C56B89}" srcOrd="4" destOrd="0" presId="urn:microsoft.com/office/officeart/2008/layout/LinedList"/>
    <dgm:cxn modelId="{6441A168-B267-45F1-AB7D-09CCA2917819}" type="presParOf" srcId="{54028BDA-0161-401C-8446-028B67F98251}" destId="{12FDF29C-1411-4936-8CDF-C23B26174885}" srcOrd="5" destOrd="0" presId="urn:microsoft.com/office/officeart/2008/layout/LinedList"/>
    <dgm:cxn modelId="{4B6BBE2E-D7BE-4D66-8B00-7B15396F3154}" type="presParOf" srcId="{12FDF29C-1411-4936-8CDF-C23B26174885}" destId="{171AAF13-C9E4-484C-8CDB-1E2739C202DC}" srcOrd="0" destOrd="0" presId="urn:microsoft.com/office/officeart/2008/layout/LinedList"/>
    <dgm:cxn modelId="{C93F429F-15C8-4FBB-BEB9-1AD359CC0A3D}" type="presParOf" srcId="{12FDF29C-1411-4936-8CDF-C23B26174885}" destId="{034B5649-EA3E-4558-A29A-DC6CEFC2F745}" srcOrd="1" destOrd="0" presId="urn:microsoft.com/office/officeart/2008/layout/LinedList"/>
    <dgm:cxn modelId="{A32B2D70-A82B-4DEC-9A14-A101D17E295F}" type="presParOf" srcId="{54028BDA-0161-401C-8446-028B67F98251}" destId="{AACE5292-828A-4761-B8F8-F4A104F044E2}" srcOrd="6" destOrd="0" presId="urn:microsoft.com/office/officeart/2008/layout/LinedList"/>
    <dgm:cxn modelId="{81269738-CC90-420C-852A-A50A37E4DD4A}" type="presParOf" srcId="{54028BDA-0161-401C-8446-028B67F98251}" destId="{A6FD0B75-889B-4494-A81A-0E7D81B41600}" srcOrd="7" destOrd="0" presId="urn:microsoft.com/office/officeart/2008/layout/LinedList"/>
    <dgm:cxn modelId="{F4D5029C-03BE-4827-8B99-3CC0BE209C46}" type="presParOf" srcId="{A6FD0B75-889B-4494-A81A-0E7D81B41600}" destId="{CDF1EBF7-540D-4599-86C7-93DA03F44214}" srcOrd="0" destOrd="0" presId="urn:microsoft.com/office/officeart/2008/layout/LinedList"/>
    <dgm:cxn modelId="{8D46D4E9-4172-4544-BAA4-E8C1BE1E1913}" type="presParOf" srcId="{A6FD0B75-889B-4494-A81A-0E7D81B41600}" destId="{5769C214-1C96-4F24-BDAB-B7BBCF0772F4}" srcOrd="1" destOrd="0" presId="urn:microsoft.com/office/officeart/2008/layout/LinedList"/>
    <dgm:cxn modelId="{67CD2C0A-E0F5-45F2-A725-E209A7D7A489}" type="presParOf" srcId="{54028BDA-0161-401C-8446-028B67F98251}" destId="{7C1A3FDC-CB27-4232-87B4-74318F360EC6}" srcOrd="8" destOrd="0" presId="urn:microsoft.com/office/officeart/2008/layout/LinedList"/>
    <dgm:cxn modelId="{F3C9BD31-E814-4368-80B8-533970F98D94}" type="presParOf" srcId="{54028BDA-0161-401C-8446-028B67F98251}" destId="{A947E69B-F515-4CBF-9A31-2E50FB9AE60B}" srcOrd="9" destOrd="0" presId="urn:microsoft.com/office/officeart/2008/layout/LinedList"/>
    <dgm:cxn modelId="{77166281-8B48-4425-9F52-1A9374968F07}" type="presParOf" srcId="{A947E69B-F515-4CBF-9A31-2E50FB9AE60B}" destId="{2B9F50BB-0788-4760-96C8-CD1294B0FC97}" srcOrd="0" destOrd="0" presId="urn:microsoft.com/office/officeart/2008/layout/LinedList"/>
    <dgm:cxn modelId="{DE874FF8-2606-41EC-9F3E-D116F2B88F2B}" type="presParOf" srcId="{A947E69B-F515-4CBF-9A31-2E50FB9AE60B}" destId="{5D5664F4-96F9-4793-86EB-534397E8B2D5}" srcOrd="1" destOrd="0" presId="urn:microsoft.com/office/officeart/2008/layout/LinedList"/>
    <dgm:cxn modelId="{E93E9B73-3EA0-4EAE-AA70-F60FAAAFD955}" type="presParOf" srcId="{54028BDA-0161-401C-8446-028B67F98251}" destId="{92B666BC-3EDA-42F2-ADF9-AD6E32F1A4F3}" srcOrd="10" destOrd="0" presId="urn:microsoft.com/office/officeart/2008/layout/LinedList"/>
    <dgm:cxn modelId="{978AF7F9-4236-45A9-8027-8E25C8207B0A}" type="presParOf" srcId="{54028BDA-0161-401C-8446-028B67F98251}" destId="{513F85EA-5CE2-49BD-A978-5D3E8D308399}" srcOrd="11" destOrd="0" presId="urn:microsoft.com/office/officeart/2008/layout/LinedList"/>
    <dgm:cxn modelId="{1EC7740E-CF88-4971-B851-B44D84CC5AF3}" type="presParOf" srcId="{513F85EA-5CE2-49BD-A978-5D3E8D308399}" destId="{CFDA4E04-2815-48DA-AB0E-6A35DAF218BA}" srcOrd="0" destOrd="0" presId="urn:microsoft.com/office/officeart/2008/layout/LinedList"/>
    <dgm:cxn modelId="{C9EFC89E-F63F-401F-9232-0BBF38DDCD15}" type="presParOf" srcId="{513F85EA-5CE2-49BD-A978-5D3E8D308399}" destId="{2AFFC73A-6849-46BD-A662-2A871FF193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0A02B-9CAC-416D-B694-AE755D325F31}">
      <dsp:nvSpPr>
        <dsp:cNvPr id="0" name=""/>
        <dsp:cNvSpPr/>
      </dsp:nvSpPr>
      <dsp:spPr>
        <a:xfrm>
          <a:off x="0" y="0"/>
          <a:ext cx="4183062"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Planning Stage- </a:t>
          </a:r>
          <a:r>
            <a:rPr lang="en-US" sz="1900" kern="1200" dirty="0"/>
            <a:t>Selection of reviewer and initial sample selection</a:t>
          </a:r>
          <a:endParaRPr lang="en-IN" sz="1900" kern="1200" dirty="0"/>
        </a:p>
      </dsp:txBody>
      <dsp:txXfrm>
        <a:off x="39457" y="39457"/>
        <a:ext cx="2729379" cy="1268238"/>
      </dsp:txXfrm>
    </dsp:sp>
    <dsp:sp modelId="{7974F6DE-CBB3-49B7-806A-2E3C6F07B0F1}">
      <dsp:nvSpPr>
        <dsp:cNvPr id="0" name=""/>
        <dsp:cNvSpPr/>
      </dsp:nvSpPr>
      <dsp:spPr>
        <a:xfrm>
          <a:off x="369093" y="1571677"/>
          <a:ext cx="4183062"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Execution Stage-</a:t>
          </a:r>
          <a:r>
            <a:rPr lang="en-US" sz="1900" kern="1200" dirty="0"/>
            <a:t> Review of the sample records</a:t>
          </a:r>
          <a:endParaRPr lang="en-IN" sz="1900" kern="1200" dirty="0"/>
        </a:p>
      </dsp:txBody>
      <dsp:txXfrm>
        <a:off x="408550" y="1611134"/>
        <a:ext cx="2859405" cy="1268238"/>
      </dsp:txXfrm>
    </dsp:sp>
    <dsp:sp modelId="{8A706E50-0074-422F-B78B-CFA60F8F3A0F}">
      <dsp:nvSpPr>
        <dsp:cNvPr id="0" name=""/>
        <dsp:cNvSpPr/>
      </dsp:nvSpPr>
      <dsp:spPr>
        <a:xfrm>
          <a:off x="738187" y="3143355"/>
          <a:ext cx="4183062"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Reporting Stage</a:t>
          </a:r>
          <a:endParaRPr lang="en-IN" sz="1900" b="1" kern="1200" dirty="0"/>
        </a:p>
      </dsp:txBody>
      <dsp:txXfrm>
        <a:off x="777644" y="3182812"/>
        <a:ext cx="2859405" cy="1268238"/>
      </dsp:txXfrm>
    </dsp:sp>
    <dsp:sp modelId="{42880283-E071-44B0-A4F7-CA3CD1DE9D09}">
      <dsp:nvSpPr>
        <dsp:cNvPr id="0" name=""/>
        <dsp:cNvSpPr/>
      </dsp:nvSpPr>
      <dsp:spPr>
        <a:xfrm>
          <a:off x="3307413" y="1021590"/>
          <a:ext cx="875649" cy="875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504434" y="1021590"/>
        <a:ext cx="481607" cy="658926"/>
      </dsp:txXfrm>
    </dsp:sp>
    <dsp:sp modelId="{BA72F8B1-96DB-4215-A7E4-6294A20138B4}">
      <dsp:nvSpPr>
        <dsp:cNvPr id="0" name=""/>
        <dsp:cNvSpPr/>
      </dsp:nvSpPr>
      <dsp:spPr>
        <a:xfrm>
          <a:off x="3676507" y="2584287"/>
          <a:ext cx="875649" cy="875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873528" y="2584287"/>
        <a:ext cx="481607" cy="658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6939-F31F-4C6F-9138-84058A687C47}">
      <dsp:nvSpPr>
        <dsp:cNvPr id="0" name=""/>
        <dsp:cNvSpPr/>
      </dsp:nvSpPr>
      <dsp:spPr>
        <a:xfrm>
          <a:off x="0"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93FF4-B380-486B-9F9B-9244D0AF2AA6}">
      <dsp:nvSpPr>
        <dsp:cNvPr id="0" name=""/>
        <dsp:cNvSpPr/>
      </dsp:nvSpPr>
      <dsp:spPr>
        <a:xfrm>
          <a:off x="328612"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Palatino Linotype" panose="02040502050505030304" pitchFamily="18" charset="0"/>
            </a:rPr>
            <a:t>The Peer Review Board has been established in terms of the Statement on Peer Review issued by the ICAI in March 2002.</a:t>
          </a:r>
          <a:endParaRPr lang="en-US" sz="1800" kern="1200" dirty="0">
            <a:latin typeface="Palatino Linotype" panose="02040502050505030304" pitchFamily="18" charset="0"/>
          </a:endParaRPr>
        </a:p>
      </dsp:txBody>
      <dsp:txXfrm>
        <a:off x="383617" y="1119173"/>
        <a:ext cx="2847502" cy="1768010"/>
      </dsp:txXfrm>
    </dsp:sp>
    <dsp:sp modelId="{752435DE-FDB2-4D18-8428-4376F999E69A}">
      <dsp:nvSpPr>
        <dsp:cNvPr id="0" name=""/>
        <dsp:cNvSpPr/>
      </dsp:nvSpPr>
      <dsp:spPr>
        <a:xfrm>
          <a:off x="3614737"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6D97-8695-49E3-A817-F4347056AC81}">
      <dsp:nvSpPr>
        <dsp:cNvPr id="0" name=""/>
        <dsp:cNvSpPr/>
      </dsp:nvSpPr>
      <dsp:spPr>
        <a:xfrm>
          <a:off x="3943350"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Palatino Linotype" panose="02040502050505030304" pitchFamily="18" charset="0"/>
            </a:rPr>
            <a:t>The board shall consist of 12 members of which 6 shall be amongst the members of the council.</a:t>
          </a:r>
          <a:endParaRPr lang="en-US" sz="1800" kern="1200" dirty="0">
            <a:latin typeface="Palatino Linotype" panose="02040502050505030304" pitchFamily="18" charset="0"/>
          </a:endParaRPr>
        </a:p>
      </dsp:txBody>
      <dsp:txXfrm>
        <a:off x="3998355" y="1119173"/>
        <a:ext cx="2847502" cy="1768010"/>
      </dsp:txXfrm>
    </dsp:sp>
    <dsp:sp modelId="{AD6FF951-41D6-4319-8567-DB51B0EC87B0}">
      <dsp:nvSpPr>
        <dsp:cNvPr id="0" name=""/>
        <dsp:cNvSpPr/>
      </dsp:nvSpPr>
      <dsp:spPr>
        <a:xfrm>
          <a:off x="7229475"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6A056-7C9E-49C7-836A-A89C2F9D7881}">
      <dsp:nvSpPr>
        <dsp:cNvPr id="0" name=""/>
        <dsp:cNvSpPr/>
      </dsp:nvSpPr>
      <dsp:spPr>
        <a:xfrm>
          <a:off x="7558087"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Palatino Linotype" panose="02040502050505030304" pitchFamily="18" charset="0"/>
            </a:rPr>
            <a:t>The Chairman and the Vice-Chairman to the Board are appointed within the elected members of the Council.</a:t>
          </a:r>
          <a:endParaRPr lang="en-US" sz="1800" kern="1200" dirty="0">
            <a:latin typeface="Palatino Linotype" panose="02040502050505030304" pitchFamily="18" charset="0"/>
          </a:endParaRPr>
        </a:p>
      </dsp:txBody>
      <dsp:txXfrm>
        <a:off x="7613092" y="1119173"/>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7073" y="2022753"/>
          <a:ext cx="1595973" cy="81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Selection of Practice Unit</a:t>
          </a:r>
          <a:endParaRPr lang="en-IN" sz="1400" kern="1200" dirty="0"/>
        </a:p>
      </dsp:txBody>
      <dsp:txXfrm>
        <a:off x="7073" y="2022753"/>
        <a:ext cx="1595973" cy="542843"/>
      </dsp:txXfrm>
    </dsp:sp>
    <dsp:sp modelId="{71288686-412F-4B18-97C2-3C032CDE67FC}">
      <dsp:nvSpPr>
        <dsp:cNvPr id="0" name=""/>
        <dsp:cNvSpPr/>
      </dsp:nvSpPr>
      <dsp:spPr>
        <a:xfrm>
          <a:off x="333959" y="2565596"/>
          <a:ext cx="1595973" cy="126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PRB selects the PU for review or PU voluntarily applies</a:t>
          </a:r>
          <a:endParaRPr lang="en-IN" sz="1400" kern="1200" dirty="0"/>
        </a:p>
      </dsp:txBody>
      <dsp:txXfrm>
        <a:off x="370863" y="2602500"/>
        <a:ext cx="1522165" cy="1186192"/>
      </dsp:txXfrm>
    </dsp:sp>
    <dsp:sp modelId="{8580C181-6F9C-4C52-9F81-8DC202B8D5D3}">
      <dsp:nvSpPr>
        <dsp:cNvPr id="0" name=""/>
        <dsp:cNvSpPr/>
      </dsp:nvSpPr>
      <dsp:spPr>
        <a:xfrm>
          <a:off x="1844990" y="2095499"/>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1844990" y="2174969"/>
        <a:ext cx="393715" cy="238411"/>
      </dsp:txXfrm>
    </dsp:sp>
    <dsp:sp modelId="{0E8112FC-1BA9-4C17-91B8-5CC550FE955C}">
      <dsp:nvSpPr>
        <dsp:cNvPr id="0" name=""/>
        <dsp:cNvSpPr/>
      </dsp:nvSpPr>
      <dsp:spPr>
        <a:xfrm>
          <a:off x="2570821" y="2022753"/>
          <a:ext cx="1595973" cy="81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Submission of Declaration</a:t>
          </a:r>
          <a:endParaRPr lang="en-IN" sz="1400" kern="1200" dirty="0"/>
        </a:p>
      </dsp:txBody>
      <dsp:txXfrm>
        <a:off x="2570821" y="2022753"/>
        <a:ext cx="1595973" cy="542843"/>
      </dsp:txXfrm>
    </dsp:sp>
    <dsp:sp modelId="{BD141ECC-B1D4-4418-B02F-C536F0019D21}">
      <dsp:nvSpPr>
        <dsp:cNvPr id="0" name=""/>
        <dsp:cNvSpPr/>
      </dsp:nvSpPr>
      <dsp:spPr>
        <a:xfrm>
          <a:off x="2897707" y="2565596"/>
          <a:ext cx="1595973" cy="126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PU should submit the Form-1 to the board</a:t>
          </a:r>
          <a:endParaRPr lang="en-IN" sz="1400" kern="1200" dirty="0"/>
        </a:p>
      </dsp:txBody>
      <dsp:txXfrm>
        <a:off x="2934611" y="2602500"/>
        <a:ext cx="1522165" cy="1186192"/>
      </dsp:txXfrm>
    </dsp:sp>
    <dsp:sp modelId="{989C56AD-9FFA-439F-96A7-3982E8752184}">
      <dsp:nvSpPr>
        <dsp:cNvPr id="0" name=""/>
        <dsp:cNvSpPr/>
      </dsp:nvSpPr>
      <dsp:spPr>
        <a:xfrm>
          <a:off x="4408738" y="2095499"/>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4408738" y="2174969"/>
        <a:ext cx="393715" cy="238411"/>
      </dsp:txXfrm>
    </dsp:sp>
    <dsp:sp modelId="{20207649-F08D-4D14-8B04-86FC8E441288}">
      <dsp:nvSpPr>
        <dsp:cNvPr id="0" name=""/>
        <dsp:cNvSpPr/>
      </dsp:nvSpPr>
      <dsp:spPr>
        <a:xfrm>
          <a:off x="5134569" y="2022753"/>
          <a:ext cx="1595973" cy="81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Selection of Reviewer</a:t>
          </a:r>
          <a:endParaRPr lang="en-IN" sz="1400" kern="1200" dirty="0"/>
        </a:p>
      </dsp:txBody>
      <dsp:txXfrm>
        <a:off x="5134569" y="2022753"/>
        <a:ext cx="1595973" cy="542843"/>
      </dsp:txXfrm>
    </dsp:sp>
    <dsp:sp modelId="{ECA5EF18-4ED1-4A41-ADB6-C0351A4806D9}">
      <dsp:nvSpPr>
        <dsp:cNvPr id="0" name=""/>
        <dsp:cNvSpPr/>
      </dsp:nvSpPr>
      <dsp:spPr>
        <a:xfrm>
          <a:off x="5461455" y="2565596"/>
          <a:ext cx="1595973" cy="126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PRB selects 3 reviewers from the panel and notifies PU</a:t>
          </a:r>
          <a:endParaRPr lang="en-IN" sz="1400" kern="1200" dirty="0"/>
        </a:p>
      </dsp:txBody>
      <dsp:txXfrm>
        <a:off x="5498359" y="2602500"/>
        <a:ext cx="1522165" cy="1186192"/>
      </dsp:txXfrm>
    </dsp:sp>
    <dsp:sp modelId="{0CCA1CBB-6443-4CDF-A7E1-5B94C956CD62}">
      <dsp:nvSpPr>
        <dsp:cNvPr id="0" name=""/>
        <dsp:cNvSpPr/>
      </dsp:nvSpPr>
      <dsp:spPr>
        <a:xfrm>
          <a:off x="6972486" y="2095499"/>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6972486" y="2174969"/>
        <a:ext cx="393715" cy="238411"/>
      </dsp:txXfrm>
    </dsp:sp>
    <dsp:sp modelId="{74A96F94-C581-47C1-BF1D-27C644A4D87E}">
      <dsp:nvSpPr>
        <dsp:cNvPr id="0" name=""/>
        <dsp:cNvSpPr/>
      </dsp:nvSpPr>
      <dsp:spPr>
        <a:xfrm>
          <a:off x="7698318" y="2022753"/>
          <a:ext cx="1595973" cy="81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Questionnaire</a:t>
          </a:r>
          <a:endParaRPr lang="en-IN" sz="1400" kern="1200" dirty="0"/>
        </a:p>
      </dsp:txBody>
      <dsp:txXfrm>
        <a:off x="7698318" y="2022753"/>
        <a:ext cx="1595973" cy="542843"/>
      </dsp:txXfrm>
    </dsp:sp>
    <dsp:sp modelId="{51997063-FE8C-404D-B1B7-35A0A5BC41F1}">
      <dsp:nvSpPr>
        <dsp:cNvPr id="0" name=""/>
        <dsp:cNvSpPr/>
      </dsp:nvSpPr>
      <dsp:spPr>
        <a:xfrm>
          <a:off x="8025204" y="2565596"/>
          <a:ext cx="1595973" cy="126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PU must send the questionnaire to Reviewer</a:t>
          </a:r>
          <a:endParaRPr lang="en-IN" sz="1400" kern="1200" dirty="0"/>
        </a:p>
      </dsp:txBody>
      <dsp:txXfrm>
        <a:off x="8062108" y="2602500"/>
        <a:ext cx="1522165" cy="1186192"/>
      </dsp:txXfrm>
    </dsp:sp>
    <dsp:sp modelId="{39FE9A42-4D2A-4381-AF12-1F2B929FF2E4}">
      <dsp:nvSpPr>
        <dsp:cNvPr id="0" name=""/>
        <dsp:cNvSpPr/>
      </dsp:nvSpPr>
      <dsp:spPr>
        <a:xfrm>
          <a:off x="9536234" y="2095499"/>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9536234" y="2174969"/>
        <a:ext cx="393715" cy="238411"/>
      </dsp:txXfrm>
    </dsp:sp>
    <dsp:sp modelId="{DA656F8E-DB03-4F38-972F-5AACF9577A94}">
      <dsp:nvSpPr>
        <dsp:cNvPr id="0" name=""/>
        <dsp:cNvSpPr/>
      </dsp:nvSpPr>
      <dsp:spPr>
        <a:xfrm>
          <a:off x="10262066" y="2022753"/>
          <a:ext cx="1595973" cy="81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Initial Samples</a:t>
          </a:r>
          <a:endParaRPr lang="en-IN" sz="1400" kern="1200" dirty="0"/>
        </a:p>
      </dsp:txBody>
      <dsp:txXfrm>
        <a:off x="10262066" y="2022753"/>
        <a:ext cx="1595973" cy="542843"/>
      </dsp:txXfrm>
    </dsp:sp>
    <dsp:sp modelId="{5687BB70-B1C0-462C-88D9-6BB301303E4D}">
      <dsp:nvSpPr>
        <dsp:cNvPr id="0" name=""/>
        <dsp:cNvSpPr/>
      </dsp:nvSpPr>
      <dsp:spPr>
        <a:xfrm>
          <a:off x="10588952" y="2565596"/>
          <a:ext cx="1595973" cy="126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Reviewer to select the initial sample and inform PU</a:t>
          </a:r>
          <a:endParaRPr lang="en-IN" sz="1400" kern="1200" dirty="0"/>
        </a:p>
      </dsp:txBody>
      <dsp:txXfrm>
        <a:off x="10625856" y="2602500"/>
        <a:ext cx="1522165" cy="1186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6063" y="1259208"/>
          <a:ext cx="2757130" cy="1344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Initial Meeting</a:t>
          </a:r>
          <a:endParaRPr lang="en-IN" sz="2300" kern="1200" dirty="0"/>
        </a:p>
      </dsp:txBody>
      <dsp:txXfrm>
        <a:off x="6063" y="1259208"/>
        <a:ext cx="2757130" cy="896390"/>
      </dsp:txXfrm>
    </dsp:sp>
    <dsp:sp modelId="{71288686-412F-4B18-97C2-3C032CDE67FC}">
      <dsp:nvSpPr>
        <dsp:cNvPr id="0" name=""/>
        <dsp:cNvSpPr/>
      </dsp:nvSpPr>
      <dsp:spPr>
        <a:xfrm>
          <a:off x="570777" y="2155598"/>
          <a:ext cx="2757130" cy="2433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Initial meeting between PU and reviewer</a:t>
          </a:r>
          <a:endParaRPr lang="en-IN" sz="2300" kern="1200" dirty="0"/>
        </a:p>
      </dsp:txBody>
      <dsp:txXfrm>
        <a:off x="642053" y="2226874"/>
        <a:ext cx="2614578" cy="2290991"/>
      </dsp:txXfrm>
    </dsp:sp>
    <dsp:sp modelId="{8580C181-6F9C-4C52-9F81-8DC202B8D5D3}">
      <dsp:nvSpPr>
        <dsp:cNvPr id="0" name=""/>
        <dsp:cNvSpPr/>
      </dsp:nvSpPr>
      <dsp:spPr>
        <a:xfrm>
          <a:off x="3181164" y="1364180"/>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3181164" y="1501469"/>
        <a:ext cx="680165" cy="411867"/>
      </dsp:txXfrm>
    </dsp:sp>
    <dsp:sp modelId="{0E8112FC-1BA9-4C17-91B8-5CC550FE955C}">
      <dsp:nvSpPr>
        <dsp:cNvPr id="0" name=""/>
        <dsp:cNvSpPr/>
      </dsp:nvSpPr>
      <dsp:spPr>
        <a:xfrm>
          <a:off x="4435077" y="1259208"/>
          <a:ext cx="2757130" cy="1344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General Controls</a:t>
          </a:r>
          <a:endParaRPr lang="en-IN" sz="2300" kern="1200" dirty="0"/>
        </a:p>
      </dsp:txBody>
      <dsp:txXfrm>
        <a:off x="4435077" y="1259208"/>
        <a:ext cx="2757130" cy="896390"/>
      </dsp:txXfrm>
    </dsp:sp>
    <dsp:sp modelId="{BD141ECC-B1D4-4418-B02F-C536F0019D21}">
      <dsp:nvSpPr>
        <dsp:cNvPr id="0" name=""/>
        <dsp:cNvSpPr/>
      </dsp:nvSpPr>
      <dsp:spPr>
        <a:xfrm>
          <a:off x="4999791" y="2155598"/>
          <a:ext cx="2757130" cy="2433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Compliance review of the general controls of the PU</a:t>
          </a:r>
          <a:endParaRPr lang="en-IN" sz="2300" kern="1200" dirty="0"/>
        </a:p>
      </dsp:txBody>
      <dsp:txXfrm>
        <a:off x="5071067" y="2226874"/>
        <a:ext cx="2614578" cy="2290991"/>
      </dsp:txXfrm>
    </dsp:sp>
    <dsp:sp modelId="{989C56AD-9FFA-439F-96A7-3982E8752184}">
      <dsp:nvSpPr>
        <dsp:cNvPr id="0" name=""/>
        <dsp:cNvSpPr/>
      </dsp:nvSpPr>
      <dsp:spPr>
        <a:xfrm>
          <a:off x="7610178" y="1364180"/>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7610178" y="1501469"/>
        <a:ext cx="680165" cy="411867"/>
      </dsp:txXfrm>
    </dsp:sp>
    <dsp:sp modelId="{20207649-F08D-4D14-8B04-86FC8E441288}">
      <dsp:nvSpPr>
        <dsp:cNvPr id="0" name=""/>
        <dsp:cNvSpPr/>
      </dsp:nvSpPr>
      <dsp:spPr>
        <a:xfrm>
          <a:off x="8864091" y="1259208"/>
          <a:ext cx="2757130" cy="1344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Review of records and samples</a:t>
          </a:r>
          <a:endParaRPr lang="en-IN" sz="2300" kern="1200" dirty="0"/>
        </a:p>
      </dsp:txBody>
      <dsp:txXfrm>
        <a:off x="8864091" y="1259208"/>
        <a:ext cx="2757130" cy="896390"/>
      </dsp:txXfrm>
    </dsp:sp>
    <dsp:sp modelId="{ECA5EF18-4ED1-4A41-ADB6-C0351A4806D9}">
      <dsp:nvSpPr>
        <dsp:cNvPr id="0" name=""/>
        <dsp:cNvSpPr/>
      </dsp:nvSpPr>
      <dsp:spPr>
        <a:xfrm>
          <a:off x="9428805" y="2155598"/>
          <a:ext cx="2757130" cy="2433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The extent of review would depend on the general controls of the PU</a:t>
          </a:r>
          <a:endParaRPr lang="en-IN" sz="2300" kern="1200" dirty="0"/>
        </a:p>
      </dsp:txBody>
      <dsp:txXfrm>
        <a:off x="9500081" y="2226874"/>
        <a:ext cx="2614578" cy="2290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6063" y="2099775"/>
          <a:ext cx="275713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Preliminary Report</a:t>
          </a:r>
          <a:endParaRPr lang="en-IN" sz="1600" kern="1200" dirty="0"/>
        </a:p>
      </dsp:txBody>
      <dsp:txXfrm>
        <a:off x="6063" y="2099775"/>
        <a:ext cx="2757130" cy="460800"/>
      </dsp:txXfrm>
    </dsp:sp>
    <dsp:sp modelId="{71288686-412F-4B18-97C2-3C032CDE67FC}">
      <dsp:nvSpPr>
        <dsp:cNvPr id="0" name=""/>
        <dsp:cNvSpPr/>
      </dsp:nvSpPr>
      <dsp:spPr>
        <a:xfrm>
          <a:off x="570777" y="2560575"/>
          <a:ext cx="2757130" cy="118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Issued to PU in case of any non- compliance/deficiencies</a:t>
          </a:r>
          <a:endParaRPr lang="en-IN" sz="1600" kern="1200" dirty="0"/>
        </a:p>
      </dsp:txBody>
      <dsp:txXfrm>
        <a:off x="605572" y="2595370"/>
        <a:ext cx="2687540" cy="1118410"/>
      </dsp:txXfrm>
    </dsp:sp>
    <dsp:sp modelId="{8580C181-6F9C-4C52-9F81-8DC202B8D5D3}">
      <dsp:nvSpPr>
        <dsp:cNvPr id="0" name=""/>
        <dsp:cNvSpPr/>
      </dsp:nvSpPr>
      <dsp:spPr>
        <a:xfrm>
          <a:off x="3181164" y="1986952"/>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a:off x="3181164" y="2124241"/>
        <a:ext cx="680165" cy="411867"/>
      </dsp:txXfrm>
    </dsp:sp>
    <dsp:sp modelId="{0E8112FC-1BA9-4C17-91B8-5CC550FE955C}">
      <dsp:nvSpPr>
        <dsp:cNvPr id="0" name=""/>
        <dsp:cNvSpPr/>
      </dsp:nvSpPr>
      <dsp:spPr>
        <a:xfrm>
          <a:off x="4435077" y="2099775"/>
          <a:ext cx="275713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Representations from PU</a:t>
          </a:r>
          <a:endParaRPr lang="en-IN" sz="1600" kern="1200" dirty="0"/>
        </a:p>
      </dsp:txBody>
      <dsp:txXfrm>
        <a:off x="4435077" y="2099775"/>
        <a:ext cx="2757130" cy="460800"/>
      </dsp:txXfrm>
    </dsp:sp>
    <dsp:sp modelId="{BD141ECC-B1D4-4418-B02F-C536F0019D21}">
      <dsp:nvSpPr>
        <dsp:cNvPr id="0" name=""/>
        <dsp:cNvSpPr/>
      </dsp:nvSpPr>
      <dsp:spPr>
        <a:xfrm>
          <a:off x="4999791" y="2560575"/>
          <a:ext cx="2757130" cy="118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reply is received from the PU for the preliminary report issued</a:t>
          </a:r>
          <a:endParaRPr lang="en-IN" sz="1600" kern="1200" dirty="0"/>
        </a:p>
      </dsp:txBody>
      <dsp:txXfrm>
        <a:off x="5034586" y="2595370"/>
        <a:ext cx="2687540" cy="1118410"/>
      </dsp:txXfrm>
    </dsp:sp>
    <dsp:sp modelId="{989C56AD-9FFA-439F-96A7-3982E8752184}">
      <dsp:nvSpPr>
        <dsp:cNvPr id="0" name=""/>
        <dsp:cNvSpPr/>
      </dsp:nvSpPr>
      <dsp:spPr>
        <a:xfrm>
          <a:off x="7610178" y="1986952"/>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a:off x="7610178" y="2124241"/>
        <a:ext cx="680165" cy="411867"/>
      </dsp:txXfrm>
    </dsp:sp>
    <dsp:sp modelId="{20207649-F08D-4D14-8B04-86FC8E441288}">
      <dsp:nvSpPr>
        <dsp:cNvPr id="0" name=""/>
        <dsp:cNvSpPr/>
      </dsp:nvSpPr>
      <dsp:spPr>
        <a:xfrm>
          <a:off x="8864091" y="2099775"/>
          <a:ext cx="275713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Final Report</a:t>
          </a:r>
          <a:endParaRPr lang="en-IN" sz="1600" kern="1200" dirty="0"/>
        </a:p>
      </dsp:txBody>
      <dsp:txXfrm>
        <a:off x="8864091" y="2099775"/>
        <a:ext cx="2757130" cy="460800"/>
      </dsp:txXfrm>
    </dsp:sp>
    <dsp:sp modelId="{ECA5EF18-4ED1-4A41-ADB6-C0351A4806D9}">
      <dsp:nvSpPr>
        <dsp:cNvPr id="0" name=""/>
        <dsp:cNvSpPr/>
      </dsp:nvSpPr>
      <dsp:spPr>
        <a:xfrm>
          <a:off x="9428805" y="2560575"/>
          <a:ext cx="2757130" cy="118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Final report is issued to PRB, after considering the representations from PU</a:t>
          </a:r>
          <a:endParaRPr lang="en-IN" sz="1600" kern="1200" dirty="0"/>
        </a:p>
      </dsp:txBody>
      <dsp:txXfrm>
        <a:off x="9463600" y="2595370"/>
        <a:ext cx="2687540" cy="1118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329FE-33EB-4AE1-9234-12E782006FA6}">
      <dsp:nvSpPr>
        <dsp:cNvPr id="0" name=""/>
        <dsp:cNvSpPr/>
      </dsp:nvSpPr>
      <dsp:spPr>
        <a:xfrm>
          <a:off x="0" y="1768"/>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9908C-9EE6-449F-97E0-C21AD0611524}">
      <dsp:nvSpPr>
        <dsp:cNvPr id="0" name=""/>
        <dsp:cNvSpPr/>
      </dsp:nvSpPr>
      <dsp:spPr>
        <a:xfrm>
          <a:off x="0" y="1768"/>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Review procedures basically comprise of the compliance and substantive procedures based on the information and explanation obtained during Review. </a:t>
          </a:r>
        </a:p>
      </dsp:txBody>
      <dsp:txXfrm>
        <a:off x="0" y="1768"/>
        <a:ext cx="7230359" cy="602978"/>
      </dsp:txXfrm>
    </dsp:sp>
    <dsp:sp modelId="{39C0E791-7F90-4330-A0AA-70D91C97CCDE}">
      <dsp:nvSpPr>
        <dsp:cNvPr id="0" name=""/>
        <dsp:cNvSpPr/>
      </dsp:nvSpPr>
      <dsp:spPr>
        <a:xfrm>
          <a:off x="0" y="604746"/>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EAE5E-37B4-4027-895C-2A18431EF605}">
      <dsp:nvSpPr>
        <dsp:cNvPr id="0" name=""/>
        <dsp:cNvSpPr/>
      </dsp:nvSpPr>
      <dsp:spPr>
        <a:xfrm>
          <a:off x="0" y="604746"/>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On site and Off-site procedures to be followed </a:t>
          </a:r>
        </a:p>
      </dsp:txBody>
      <dsp:txXfrm>
        <a:off x="0" y="604746"/>
        <a:ext cx="7230359" cy="602978"/>
      </dsp:txXfrm>
    </dsp:sp>
    <dsp:sp modelId="{78A88801-7F5E-4189-9F6A-356A06C56B89}">
      <dsp:nvSpPr>
        <dsp:cNvPr id="0" name=""/>
        <dsp:cNvSpPr/>
      </dsp:nvSpPr>
      <dsp:spPr>
        <a:xfrm>
          <a:off x="0" y="1207724"/>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AAF13-C9E4-484C-8CDB-1E2739C202DC}">
      <dsp:nvSpPr>
        <dsp:cNvPr id="0" name=""/>
        <dsp:cNvSpPr/>
      </dsp:nvSpPr>
      <dsp:spPr>
        <a:xfrm>
          <a:off x="0" y="1207724"/>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Comparison of audit procedures with the actual workflow</a:t>
          </a:r>
        </a:p>
      </dsp:txBody>
      <dsp:txXfrm>
        <a:off x="0" y="1207724"/>
        <a:ext cx="7230359" cy="602978"/>
      </dsp:txXfrm>
    </dsp:sp>
    <dsp:sp modelId="{AACE5292-828A-4761-B8F8-F4A104F044E2}">
      <dsp:nvSpPr>
        <dsp:cNvPr id="0" name=""/>
        <dsp:cNvSpPr/>
      </dsp:nvSpPr>
      <dsp:spPr>
        <a:xfrm>
          <a:off x="0" y="1810703"/>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1EBF7-540D-4599-86C7-93DA03F44214}">
      <dsp:nvSpPr>
        <dsp:cNvPr id="0" name=""/>
        <dsp:cNvSpPr/>
      </dsp:nvSpPr>
      <dsp:spPr>
        <a:xfrm>
          <a:off x="0" y="1810703"/>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Peer review Procedure and Compliance review procedure are used to obtain sufficient and appropriate audit evidences</a:t>
          </a:r>
        </a:p>
      </dsp:txBody>
      <dsp:txXfrm>
        <a:off x="0" y="1810703"/>
        <a:ext cx="7230359" cy="602978"/>
      </dsp:txXfrm>
    </dsp:sp>
    <dsp:sp modelId="{7C1A3FDC-CB27-4232-87B4-74318F360EC6}">
      <dsp:nvSpPr>
        <dsp:cNvPr id="0" name=""/>
        <dsp:cNvSpPr/>
      </dsp:nvSpPr>
      <dsp:spPr>
        <a:xfrm>
          <a:off x="0" y="2413681"/>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F50BB-0788-4760-96C8-CD1294B0FC97}">
      <dsp:nvSpPr>
        <dsp:cNvPr id="0" name=""/>
        <dsp:cNvSpPr/>
      </dsp:nvSpPr>
      <dsp:spPr>
        <a:xfrm>
          <a:off x="0" y="2413681"/>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Criteria for sample selections are deliberated to assess the sample size based on the risk factor of the assurance functions.</a:t>
          </a:r>
        </a:p>
      </dsp:txBody>
      <dsp:txXfrm>
        <a:off x="0" y="2413681"/>
        <a:ext cx="7230359" cy="602978"/>
      </dsp:txXfrm>
    </dsp:sp>
    <dsp:sp modelId="{92B666BC-3EDA-42F2-ADF9-AD6E32F1A4F3}">
      <dsp:nvSpPr>
        <dsp:cNvPr id="0" name=""/>
        <dsp:cNvSpPr/>
      </dsp:nvSpPr>
      <dsp:spPr>
        <a:xfrm>
          <a:off x="0" y="3016659"/>
          <a:ext cx="72303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A4E04-2815-48DA-AB0E-6A35DAF218BA}">
      <dsp:nvSpPr>
        <dsp:cNvPr id="0" name=""/>
        <dsp:cNvSpPr/>
      </dsp:nvSpPr>
      <dsp:spPr>
        <a:xfrm>
          <a:off x="0" y="3016659"/>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 checklist to illustrate the contents of the audit programme of a reviewee Practice Unit is provided in the manual</a:t>
          </a:r>
        </a:p>
      </dsp:txBody>
      <dsp:txXfrm>
        <a:off x="0" y="3016659"/>
        <a:ext cx="7230359" cy="602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4/21/2024</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4/21/2024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January 2023 </a:t>
            </a:r>
            <a:r>
              <a:rPr lang="en-IN"/>
              <a:t>latest edition</a:t>
            </a:r>
            <a:endParaRPr lang="en-US"/>
          </a:p>
        </p:txBody>
      </p:sp>
      <p:sp>
        <p:nvSpPr>
          <p:cNvPr id="4" name="Slide Number Placeholder 3"/>
          <p:cNvSpPr>
            <a:spLocks noGrp="1"/>
          </p:cNvSpPr>
          <p:nvPr>
            <p:ph type="sldNum" sz="quarter" idx="5"/>
          </p:nvPr>
        </p:nvSpPr>
        <p:spPr/>
        <p:txBody>
          <a:bodyPr/>
          <a:lstStyle/>
          <a:p>
            <a:fld id="{BCFAAAB6-A2C6-4A85-A3A1-98EFBA61C967}" type="slidenum">
              <a:rPr lang="en-US" smtClean="0"/>
              <a:t>12</a:t>
            </a:fld>
            <a:endParaRPr lang="en-US" dirty="0"/>
          </a:p>
        </p:txBody>
      </p:sp>
    </p:spTree>
    <p:extLst>
      <p:ext uri="{BB962C8B-B14F-4D97-AF65-F5344CB8AC3E}">
        <p14:creationId xmlns:p14="http://schemas.microsoft.com/office/powerpoint/2010/main" val="180211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CFAAAB6-A2C6-4A85-A3A1-98EFBA61C967}" type="slidenum">
              <a:rPr lang="en-US" smtClean="0"/>
              <a:t>23</a:t>
            </a:fld>
            <a:endParaRPr lang="en-US" dirty="0"/>
          </a:p>
        </p:txBody>
      </p:sp>
    </p:spTree>
    <p:extLst>
      <p:ext uri="{BB962C8B-B14F-4D97-AF65-F5344CB8AC3E}">
        <p14:creationId xmlns:p14="http://schemas.microsoft.com/office/powerpoint/2010/main" val="380502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CFAAAB6-A2C6-4A85-A3A1-98EFBA61C967}" type="slidenum">
              <a:rPr lang="en-US" smtClean="0"/>
              <a:t>24</a:t>
            </a:fld>
            <a:endParaRPr lang="en-US" dirty="0"/>
          </a:p>
        </p:txBody>
      </p:sp>
    </p:spTree>
    <p:extLst>
      <p:ext uri="{BB962C8B-B14F-4D97-AF65-F5344CB8AC3E}">
        <p14:creationId xmlns:p14="http://schemas.microsoft.com/office/powerpoint/2010/main" val="74112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CFAAAB6-A2C6-4A85-A3A1-98EFBA61C967}" type="slidenum">
              <a:rPr lang="en-US" smtClean="0"/>
              <a:t>25</a:t>
            </a:fld>
            <a:endParaRPr lang="en-US" dirty="0"/>
          </a:p>
        </p:txBody>
      </p:sp>
    </p:spTree>
    <p:extLst>
      <p:ext uri="{BB962C8B-B14F-4D97-AF65-F5344CB8AC3E}">
        <p14:creationId xmlns:p14="http://schemas.microsoft.com/office/powerpoint/2010/main" val="133943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a:t>21/04/2024</a:t>
            </a:r>
            <a:endParaRPr lang="en-US" dirty="0"/>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a:t>CA Premal Gandhi</a:t>
            </a:r>
            <a:endParaRPr lang="en-US" dirty="0"/>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a:t>21/04/2024</a:t>
            </a:r>
            <a:endParaRPr lang="en-US" dirty="0"/>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a:t>CA Premal Gandhi</a:t>
            </a:r>
            <a:endParaRPr lang="en-US" dirty="0"/>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CA Premal Gandhi</a:t>
            </a:r>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a:t>21/04/2024</a:t>
            </a:r>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CA Premal Gandhi</a:t>
            </a:r>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a:t>21/04/2024</a:t>
            </a:r>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CA Premal Gandhi</a:t>
            </a:r>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a:t>21/04/2024</a:t>
            </a:r>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CA Premal Gandhi</a:t>
            </a:r>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a:t>21/04/2024</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a:t>21/04/2024</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a:t>21/04/2024</a:t>
            </a:r>
            <a:endParaRPr lang="en-US" dirty="0"/>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a:t>CA Premal Gandhi</a:t>
            </a:r>
            <a:endParaRPr lang="en-US" dirty="0"/>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a:t>21/04/2024</a:t>
            </a:r>
            <a:endParaRPr lang="en-US" dirty="0"/>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a:t>CA Premal Gandhi</a:t>
            </a:r>
            <a:endParaRPr lang="en-US" dirty="0"/>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a:t>21/04/2024</a:t>
            </a:r>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CA Premal Gandhi</a:t>
            </a:r>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a:t>21/04/2024</a:t>
            </a:r>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CA Premal Gandhi</a:t>
            </a:r>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21/04/2024</a:t>
            </a:r>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 Premal Gandhi</a:t>
            </a:r>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4">
            <a:extLst>
              <a:ext uri="{FF2B5EF4-FFF2-40B4-BE49-F238E27FC236}">
                <a16:creationId xmlns:a16="http://schemas.microsoft.com/office/drawing/2014/main" id="{7E8C5D14-1FE5-4E78-901B-86EB53F6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a:extLst>
              <a:ext uri="{FF2B5EF4-FFF2-40B4-BE49-F238E27FC236}">
                <a16:creationId xmlns:a16="http://schemas.microsoft.com/office/drawing/2014/main" id="{1EFD404E-14B6-4461-B0DA-EA0E08E99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Pen placed on top of a signature line">
            <a:extLst>
              <a:ext uri="{FF2B5EF4-FFF2-40B4-BE49-F238E27FC236}">
                <a16:creationId xmlns:a16="http://schemas.microsoft.com/office/drawing/2014/main" id="{E4A948D0-F41B-06F9-BDE0-6EA83F044C69}"/>
              </a:ext>
            </a:extLst>
          </p:cNvPr>
          <p:cNvPicPr>
            <a:picLocks noChangeAspect="1"/>
          </p:cNvPicPr>
          <p:nvPr/>
        </p:nvPicPr>
        <p:blipFill rotWithShape="1">
          <a:blip r:embed="rId3">
            <a:alphaModFix amt="60000"/>
          </a:blip>
          <a:srcRect b="15730"/>
          <a:stretch/>
        </p:blipFill>
        <p:spPr>
          <a:xfrm>
            <a:off x="10603" y="-91430"/>
            <a:ext cx="12191980" cy="6857990"/>
          </a:xfrm>
          <a:prstGeom prst="rect">
            <a:avLst/>
          </a:prstGeom>
        </p:spPr>
      </p:pic>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838200" y="723013"/>
            <a:ext cx="10515600" cy="3094068"/>
          </a:xfrm>
        </p:spPr>
        <p:txBody>
          <a:bodyPr>
            <a:normAutofit/>
          </a:bodyPr>
          <a:lstStyle/>
          <a:p>
            <a:r>
              <a:rPr lang="en-US" sz="6800" dirty="0">
                <a:solidFill>
                  <a:srgbClr val="FFFFFF"/>
                </a:solidFill>
                <a:latin typeface="Palatino Linotype" panose="02040502050505030304" pitchFamily="18" charset="0"/>
                <a:ea typeface="Cambria" panose="02040503050406030204" pitchFamily="18" charset="0"/>
              </a:rPr>
              <a:t>Rationale and Significance of Peer Review</a:t>
            </a:r>
            <a:endParaRPr lang="en-US" sz="6800" dirty="0">
              <a:solidFill>
                <a:srgbClr val="FFFFFF"/>
              </a:solidFill>
            </a:endParaRPr>
          </a:p>
        </p:txBody>
      </p:sp>
      <p:sp>
        <p:nvSpPr>
          <p:cNvPr id="34" name="Rectangle 28">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193001"/>
            <a:ext cx="10515599" cy="822960"/>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4650963"/>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F1516-1AA6-894A-7EA3-2E4B8C49FC50}"/>
              </a:ext>
            </a:extLst>
          </p:cNvPr>
          <p:cNvSpPr>
            <a:spLocks noGrp="1"/>
          </p:cNvSpPr>
          <p:nvPr>
            <p:ph type="dt" sz="half" idx="10"/>
          </p:nvPr>
        </p:nvSpPr>
        <p:spPr/>
        <p:txBody>
          <a:bodyPr/>
          <a:lstStyle/>
          <a:p>
            <a:r>
              <a:rPr lang="en-US"/>
              <a:t>21/04/2024</a:t>
            </a:r>
          </a:p>
        </p:txBody>
      </p:sp>
      <p:sp>
        <p:nvSpPr>
          <p:cNvPr id="3" name="Footer Placeholder 2">
            <a:extLst>
              <a:ext uri="{FF2B5EF4-FFF2-40B4-BE49-F238E27FC236}">
                <a16:creationId xmlns:a16="http://schemas.microsoft.com/office/drawing/2014/main" id="{71089F71-31CC-09C7-6D3A-AF0EDC6D43F7}"/>
              </a:ext>
            </a:extLst>
          </p:cNvPr>
          <p:cNvSpPr>
            <a:spLocks noGrp="1"/>
          </p:cNvSpPr>
          <p:nvPr>
            <p:ph type="ftr" sz="quarter" idx="11"/>
          </p:nvPr>
        </p:nvSpPr>
        <p:spPr/>
        <p:txBody>
          <a:bodyPr/>
          <a:lstStyle/>
          <a:p>
            <a:r>
              <a:rPr lang="en-US"/>
              <a:t>CA Premal Gandhi</a:t>
            </a:r>
          </a:p>
        </p:txBody>
      </p:sp>
      <p:sp>
        <p:nvSpPr>
          <p:cNvPr id="4" name="Slide Number Placeholder 3">
            <a:extLst>
              <a:ext uri="{FF2B5EF4-FFF2-40B4-BE49-F238E27FC236}">
                <a16:creationId xmlns:a16="http://schemas.microsoft.com/office/drawing/2014/main" id="{A6D5ABFB-0E2D-B275-89AA-70220777E0FD}"/>
              </a:ext>
            </a:extLst>
          </p:cNvPr>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5" name="Table 5">
            <a:extLst>
              <a:ext uri="{FF2B5EF4-FFF2-40B4-BE49-F238E27FC236}">
                <a16:creationId xmlns:a16="http://schemas.microsoft.com/office/drawing/2014/main" id="{74658C54-E586-7EB2-F860-0F35DD69DC51}"/>
              </a:ext>
            </a:extLst>
          </p:cNvPr>
          <p:cNvGraphicFramePr>
            <a:graphicFrameLocks noGrp="1"/>
          </p:cNvGraphicFramePr>
          <p:nvPr/>
        </p:nvGraphicFramePr>
        <p:xfrm>
          <a:off x="2006225" y="534698"/>
          <a:ext cx="8116631" cy="5993170"/>
        </p:xfrm>
        <a:graphic>
          <a:graphicData uri="http://schemas.openxmlformats.org/drawingml/2006/table">
            <a:tbl>
              <a:tblPr firstRow="1" bandRow="1">
                <a:tableStyleId>{5C22544A-7EE6-4342-B048-85BDC9FD1C3A}</a:tableStyleId>
              </a:tblPr>
              <a:tblGrid>
                <a:gridCol w="1510071">
                  <a:extLst>
                    <a:ext uri="{9D8B030D-6E8A-4147-A177-3AD203B41FA5}">
                      <a16:colId xmlns:a16="http://schemas.microsoft.com/office/drawing/2014/main" val="2816043690"/>
                    </a:ext>
                  </a:extLst>
                </a:gridCol>
                <a:gridCol w="4907730">
                  <a:extLst>
                    <a:ext uri="{9D8B030D-6E8A-4147-A177-3AD203B41FA5}">
                      <a16:colId xmlns:a16="http://schemas.microsoft.com/office/drawing/2014/main" val="774389111"/>
                    </a:ext>
                  </a:extLst>
                </a:gridCol>
                <a:gridCol w="1698830">
                  <a:extLst>
                    <a:ext uri="{9D8B030D-6E8A-4147-A177-3AD203B41FA5}">
                      <a16:colId xmlns:a16="http://schemas.microsoft.com/office/drawing/2014/main" val="2773336752"/>
                    </a:ext>
                  </a:extLst>
                </a:gridCol>
              </a:tblGrid>
              <a:tr h="798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lt1"/>
                          </a:solidFill>
                          <a:effectLst/>
                          <a:latin typeface="Arial" panose="020B0604020202020204" pitchFamily="34" charset="0"/>
                          <a:ea typeface="+mn-ea"/>
                          <a:cs typeface="Arial" panose="020B0604020202020204" pitchFamily="34" charset="0"/>
                        </a:rPr>
                        <a:t>Phase</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r>
                        <a:rPr kumimoji="0" lang="en-IN" sz="1600" b="1" kern="1200" dirty="0">
                          <a:solidFill>
                            <a:schemeClr val="lt1"/>
                          </a:solidFill>
                          <a:effectLst/>
                          <a:latin typeface="Arial" panose="020B0604020202020204" pitchFamily="34" charset="0"/>
                          <a:ea typeface="+mn-ea"/>
                          <a:cs typeface="Arial" panose="020B0604020202020204" pitchFamily="34" charset="0"/>
                        </a:rPr>
                        <a:t>Category of firms covered</a:t>
                      </a:r>
                      <a:endParaRPr lang="en-IN" sz="1600" dirty="0">
                        <a:latin typeface="Arial" panose="020B0604020202020204" pitchFamily="34" charset="0"/>
                        <a:cs typeface="Arial" panose="020B0604020202020204" pitchFamily="34" charset="0"/>
                      </a:endParaRPr>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lt1"/>
                          </a:solidFill>
                          <a:effectLst/>
                          <a:latin typeface="Arial" panose="020B0604020202020204" pitchFamily="34" charset="0"/>
                          <a:ea typeface="+mn-ea"/>
                          <a:cs typeface="Arial" panose="020B0604020202020204" pitchFamily="34" charset="0"/>
                        </a:rPr>
                        <a:t>Date of implementation</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extLst>
                  <a:ext uri="{0D108BD9-81ED-4DB2-BD59-A6C34878D82A}">
                    <a16:rowId xmlns:a16="http://schemas.microsoft.com/office/drawing/2014/main" val="2148109410"/>
                  </a:ext>
                </a:extLst>
              </a:tr>
              <a:tr h="2676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III</a:t>
                      </a:r>
                      <a:endParaRPr lang="en-IN" sz="14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r>
                        <a:rPr kumimoji="0" lang="en-IN" sz="1400" kern="1200" dirty="0">
                          <a:solidFill>
                            <a:schemeClr val="dk1"/>
                          </a:solidFill>
                          <a:effectLst/>
                          <a:latin typeface="Arial" panose="020B0604020202020204" pitchFamily="34" charset="0"/>
                          <a:ea typeface="+mn-ea"/>
                          <a:cs typeface="Arial" panose="020B0604020202020204" pitchFamily="34" charset="0"/>
                        </a:rPr>
                        <a:t>The firms which have undertaken the Statutory Audit of entities which have raised funds from public or banks or financial institutions of over Fifty Crores rupees during the period under review or of any body corporate including trusts which are covered under public interest entities</a:t>
                      </a:r>
                    </a:p>
                    <a:p>
                      <a:endParaRPr kumimoji="0" lang="en-IN" sz="1400" kern="1200" dirty="0">
                        <a:solidFill>
                          <a:schemeClr val="dk1"/>
                        </a:solidFill>
                        <a:effectLst/>
                        <a:latin typeface="Arial" panose="020B0604020202020204" pitchFamily="34" charset="0"/>
                        <a:ea typeface="+mn-ea"/>
                        <a:cs typeface="Arial" panose="020B0604020202020204" pitchFamily="34" charset="0"/>
                      </a:endParaRPr>
                    </a:p>
                    <a:p>
                      <a:r>
                        <a:rPr kumimoji="0" lang="en-IN" sz="1600" b="1" kern="1200" dirty="0">
                          <a:solidFill>
                            <a:schemeClr val="dk1"/>
                          </a:solidFill>
                          <a:effectLst/>
                          <a:latin typeface="Arial" panose="020B0604020202020204" pitchFamily="34" charset="0"/>
                          <a:ea typeface="+mn-ea"/>
                          <a:cs typeface="Arial" panose="020B0604020202020204" pitchFamily="34" charset="0"/>
                        </a:rPr>
                        <a:t>OR</a:t>
                      </a:r>
                    </a:p>
                    <a:p>
                      <a:endParaRPr kumimoji="0" lang="en-IN" sz="1000" b="1"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Firms having 4 or more partners may be covered in the Phase 3 of the rollout</a:t>
                      </a:r>
                      <a:r>
                        <a:rPr kumimoji="0" lang="en-IN" sz="1600" kern="1200" dirty="0">
                          <a:solidFill>
                            <a:schemeClr val="dk1"/>
                          </a:solidFill>
                          <a:effectLst/>
                          <a:latin typeface="Arial" panose="020B0604020202020204" pitchFamily="34" charset="0"/>
                          <a:ea typeface="+mn-ea"/>
                          <a:cs typeface="Arial" panose="020B0604020202020204" pitchFamily="34" charset="0"/>
                        </a:rPr>
                        <a:t>.</a:t>
                      </a:r>
                      <a:endParaRPr lang="en-IN" sz="1200" dirty="0">
                        <a:latin typeface="Arial" panose="020B0604020202020204" pitchFamily="34" charset="0"/>
                        <a:cs typeface="Arial" panose="020B0604020202020204" pitchFamily="34" charset="0"/>
                      </a:endParaRPr>
                    </a:p>
                    <a:p>
                      <a:br>
                        <a:rPr kumimoji="0" lang="en-IN" sz="1600" kern="1200" dirty="0">
                          <a:solidFill>
                            <a:schemeClr val="dk1"/>
                          </a:solidFill>
                          <a:effectLst/>
                          <a:latin typeface="Arial" panose="020B0604020202020204" pitchFamily="34" charset="0"/>
                          <a:ea typeface="+mn-ea"/>
                          <a:cs typeface="Arial" panose="020B0604020202020204" pitchFamily="34" charset="0"/>
                        </a:rPr>
                      </a:br>
                      <a:endParaRPr lang="en-IN" sz="1600" dirty="0"/>
                    </a:p>
                  </a:txBody>
                  <a:tcPr marL="79899" marR="79899" marT="39950" marB="39950"/>
                </a:tc>
                <a:tc>
                  <a:txBody>
                    <a:bodyPr/>
                    <a:lstStyle/>
                    <a:p>
                      <a:pPr algn="ctr"/>
                      <a:r>
                        <a:rPr kumimoji="0" lang="en-IN" sz="1400" kern="1200" dirty="0">
                          <a:solidFill>
                            <a:schemeClr val="dk1"/>
                          </a:solidFill>
                          <a:effectLst/>
                          <a:latin typeface="Arial" panose="020B0604020202020204" pitchFamily="34" charset="0"/>
                          <a:ea typeface="+mn-ea"/>
                          <a:cs typeface="Arial" panose="020B0604020202020204" pitchFamily="34" charset="0"/>
                        </a:rPr>
                        <a:t>1st April 2025</a:t>
                      </a:r>
                      <a:endParaRPr lang="en-IN" sz="1400" dirty="0"/>
                    </a:p>
                  </a:txBody>
                  <a:tcPr marL="79899" marR="79899" marT="39950" marB="39950"/>
                </a:tc>
                <a:extLst>
                  <a:ext uri="{0D108BD9-81ED-4DB2-BD59-A6C34878D82A}">
                    <a16:rowId xmlns:a16="http://schemas.microsoft.com/office/drawing/2014/main" val="1770129119"/>
                  </a:ext>
                </a:extLst>
              </a:tr>
              <a:tr h="1804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mn-lt"/>
                          <a:ea typeface="+mn-ea"/>
                          <a:cs typeface="+mn-cs"/>
                        </a:rPr>
                        <a:t>IV</a:t>
                      </a:r>
                      <a:endParaRPr lang="en-IN" sz="1600" dirty="0"/>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Arial" panose="020B0604020202020204" pitchFamily="34" charset="0"/>
                          <a:ea typeface="+mn-ea"/>
                          <a:cs typeface="Arial" panose="020B0604020202020204" pitchFamily="34" charset="0"/>
                        </a:rPr>
                        <a:t>Firms conducting audits of branches of Public Sector banks</a:t>
                      </a:r>
                    </a:p>
                    <a:p>
                      <a:endParaRPr lang="en-I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dk1"/>
                          </a:solidFill>
                          <a:effectLst/>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1"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Arial" panose="020B0604020202020204" pitchFamily="34" charset="0"/>
                          <a:ea typeface="+mn-ea"/>
                          <a:cs typeface="Arial" panose="020B0604020202020204" pitchFamily="34" charset="0"/>
                        </a:rPr>
                        <a:t>Firms having 3 or more partners and rendering assurance services.</a:t>
                      </a:r>
                      <a:endParaRPr lang="en-IN" sz="12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Arial" panose="020B0604020202020204" pitchFamily="34" charset="0"/>
                          <a:ea typeface="+mn-ea"/>
                          <a:cs typeface="Arial" panose="020B0604020202020204" pitchFamily="34" charset="0"/>
                        </a:rPr>
                        <a:t>1st April 2025</a:t>
                      </a:r>
                      <a:endParaRPr lang="en-IN" sz="1200" dirty="0">
                        <a:latin typeface="Arial" panose="020B0604020202020204" pitchFamily="34" charset="0"/>
                        <a:cs typeface="Arial" panose="020B0604020202020204" pitchFamily="34" charset="0"/>
                      </a:endParaRPr>
                    </a:p>
                    <a:p>
                      <a:endParaRPr lang="en-IN" sz="1600" dirty="0"/>
                    </a:p>
                  </a:txBody>
                  <a:tcPr marL="79899" marR="79899" marT="39950" marB="39950"/>
                </a:tc>
                <a:extLst>
                  <a:ext uri="{0D108BD9-81ED-4DB2-BD59-A6C34878D82A}">
                    <a16:rowId xmlns:a16="http://schemas.microsoft.com/office/drawing/2014/main" val="1127545743"/>
                  </a:ext>
                </a:extLst>
              </a:tr>
              <a:tr h="324035">
                <a:tc>
                  <a:txBody>
                    <a:bodyPr/>
                    <a:lstStyle/>
                    <a:p>
                      <a:endParaRPr lang="en-IN" sz="1600"/>
                    </a:p>
                  </a:txBody>
                  <a:tcPr marL="79899" marR="79899" marT="39950" marB="39950"/>
                </a:tc>
                <a:tc>
                  <a:txBody>
                    <a:bodyPr/>
                    <a:lstStyle/>
                    <a:p>
                      <a:endParaRPr lang="en-IN" sz="1600"/>
                    </a:p>
                  </a:txBody>
                  <a:tcPr marL="79899" marR="79899" marT="39950" marB="39950"/>
                </a:tc>
                <a:tc>
                  <a:txBody>
                    <a:bodyPr/>
                    <a:lstStyle/>
                    <a:p>
                      <a:endParaRPr lang="en-IN" sz="1600"/>
                    </a:p>
                  </a:txBody>
                  <a:tcPr marL="79899" marR="79899" marT="39950" marB="39950"/>
                </a:tc>
                <a:extLst>
                  <a:ext uri="{0D108BD9-81ED-4DB2-BD59-A6C34878D82A}">
                    <a16:rowId xmlns:a16="http://schemas.microsoft.com/office/drawing/2014/main" val="2319386169"/>
                  </a:ext>
                </a:extLst>
              </a:tr>
              <a:tr h="324035">
                <a:tc>
                  <a:txBody>
                    <a:bodyPr/>
                    <a:lstStyle/>
                    <a:p>
                      <a:endParaRPr lang="en-IN" sz="1600"/>
                    </a:p>
                  </a:txBody>
                  <a:tcPr marL="79899" marR="79899" marT="39950" marB="39950"/>
                </a:tc>
                <a:tc>
                  <a:txBody>
                    <a:bodyPr/>
                    <a:lstStyle/>
                    <a:p>
                      <a:endParaRPr lang="en-IN" sz="1600"/>
                    </a:p>
                  </a:txBody>
                  <a:tcPr marL="79899" marR="79899" marT="39950" marB="39950"/>
                </a:tc>
                <a:tc>
                  <a:txBody>
                    <a:bodyPr/>
                    <a:lstStyle/>
                    <a:p>
                      <a:endParaRPr lang="en-IN" sz="1600" dirty="0"/>
                    </a:p>
                  </a:txBody>
                  <a:tcPr marL="79899" marR="79899" marT="39950" marB="39950"/>
                </a:tc>
                <a:extLst>
                  <a:ext uri="{0D108BD9-81ED-4DB2-BD59-A6C34878D82A}">
                    <a16:rowId xmlns:a16="http://schemas.microsoft.com/office/drawing/2014/main" val="1958991004"/>
                  </a:ext>
                </a:extLst>
              </a:tr>
            </a:tbl>
          </a:graphicData>
        </a:graphic>
      </p:graphicFrame>
    </p:spTree>
    <p:extLst>
      <p:ext uri="{BB962C8B-B14F-4D97-AF65-F5344CB8AC3E}">
        <p14:creationId xmlns:p14="http://schemas.microsoft.com/office/powerpoint/2010/main" val="90571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0" name="Rectangle 6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Rectangle 73">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5718629" y="566928"/>
            <a:ext cx="5747657" cy="1161288"/>
          </a:xfrm>
        </p:spPr>
        <p:txBody>
          <a:bodyPr vert="horz" lIns="91440" tIns="45720" rIns="91440" bIns="45720" rtlCol="0" anchor="b">
            <a:normAutofit/>
          </a:bodyPr>
          <a:lstStyle/>
          <a:p>
            <a:r>
              <a:rPr lang="en-US" sz="3600" dirty="0">
                <a:latin typeface="Palatino Linotype" panose="02040502050505030304" pitchFamily="18" charset="0"/>
              </a:rPr>
              <a:t>Objectives of Peer Review</a:t>
            </a:r>
          </a:p>
        </p:txBody>
      </p:sp>
      <p:pic>
        <p:nvPicPr>
          <p:cNvPr id="4" name="Picture 3" descr="Logo&#10;&#10;Description automatically generated with medium confidence">
            <a:extLst>
              <a:ext uri="{FF2B5EF4-FFF2-40B4-BE49-F238E27FC236}">
                <a16:creationId xmlns:a16="http://schemas.microsoft.com/office/drawing/2014/main" id="{8A4BC544-8AC7-F950-B063-D4F9F563BA4E}"/>
              </a:ext>
            </a:extLst>
          </p:cNvPr>
          <p:cNvPicPr>
            <a:picLocks noChangeAspect="1"/>
          </p:cNvPicPr>
          <p:nvPr/>
        </p:nvPicPr>
        <p:blipFill rotWithShape="1">
          <a:blip r:embed="rId2"/>
          <a:srcRect l="2422" r="2" b="2"/>
          <a:stretch/>
        </p:blipFill>
        <p:spPr>
          <a:xfrm>
            <a:off x="838199" y="566928"/>
            <a:ext cx="5157216" cy="5285232"/>
          </a:xfrm>
          <a:prstGeom prst="rect">
            <a:avLst/>
          </a:prstGeom>
        </p:spPr>
      </p:pic>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6038523" y="1765905"/>
            <a:ext cx="5251704" cy="3793058"/>
          </a:xfrm>
        </p:spPr>
        <p:txBody>
          <a:bodyPr vert="horz" lIns="91440" tIns="45720" rIns="91440" bIns="45720" rtlCol="0">
            <a:normAutofit/>
          </a:bodyPr>
          <a:lstStyle/>
          <a:p>
            <a:pPr marL="457200" indent="-285750">
              <a:lnSpc>
                <a:spcPct val="100000"/>
              </a:lnSpc>
              <a:buSzPct val="80000"/>
              <a:buFont typeface="Wingdings" panose="05000000000000000000" pitchFamily="2" charset="2"/>
              <a:buChar char="q"/>
            </a:pPr>
            <a:r>
              <a:rPr lang="en-US" sz="1800" b="0" dirty="0">
                <a:effectLst/>
                <a:latin typeface="Palatino Linotype" panose="02040502050505030304" pitchFamily="18" charset="0"/>
              </a:rPr>
              <a:t>To ensure that the assurance services carried by members comply with the </a:t>
            </a:r>
            <a:r>
              <a:rPr lang="en-US" sz="1800" b="0" i="0" u="none" strike="noStrike" kern="1200" baseline="0" dirty="0">
                <a:solidFill>
                  <a:srgbClr val="000000"/>
                </a:solidFill>
                <a:latin typeface="Palatino Linotype" panose="02040502050505030304" pitchFamily="18" charset="0"/>
              </a:rPr>
              <a:t>Technical, Professional and Ethical </a:t>
            </a:r>
            <a:r>
              <a:rPr lang="en-US" sz="1800" b="0" dirty="0">
                <a:latin typeface="Palatino Linotype" panose="02040502050505030304" pitchFamily="18" charset="0"/>
              </a:rPr>
              <a:t>standards </a:t>
            </a:r>
            <a:r>
              <a:rPr lang="en-US" sz="1800" b="0" dirty="0">
                <a:effectLst/>
                <a:latin typeface="Palatino Linotype" panose="02040502050505030304" pitchFamily="18" charset="0"/>
              </a:rPr>
              <a:t>issued.</a:t>
            </a:r>
          </a:p>
          <a:p>
            <a:pPr marL="114300" indent="-285750">
              <a:lnSpc>
                <a:spcPct val="100000"/>
              </a:lnSpc>
              <a:buSzPct val="80000"/>
              <a:buFont typeface="Wingdings" panose="05000000000000000000" pitchFamily="2" charset="2"/>
              <a:buChar char="q"/>
            </a:pPr>
            <a:endParaRPr lang="en-US" sz="1800" b="0" dirty="0">
              <a:effectLst/>
              <a:latin typeface="Palatino Linotype" panose="02040502050505030304" pitchFamily="18" charset="0"/>
            </a:endParaRPr>
          </a:p>
          <a:p>
            <a:pPr marL="457200" indent="-285750">
              <a:lnSpc>
                <a:spcPct val="100000"/>
              </a:lnSpc>
              <a:buSzPct val="80000"/>
              <a:buFont typeface="Wingdings" panose="05000000000000000000" pitchFamily="2" charset="2"/>
              <a:buChar char="q"/>
            </a:pPr>
            <a:r>
              <a:rPr lang="en-US" sz="1800" b="0" dirty="0">
                <a:effectLst/>
                <a:latin typeface="Palatino Linotype" panose="02040502050505030304" pitchFamily="18" charset="0"/>
              </a:rPr>
              <a:t>To ensure adherence to various Statutory and Other Regulatory Requirements</a:t>
            </a:r>
          </a:p>
          <a:p>
            <a:pPr marL="457200" indent="-285750">
              <a:lnSpc>
                <a:spcPct val="100000"/>
              </a:lnSpc>
              <a:buSzPct val="80000"/>
              <a:buFont typeface="Wingdings" panose="05000000000000000000" pitchFamily="2" charset="2"/>
              <a:buChar char="q"/>
            </a:pPr>
            <a:endParaRPr lang="en-US" sz="1800" b="0" dirty="0">
              <a:latin typeface="Palatino Linotype" panose="02040502050505030304" pitchFamily="18" charset="0"/>
            </a:endParaRPr>
          </a:p>
          <a:p>
            <a:pPr marL="457200" indent="-285750">
              <a:lnSpc>
                <a:spcPct val="100000"/>
              </a:lnSpc>
              <a:buSzPct val="80000"/>
              <a:buFont typeface="Wingdings" panose="05000000000000000000" pitchFamily="2" charset="2"/>
              <a:buChar char="q"/>
            </a:pPr>
            <a:r>
              <a:rPr lang="en-US" sz="1800" b="0" dirty="0">
                <a:effectLst/>
                <a:latin typeface="Palatino Linotype" panose="02040502050505030304" pitchFamily="18" charset="0"/>
              </a:rPr>
              <a:t>To enhance the reliance of users on financial statements for economic decision making.</a:t>
            </a:r>
          </a:p>
        </p:txBody>
      </p:sp>
      <p:sp>
        <p:nvSpPr>
          <p:cNvPr id="76" name="Rectangle 75">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11</a:t>
            </a:fld>
            <a:endParaRPr lang="en-US"/>
          </a:p>
        </p:txBody>
      </p:sp>
      <p:sp>
        <p:nvSpPr>
          <p:cNvPr id="3" name="Date Placeholder 2">
            <a:extLst>
              <a:ext uri="{FF2B5EF4-FFF2-40B4-BE49-F238E27FC236}">
                <a16:creationId xmlns:a16="http://schemas.microsoft.com/office/drawing/2014/main" id="{B15A629B-0D54-9032-F4AA-178CDADDB52B}"/>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F11EC754-4EE6-52BF-22E4-E1426D73677F}"/>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7491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817666" y="132474"/>
            <a:ext cx="4646700" cy="1137178"/>
          </a:xfrm>
        </p:spPr>
        <p:txBody>
          <a:bodyPr>
            <a:normAutofit/>
          </a:bodyPr>
          <a:lstStyle/>
          <a:p>
            <a:r>
              <a:rPr lang="en-US" sz="2500" dirty="0">
                <a:latin typeface="Cambria" panose="02040503050406030204" pitchFamily="18" charset="0"/>
                <a:ea typeface="Cambria" panose="02040503050406030204" pitchFamily="18" charset="0"/>
              </a:rPr>
              <a:t>PEER REVIEW THEN VS NOW</a:t>
            </a:r>
            <a:endParaRPr lang="en-IN" sz="2500"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79122EA6-8222-4D75-B7C4-663C8007CB8F}"/>
              </a:ext>
            </a:extLst>
          </p:cNvPr>
          <p:cNvGraphicFramePr>
            <a:graphicFrameLocks noGrp="1"/>
          </p:cNvGraphicFramePr>
          <p:nvPr>
            <p:extLst>
              <p:ext uri="{D42A27DB-BD31-4B8C-83A1-F6EECF244321}">
                <p14:modId xmlns:p14="http://schemas.microsoft.com/office/powerpoint/2010/main" val="2049411973"/>
              </p:ext>
            </p:extLst>
          </p:nvPr>
        </p:nvGraphicFramePr>
        <p:xfrm>
          <a:off x="817666" y="4508499"/>
          <a:ext cx="8696751" cy="1173846"/>
        </p:xfrm>
        <a:graphic>
          <a:graphicData uri="http://schemas.openxmlformats.org/drawingml/2006/table">
            <a:tbl>
              <a:tblPr>
                <a:tableStyleId>{5C22544A-7EE6-4342-B048-85BDC9FD1C3A}</a:tableStyleId>
              </a:tblPr>
              <a:tblGrid>
                <a:gridCol w="2125535">
                  <a:extLst>
                    <a:ext uri="{9D8B030D-6E8A-4147-A177-3AD203B41FA5}">
                      <a16:colId xmlns:a16="http://schemas.microsoft.com/office/drawing/2014/main" val="3427422756"/>
                    </a:ext>
                  </a:extLst>
                </a:gridCol>
                <a:gridCol w="1966790">
                  <a:extLst>
                    <a:ext uri="{9D8B030D-6E8A-4147-A177-3AD203B41FA5}">
                      <a16:colId xmlns:a16="http://schemas.microsoft.com/office/drawing/2014/main" val="4285828381"/>
                    </a:ext>
                  </a:extLst>
                </a:gridCol>
                <a:gridCol w="2052575">
                  <a:extLst>
                    <a:ext uri="{9D8B030D-6E8A-4147-A177-3AD203B41FA5}">
                      <a16:colId xmlns:a16="http://schemas.microsoft.com/office/drawing/2014/main" val="183633731"/>
                    </a:ext>
                  </a:extLst>
                </a:gridCol>
                <a:gridCol w="2551851">
                  <a:extLst>
                    <a:ext uri="{9D8B030D-6E8A-4147-A177-3AD203B41FA5}">
                      <a16:colId xmlns:a16="http://schemas.microsoft.com/office/drawing/2014/main" val="3099508134"/>
                    </a:ext>
                  </a:extLst>
                </a:gridCol>
              </a:tblGrid>
              <a:tr h="778014">
                <a:tc>
                  <a:txBody>
                    <a:bodyPr/>
                    <a:lstStyle/>
                    <a:p>
                      <a:pPr algn="l" fontAlgn="b"/>
                      <a:r>
                        <a:rPr lang="en-IN" sz="2000" b="1" u="none" strike="noStrike" dirty="0">
                          <a:effectLst/>
                        </a:rPr>
                        <a:t>First Edition</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Second Edition</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Third Edition</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Fourth Revised Edition</a:t>
                      </a:r>
                      <a:endParaRPr lang="en-IN" sz="2000" b="1" i="0" u="none" strike="noStrike" dirty="0">
                        <a:solidFill>
                          <a:srgbClr val="000000"/>
                        </a:solidFill>
                        <a:effectLst/>
                        <a:latin typeface="Cambria" panose="02040503050406030204" pitchFamily="18" charset="0"/>
                      </a:endParaRPr>
                    </a:p>
                  </a:txBody>
                  <a:tcPr marL="6350" marR="6350" marT="6350" marB="0" anchor="b"/>
                </a:tc>
                <a:extLst>
                  <a:ext uri="{0D108BD9-81ED-4DB2-BD59-A6C34878D82A}">
                    <a16:rowId xmlns:a16="http://schemas.microsoft.com/office/drawing/2014/main" val="2158577540"/>
                  </a:ext>
                </a:extLst>
              </a:tr>
              <a:tr h="395832">
                <a:tc>
                  <a:txBody>
                    <a:bodyPr/>
                    <a:lstStyle/>
                    <a:p>
                      <a:pPr algn="l" fontAlgn="b"/>
                      <a:r>
                        <a:rPr lang="en-IN" sz="2000" b="1" u="none" strike="noStrike" dirty="0">
                          <a:effectLst/>
                        </a:rPr>
                        <a:t>March' 2003</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October' 2004</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January' 2014</a:t>
                      </a:r>
                      <a:endParaRPr lang="en-IN" sz="2000" b="1" i="0" u="none" strike="noStrike" dirty="0">
                        <a:solidFill>
                          <a:srgbClr val="000000"/>
                        </a:solidFill>
                        <a:effectLst/>
                        <a:latin typeface="Cambria" panose="02040503050406030204" pitchFamily="18" charset="0"/>
                      </a:endParaRPr>
                    </a:p>
                  </a:txBody>
                  <a:tcPr marL="6350" marR="6350" marT="6350" marB="0" anchor="b"/>
                </a:tc>
                <a:tc>
                  <a:txBody>
                    <a:bodyPr/>
                    <a:lstStyle/>
                    <a:p>
                      <a:pPr algn="l" fontAlgn="b"/>
                      <a:r>
                        <a:rPr lang="en-IN" sz="2000" b="1" u="none" strike="noStrike" dirty="0">
                          <a:effectLst/>
                        </a:rPr>
                        <a:t>June' 2020</a:t>
                      </a:r>
                      <a:endParaRPr lang="en-IN" sz="2000" b="1" i="0" u="none" strike="noStrike" dirty="0">
                        <a:solidFill>
                          <a:srgbClr val="000000"/>
                        </a:solidFill>
                        <a:effectLst/>
                        <a:latin typeface="Cambria" panose="02040503050406030204" pitchFamily="18" charset="0"/>
                      </a:endParaRPr>
                    </a:p>
                  </a:txBody>
                  <a:tcPr marL="6350" marR="6350" marT="6350" marB="0" anchor="b"/>
                </a:tc>
                <a:extLst>
                  <a:ext uri="{0D108BD9-81ED-4DB2-BD59-A6C34878D82A}">
                    <a16:rowId xmlns:a16="http://schemas.microsoft.com/office/drawing/2014/main" val="880999318"/>
                  </a:ext>
                </a:extLst>
              </a:tr>
            </a:tbl>
          </a:graphicData>
        </a:graphic>
      </p:graphicFrame>
      <p:sp>
        <p:nvSpPr>
          <p:cNvPr id="4" name="Content Placeholder 3">
            <a:extLst>
              <a:ext uri="{FF2B5EF4-FFF2-40B4-BE49-F238E27FC236}">
                <a16:creationId xmlns:a16="http://schemas.microsoft.com/office/drawing/2014/main" id="{0E123382-1F65-461C-9BB8-C39035A5F793}"/>
              </a:ext>
            </a:extLst>
          </p:cNvPr>
          <p:cNvSpPr>
            <a:spLocks noGrp="1"/>
          </p:cNvSpPr>
          <p:nvPr>
            <p:ph idx="1"/>
          </p:nvPr>
        </p:nvSpPr>
        <p:spPr>
          <a:xfrm>
            <a:off x="731941" y="2143770"/>
            <a:ext cx="9906000" cy="4024424"/>
          </a:xfrm>
        </p:spPr>
        <p:txBody>
          <a:bodyPr/>
          <a:lstStyle/>
          <a:p>
            <a:r>
              <a:rPr lang="en-US" dirty="0"/>
              <a:t>Procedure of Peer review has gone through number of changes. The same has contributed the Institute to keep the manual </a:t>
            </a:r>
            <a:r>
              <a:rPr lang="en-US" dirty="0" err="1"/>
              <a:t>upto</a:t>
            </a:r>
            <a:r>
              <a:rPr lang="en-US" dirty="0"/>
              <a:t> date and relevant in present working environment. </a:t>
            </a:r>
            <a:endParaRPr lang="en-IN" dirty="0"/>
          </a:p>
        </p:txBody>
      </p:sp>
      <p:sp>
        <p:nvSpPr>
          <p:cNvPr id="10" name="TextBox 9">
            <a:extLst>
              <a:ext uri="{FF2B5EF4-FFF2-40B4-BE49-F238E27FC236}">
                <a16:creationId xmlns:a16="http://schemas.microsoft.com/office/drawing/2014/main" id="{5817C985-4CCE-40EC-A0DA-3973D535B293}"/>
              </a:ext>
            </a:extLst>
          </p:cNvPr>
          <p:cNvSpPr txBox="1"/>
          <p:nvPr/>
        </p:nvSpPr>
        <p:spPr>
          <a:xfrm>
            <a:off x="7981950" y="652993"/>
            <a:ext cx="2800350" cy="707886"/>
          </a:xfrm>
          <a:prstGeom prst="rect">
            <a:avLst/>
          </a:prstGeom>
          <a:noFill/>
        </p:spPr>
        <p:txBody>
          <a:bodyPr wrap="square" rtlCol="0">
            <a:spAutoFit/>
          </a:bodyPr>
          <a:lstStyle/>
          <a:p>
            <a:r>
              <a:rPr lang="en-US" sz="2000" dirty="0">
                <a:solidFill>
                  <a:srgbClr val="C00000"/>
                </a:solidFill>
              </a:rPr>
              <a:t>Ref. Peer Review Manual </a:t>
            </a:r>
            <a:r>
              <a:rPr lang="en-US" sz="2000" dirty="0" err="1">
                <a:solidFill>
                  <a:srgbClr val="C00000"/>
                </a:solidFill>
              </a:rPr>
              <a:t>Copywright</a:t>
            </a:r>
            <a:r>
              <a:rPr lang="en-US" sz="2000" dirty="0">
                <a:solidFill>
                  <a:srgbClr val="C00000"/>
                </a:solidFill>
              </a:rPr>
              <a:t> Info</a:t>
            </a:r>
            <a:endParaRPr lang="en-IN" sz="2000" dirty="0">
              <a:solidFill>
                <a:srgbClr val="C00000"/>
              </a:solidFill>
            </a:endParaRPr>
          </a:p>
        </p:txBody>
      </p:sp>
      <p:sp>
        <p:nvSpPr>
          <p:cNvPr id="3" name="Date Placeholder 2">
            <a:extLst>
              <a:ext uri="{FF2B5EF4-FFF2-40B4-BE49-F238E27FC236}">
                <a16:creationId xmlns:a16="http://schemas.microsoft.com/office/drawing/2014/main" id="{38917D8E-188D-D65C-9ED6-EEE939C01089}"/>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7FE034FB-FAC2-79B9-A43D-E0AC6B9CC3FD}"/>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0E8AF462-CF62-8F09-E940-F22E0010159A}"/>
              </a:ext>
            </a:extLst>
          </p:cNvPr>
          <p:cNvSpPr>
            <a:spLocks noGrp="1"/>
          </p:cNvSpPr>
          <p:nvPr>
            <p:ph type="sldNum" sz="quarter" idx="12"/>
          </p:nvPr>
        </p:nvSpPr>
        <p:spPr/>
        <p:txBody>
          <a:bodyPr/>
          <a:lstStyle/>
          <a:p>
            <a:fld id="{A65A5C87-DF58-40C8-B092-1DE63DB4547E}" type="slidenum">
              <a:rPr lang="en-US" smtClean="0"/>
              <a:t>12</a:t>
            </a:fld>
            <a:endParaRPr lang="en-US" dirty="0"/>
          </a:p>
        </p:txBody>
      </p:sp>
    </p:spTree>
    <p:extLst>
      <p:ext uri="{BB962C8B-B14F-4D97-AF65-F5344CB8AC3E}">
        <p14:creationId xmlns:p14="http://schemas.microsoft.com/office/powerpoint/2010/main" val="220304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817666" y="132474"/>
            <a:ext cx="4646700" cy="1137178"/>
          </a:xfrm>
        </p:spPr>
        <p:txBody>
          <a:bodyPr>
            <a:normAutofit/>
          </a:bodyPr>
          <a:lstStyle/>
          <a:p>
            <a:r>
              <a:rPr lang="en-US" sz="2500" dirty="0">
                <a:latin typeface="Cambria" panose="02040503050406030204" pitchFamily="18" charset="0"/>
                <a:ea typeface="Cambria" panose="02040503050406030204" pitchFamily="18" charset="0"/>
              </a:rPr>
              <a:t>PEER REVIEW THEN VS NOW</a:t>
            </a:r>
            <a:endParaRPr lang="en-IN" sz="2500" dirty="0">
              <a:latin typeface="Cambria" panose="02040503050406030204" pitchFamily="18" charset="0"/>
              <a:ea typeface="Cambria" panose="02040503050406030204" pitchFamily="18" charset="0"/>
            </a:endParaRPr>
          </a:p>
        </p:txBody>
      </p:sp>
      <p:graphicFrame>
        <p:nvGraphicFramePr>
          <p:cNvPr id="66" name="Content Placeholder 5">
            <a:extLst>
              <a:ext uri="{FF2B5EF4-FFF2-40B4-BE49-F238E27FC236}">
                <a16:creationId xmlns:a16="http://schemas.microsoft.com/office/drawing/2014/main" id="{FB36E03C-505B-4F4E-82D9-BB2C62F9262F}"/>
              </a:ext>
            </a:extLst>
          </p:cNvPr>
          <p:cNvGraphicFramePr>
            <a:graphicFrameLocks noGrp="1"/>
          </p:cNvGraphicFramePr>
          <p:nvPr>
            <p:ph idx="1"/>
          </p:nvPr>
        </p:nvGraphicFramePr>
        <p:xfrm>
          <a:off x="404812" y="1104900"/>
          <a:ext cx="11382375" cy="5413632"/>
        </p:xfrm>
        <a:graphic>
          <a:graphicData uri="http://schemas.openxmlformats.org/drawingml/2006/table">
            <a:tbl>
              <a:tblPr/>
              <a:tblGrid>
                <a:gridCol w="1990726">
                  <a:extLst>
                    <a:ext uri="{9D8B030D-6E8A-4147-A177-3AD203B41FA5}">
                      <a16:colId xmlns:a16="http://schemas.microsoft.com/office/drawing/2014/main" val="3294156881"/>
                    </a:ext>
                  </a:extLst>
                </a:gridCol>
                <a:gridCol w="2943225">
                  <a:extLst>
                    <a:ext uri="{9D8B030D-6E8A-4147-A177-3AD203B41FA5}">
                      <a16:colId xmlns:a16="http://schemas.microsoft.com/office/drawing/2014/main" val="2787571325"/>
                    </a:ext>
                  </a:extLst>
                </a:gridCol>
                <a:gridCol w="6448424">
                  <a:extLst>
                    <a:ext uri="{9D8B030D-6E8A-4147-A177-3AD203B41FA5}">
                      <a16:colId xmlns:a16="http://schemas.microsoft.com/office/drawing/2014/main" val="2937276401"/>
                    </a:ext>
                  </a:extLst>
                </a:gridCol>
              </a:tblGrid>
              <a:tr h="359958">
                <a:tc>
                  <a:txBody>
                    <a:bodyPr/>
                    <a:lstStyle/>
                    <a:p>
                      <a:pPr algn="l" fontAlgn="b">
                        <a:spcBef>
                          <a:spcPts val="0"/>
                        </a:spcBef>
                        <a:spcAft>
                          <a:spcPts val="0"/>
                        </a:spcAft>
                      </a:pPr>
                      <a:r>
                        <a:rPr lang="en-IN" sz="2000" b="1" i="0" u="none" strike="noStrike" dirty="0">
                          <a:solidFill>
                            <a:srgbClr val="000000"/>
                          </a:solidFill>
                          <a:effectLst/>
                          <a:latin typeface="Cambria" panose="02040503050406030204" pitchFamily="18" charset="0"/>
                        </a:rPr>
                        <a:t>Particulars</a:t>
                      </a:r>
                      <a:endParaRPr lang="en-IN" sz="2000" b="0" i="0" u="none" strike="noStrike" dirty="0">
                        <a:effectLst/>
                        <a:latin typeface="Arial" panose="020B0604020202020204" pitchFamily="34" charset="0"/>
                      </a:endParaRPr>
                    </a:p>
                  </a:txBody>
                  <a:tcPr marL="9186" marR="9186" marT="9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IN" sz="2000" b="1" i="0" u="none" strike="noStrike" dirty="0">
                          <a:solidFill>
                            <a:srgbClr val="000000"/>
                          </a:solidFill>
                          <a:effectLst/>
                          <a:latin typeface="Cambria" panose="02040503050406030204" pitchFamily="18" charset="0"/>
                        </a:rPr>
                        <a:t>Peer Review </a:t>
                      </a:r>
                      <a:r>
                        <a:rPr lang="en-IN" sz="2000" b="1" i="0" u="none" strike="noStrike" dirty="0">
                          <a:solidFill>
                            <a:schemeClr val="accent1">
                              <a:lumMod val="75000"/>
                            </a:schemeClr>
                          </a:solidFill>
                          <a:effectLst/>
                          <a:latin typeface="Cambria" panose="02040503050406030204" pitchFamily="18" charset="0"/>
                        </a:rPr>
                        <a:t>THEN</a:t>
                      </a:r>
                      <a:endParaRPr lang="en-IN" sz="2000" b="0" i="0" u="none" strike="noStrike" dirty="0">
                        <a:solidFill>
                          <a:schemeClr val="accent1">
                            <a:lumMod val="75000"/>
                          </a:schemeClr>
                        </a:solidFill>
                        <a:effectLst/>
                        <a:latin typeface="Arial" panose="020B0604020202020204" pitchFamily="34" charset="0"/>
                      </a:endParaRPr>
                    </a:p>
                  </a:txBody>
                  <a:tcPr marL="9186" marR="9186" marT="9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IN" sz="2000" b="1" i="0" u="none" strike="noStrike" dirty="0">
                          <a:solidFill>
                            <a:srgbClr val="000000"/>
                          </a:solidFill>
                          <a:effectLst/>
                          <a:latin typeface="Cambria" panose="02040503050406030204" pitchFamily="18" charset="0"/>
                        </a:rPr>
                        <a:t>Peer Review </a:t>
                      </a:r>
                      <a:r>
                        <a:rPr lang="en-IN" sz="2000" b="1" i="0" u="none" strike="noStrike" dirty="0">
                          <a:solidFill>
                            <a:schemeClr val="accent1">
                              <a:lumMod val="75000"/>
                            </a:schemeClr>
                          </a:solidFill>
                          <a:effectLst/>
                          <a:latin typeface="Cambria" panose="02040503050406030204" pitchFamily="18" charset="0"/>
                        </a:rPr>
                        <a:t>NOW</a:t>
                      </a:r>
                      <a:endParaRPr lang="en-IN" sz="2000" b="0" i="0" u="none" strike="noStrike" dirty="0">
                        <a:solidFill>
                          <a:schemeClr val="accent1">
                            <a:lumMod val="75000"/>
                          </a:schemeClr>
                        </a:solidFill>
                        <a:effectLst/>
                        <a:latin typeface="Arial" panose="020B0604020202020204" pitchFamily="34" charset="0"/>
                      </a:endParaRPr>
                    </a:p>
                  </a:txBody>
                  <a:tcPr marL="9186" marR="9186" marT="9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158428"/>
                  </a:ext>
                </a:extLst>
              </a:tr>
              <a:tr h="749632">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Mechanism of choosing Peer Reviewer</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Manually chosen by the empanelment of members of Board</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More robust and considering the professional experience of the Reviewer. </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120495"/>
                  </a:ext>
                </a:extLst>
              </a:tr>
              <a:tr h="1088452">
                <a:tc>
                  <a:txBody>
                    <a:bodyPr/>
                    <a:lstStyle/>
                    <a:p>
                      <a:pPr algn="ctr" fontAlgn="b">
                        <a:spcBef>
                          <a:spcPts val="0"/>
                        </a:spcBef>
                        <a:spcAft>
                          <a:spcPts val="0"/>
                        </a:spcAft>
                      </a:pPr>
                      <a:r>
                        <a:rPr lang="en-IN" sz="2000" b="0" i="0" u="none" strike="noStrike" dirty="0">
                          <a:solidFill>
                            <a:srgbClr val="000000"/>
                          </a:solidFill>
                          <a:effectLst/>
                          <a:latin typeface="Cambria" panose="02040503050406030204" pitchFamily="18" charset="0"/>
                        </a:rPr>
                        <a:t>Geographical Considerations</a:t>
                      </a:r>
                      <a:endParaRPr lang="en-IN"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Was one of the primary criteria for selection of reviewers</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Owing to digitalization of records and documentations, this is a secondary criterion for selection of Peer reviewers</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223120"/>
                  </a:ext>
                </a:extLst>
              </a:tr>
              <a:tr h="749632">
                <a:tc>
                  <a:txBody>
                    <a:bodyPr/>
                    <a:lstStyle/>
                    <a:p>
                      <a:pPr algn="ctr" fontAlgn="b">
                        <a:spcBef>
                          <a:spcPts val="0"/>
                        </a:spcBef>
                        <a:spcAft>
                          <a:spcPts val="0"/>
                        </a:spcAft>
                      </a:pPr>
                      <a:r>
                        <a:rPr lang="en-IN" sz="2000" b="0" i="0" u="none" strike="noStrike" dirty="0">
                          <a:solidFill>
                            <a:srgbClr val="000000"/>
                          </a:solidFill>
                          <a:effectLst/>
                          <a:latin typeface="Cambria" panose="02040503050406030204" pitchFamily="18" charset="0"/>
                        </a:rPr>
                        <a:t>Samples selection</a:t>
                      </a:r>
                      <a:endParaRPr lang="en-IN"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List of attestation functions would be obtained by the PU</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The Board/Institute has access for the entire list of services based on UDIN portal</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825438"/>
                  </a:ext>
                </a:extLst>
              </a:tr>
              <a:tr h="410811">
                <a:tc>
                  <a:txBody>
                    <a:bodyPr/>
                    <a:lstStyle/>
                    <a:p>
                      <a:pPr algn="ctr" fontAlgn="b">
                        <a:spcBef>
                          <a:spcPts val="0"/>
                        </a:spcBef>
                        <a:spcAft>
                          <a:spcPts val="0"/>
                        </a:spcAft>
                      </a:pPr>
                      <a:r>
                        <a:rPr lang="en-IN" sz="2000" b="0" i="0" u="none" strike="noStrike">
                          <a:solidFill>
                            <a:srgbClr val="000000"/>
                          </a:solidFill>
                          <a:effectLst/>
                          <a:latin typeface="Cambria" panose="02040503050406030204" pitchFamily="18" charset="0"/>
                        </a:rPr>
                        <a:t>Level of Automation</a:t>
                      </a:r>
                      <a:endParaRPr lang="en-IN" sz="2000" b="0" i="0" u="none" strike="noStrike">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2000" b="0" i="0" u="none" strike="noStrike" dirty="0">
                          <a:solidFill>
                            <a:srgbClr val="000000"/>
                          </a:solidFill>
                          <a:effectLst/>
                          <a:latin typeface="Cambria" panose="02040503050406030204" pitchFamily="18" charset="0"/>
                        </a:rPr>
                        <a:t>Around the computer</a:t>
                      </a:r>
                      <a:endParaRPr lang="en-IN"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2000" b="0" i="0" u="none" strike="noStrike" dirty="0">
                          <a:solidFill>
                            <a:srgbClr val="000000"/>
                          </a:solidFill>
                          <a:effectLst/>
                          <a:latin typeface="Cambria" panose="02040503050406030204" pitchFamily="18" charset="0"/>
                        </a:rPr>
                        <a:t>Through the computer</a:t>
                      </a:r>
                      <a:endParaRPr lang="en-IN"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968421"/>
                  </a:ext>
                </a:extLst>
              </a:tr>
              <a:tr h="749632">
                <a:tc>
                  <a:txBody>
                    <a:bodyPr/>
                    <a:lstStyle/>
                    <a:p>
                      <a:pPr algn="ctr" fontAlgn="b">
                        <a:spcBef>
                          <a:spcPts val="0"/>
                        </a:spcBef>
                        <a:spcAft>
                          <a:spcPts val="0"/>
                        </a:spcAft>
                      </a:pPr>
                      <a:r>
                        <a:rPr lang="en-IN" sz="2000" b="0" i="0" u="none" strike="noStrike">
                          <a:solidFill>
                            <a:srgbClr val="000000"/>
                          </a:solidFill>
                          <a:effectLst/>
                          <a:latin typeface="Cambria" panose="02040503050406030204" pitchFamily="18" charset="0"/>
                        </a:rPr>
                        <a:t>Review Procedures</a:t>
                      </a:r>
                      <a:endParaRPr lang="en-IN" sz="2000" b="0" i="0" u="none" strike="noStrike">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Predominantly procedures are conducted onsite. </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Due to virtual working environment, off site procedures to be performed more. </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841363"/>
                  </a:ext>
                </a:extLst>
              </a:tr>
              <a:tr h="749632">
                <a:tc>
                  <a:txBody>
                    <a:bodyPr/>
                    <a:lstStyle/>
                    <a:p>
                      <a:pPr algn="ctr" fontAlgn="b">
                        <a:spcBef>
                          <a:spcPts val="0"/>
                        </a:spcBef>
                        <a:spcAft>
                          <a:spcPts val="0"/>
                        </a:spcAft>
                      </a:pPr>
                      <a:r>
                        <a:rPr lang="en-IN" sz="2000" b="0" i="0" u="none" strike="noStrike" dirty="0">
                          <a:solidFill>
                            <a:srgbClr val="000000"/>
                          </a:solidFill>
                          <a:effectLst/>
                          <a:latin typeface="Cambria" panose="02040503050406030204" pitchFamily="18" charset="0"/>
                        </a:rPr>
                        <a:t>Documentation</a:t>
                      </a:r>
                      <a:endParaRPr lang="en-IN"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2000" b="0" i="0" u="none" strike="noStrike">
                          <a:solidFill>
                            <a:srgbClr val="000000"/>
                          </a:solidFill>
                          <a:effectLst/>
                          <a:latin typeface="Cambria" panose="02040503050406030204" pitchFamily="18" charset="0"/>
                        </a:rPr>
                        <a:t>Reliance on manual documentations</a:t>
                      </a:r>
                      <a:endParaRPr lang="en-IN" sz="2000" b="0" i="0" u="none" strike="noStrike">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mbria" panose="02040503050406030204" pitchFamily="18" charset="0"/>
                        </a:rPr>
                        <a:t>Reliance on automation of procedures and soft copies. </a:t>
                      </a:r>
                      <a:endParaRPr lang="en-US" sz="2000" b="0" i="0" u="none" strike="noStrike" dirty="0">
                        <a:effectLst/>
                        <a:latin typeface="Arial" panose="020B0604020202020204" pitchFamily="34" charset="0"/>
                      </a:endParaRPr>
                    </a:p>
                  </a:txBody>
                  <a:tcPr marL="9186" marR="9186" marT="9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922711"/>
                  </a:ext>
                </a:extLst>
              </a:tr>
            </a:tbl>
          </a:graphicData>
        </a:graphic>
      </p:graphicFrame>
      <p:sp>
        <p:nvSpPr>
          <p:cNvPr id="3" name="Date Placeholder 2">
            <a:extLst>
              <a:ext uri="{FF2B5EF4-FFF2-40B4-BE49-F238E27FC236}">
                <a16:creationId xmlns:a16="http://schemas.microsoft.com/office/drawing/2014/main" id="{EA0EBDD9-C467-9BEE-74A1-E733D7AF3020}"/>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1791D8AF-8D88-86C0-DCE5-1CBBD37C0BEA}"/>
              </a:ext>
            </a:extLst>
          </p:cNvPr>
          <p:cNvSpPr>
            <a:spLocks noGrp="1"/>
          </p:cNvSpPr>
          <p:nvPr>
            <p:ph type="ftr" sz="quarter" idx="11"/>
          </p:nvPr>
        </p:nvSpPr>
        <p:spPr/>
        <p:txBody>
          <a:bodyPr/>
          <a:lstStyle/>
          <a:p>
            <a:r>
              <a:rPr lang="en-US"/>
              <a:t>CA Premal Gandhi</a:t>
            </a:r>
            <a:endParaRPr lang="en-US" dirty="0"/>
          </a:p>
        </p:txBody>
      </p:sp>
      <p:sp>
        <p:nvSpPr>
          <p:cNvPr id="5" name="Slide Number Placeholder 4">
            <a:extLst>
              <a:ext uri="{FF2B5EF4-FFF2-40B4-BE49-F238E27FC236}">
                <a16:creationId xmlns:a16="http://schemas.microsoft.com/office/drawing/2014/main" id="{81B5F222-6665-512E-33C7-937F2831043D}"/>
              </a:ext>
            </a:extLst>
          </p:cNvPr>
          <p:cNvSpPr>
            <a:spLocks noGrp="1"/>
          </p:cNvSpPr>
          <p:nvPr>
            <p:ph type="sldNum" sz="quarter" idx="12"/>
          </p:nvPr>
        </p:nvSpPr>
        <p:spPr/>
        <p:txBody>
          <a:bodyPr/>
          <a:lstStyle/>
          <a:p>
            <a:fld id="{A65A5C87-DF58-40C8-B092-1DE63DB4547E}" type="slidenum">
              <a:rPr lang="en-US" smtClean="0"/>
              <a:t>13</a:t>
            </a:fld>
            <a:endParaRPr lang="en-US" dirty="0"/>
          </a:p>
        </p:txBody>
      </p:sp>
    </p:spTree>
    <p:extLst>
      <p:ext uri="{BB962C8B-B14F-4D97-AF65-F5344CB8AC3E}">
        <p14:creationId xmlns:p14="http://schemas.microsoft.com/office/powerpoint/2010/main" val="374674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817666" y="132474"/>
            <a:ext cx="4646700" cy="1137178"/>
          </a:xfrm>
        </p:spPr>
        <p:txBody>
          <a:bodyPr>
            <a:normAutofit/>
          </a:bodyPr>
          <a:lstStyle/>
          <a:p>
            <a:r>
              <a:rPr lang="en-US" sz="2500" dirty="0">
                <a:latin typeface="Cambria" panose="02040503050406030204" pitchFamily="18" charset="0"/>
                <a:ea typeface="Cambria" panose="02040503050406030204" pitchFamily="18" charset="0"/>
              </a:rPr>
              <a:t>MINDSET OF A PEER REVIEWER</a:t>
            </a:r>
            <a:endParaRPr lang="en-IN" sz="2500"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F66D7397-D1B5-4F02-9B6B-7296A032107A}"/>
              </a:ext>
            </a:extLst>
          </p:cNvPr>
          <p:cNvSpPr>
            <a:spLocks noGrp="1"/>
          </p:cNvSpPr>
          <p:nvPr>
            <p:ph idx="1"/>
          </p:nvPr>
        </p:nvSpPr>
        <p:spPr>
          <a:xfrm>
            <a:off x="314325" y="1390650"/>
            <a:ext cx="11420475" cy="5114925"/>
          </a:xfrm>
        </p:spPr>
        <p:txBody>
          <a:bodyPr>
            <a:noAutofit/>
          </a:bodyPr>
          <a:lstStyle/>
          <a:p>
            <a:r>
              <a:rPr lang="en-US" sz="2200" dirty="0"/>
              <a:t>Peer Reviewer should not seek to redefine the scope and authority of the Technical, Professional and Ethical Standards specified by the Council but seeks to enforce them within the parameters prescribed. </a:t>
            </a:r>
          </a:p>
          <a:p>
            <a:r>
              <a:rPr lang="en-US" sz="2200" dirty="0"/>
              <a:t>Reviewer should not sit on judgment of the Practice Unit while rendering assurance services but to evaluate the procedures followed by the Practice Unit in rendering such a service.</a:t>
            </a:r>
          </a:p>
          <a:p>
            <a:r>
              <a:rPr lang="en-US" sz="2200" dirty="0"/>
              <a:t>Reviewer should ensure to maintain and enhance the quality of assurance services rendered from PU by providing appropriate guidance rather than simply pointing out deficiencies of the Practice Unit.</a:t>
            </a:r>
          </a:p>
          <a:p>
            <a:r>
              <a:rPr lang="en-US" sz="2200" dirty="0"/>
              <a:t>The job of the peer reviewer is not to identify isolated cases of engagement failure, but to identify weaknesses that are pervasive and chronic in nature</a:t>
            </a:r>
          </a:p>
          <a:p>
            <a:endParaRPr lang="en-US" sz="2200" dirty="0"/>
          </a:p>
          <a:p>
            <a:endParaRPr lang="en-IN" sz="2200" dirty="0"/>
          </a:p>
        </p:txBody>
      </p:sp>
      <p:sp>
        <p:nvSpPr>
          <p:cNvPr id="5" name="TextBox 4">
            <a:extLst>
              <a:ext uri="{FF2B5EF4-FFF2-40B4-BE49-F238E27FC236}">
                <a16:creationId xmlns:a16="http://schemas.microsoft.com/office/drawing/2014/main" id="{A4153390-644F-4C43-98F9-59DD7776F795}"/>
              </a:ext>
            </a:extLst>
          </p:cNvPr>
          <p:cNvSpPr txBox="1"/>
          <p:nvPr/>
        </p:nvSpPr>
        <p:spPr>
          <a:xfrm>
            <a:off x="8020050" y="843072"/>
            <a:ext cx="2800350" cy="646331"/>
          </a:xfrm>
          <a:prstGeom prst="rect">
            <a:avLst/>
          </a:prstGeom>
          <a:noFill/>
        </p:spPr>
        <p:txBody>
          <a:bodyPr wrap="square" rtlCol="0">
            <a:spAutoFit/>
          </a:bodyPr>
          <a:lstStyle/>
          <a:p>
            <a:r>
              <a:rPr lang="en-US" dirty="0">
                <a:solidFill>
                  <a:srgbClr val="C00000"/>
                </a:solidFill>
              </a:rPr>
              <a:t>Ref. Peer Review Manual Page no. 4 and 5</a:t>
            </a:r>
            <a:endParaRPr lang="en-IN" dirty="0">
              <a:solidFill>
                <a:srgbClr val="C00000"/>
              </a:solidFill>
            </a:endParaRPr>
          </a:p>
        </p:txBody>
      </p:sp>
      <p:sp>
        <p:nvSpPr>
          <p:cNvPr id="3" name="Date Placeholder 2">
            <a:extLst>
              <a:ext uri="{FF2B5EF4-FFF2-40B4-BE49-F238E27FC236}">
                <a16:creationId xmlns:a16="http://schemas.microsoft.com/office/drawing/2014/main" id="{EF3DA90F-0577-9E62-355B-B739761D959A}"/>
              </a:ext>
            </a:extLst>
          </p:cNvPr>
          <p:cNvSpPr>
            <a:spLocks noGrp="1"/>
          </p:cNvSpPr>
          <p:nvPr>
            <p:ph type="dt" sz="half" idx="10"/>
          </p:nvPr>
        </p:nvSpPr>
        <p:spPr/>
        <p:txBody>
          <a:bodyPr/>
          <a:lstStyle/>
          <a:p>
            <a:r>
              <a:rPr lang="en-US"/>
              <a:t>21/04/2024</a:t>
            </a:r>
            <a:endParaRPr lang="en-US" dirty="0"/>
          </a:p>
        </p:txBody>
      </p:sp>
      <p:sp>
        <p:nvSpPr>
          <p:cNvPr id="6" name="Footer Placeholder 5">
            <a:extLst>
              <a:ext uri="{FF2B5EF4-FFF2-40B4-BE49-F238E27FC236}">
                <a16:creationId xmlns:a16="http://schemas.microsoft.com/office/drawing/2014/main" id="{9E5342F0-2568-5D3E-A24F-311929954283}"/>
              </a:ext>
            </a:extLst>
          </p:cNvPr>
          <p:cNvSpPr>
            <a:spLocks noGrp="1"/>
          </p:cNvSpPr>
          <p:nvPr>
            <p:ph type="ftr" sz="quarter" idx="11"/>
          </p:nvPr>
        </p:nvSpPr>
        <p:spPr/>
        <p:txBody>
          <a:bodyPr/>
          <a:lstStyle/>
          <a:p>
            <a:r>
              <a:rPr lang="en-US"/>
              <a:t>CA Premal Gandhi</a:t>
            </a:r>
            <a:endParaRPr lang="en-US" dirty="0"/>
          </a:p>
        </p:txBody>
      </p:sp>
      <p:sp>
        <p:nvSpPr>
          <p:cNvPr id="7" name="Slide Number Placeholder 6">
            <a:extLst>
              <a:ext uri="{FF2B5EF4-FFF2-40B4-BE49-F238E27FC236}">
                <a16:creationId xmlns:a16="http://schemas.microsoft.com/office/drawing/2014/main" id="{EE6F4165-355C-227D-617D-57C51F8DF6AA}"/>
              </a:ext>
            </a:extLst>
          </p:cNvPr>
          <p:cNvSpPr>
            <a:spLocks noGrp="1"/>
          </p:cNvSpPr>
          <p:nvPr>
            <p:ph type="sldNum" sz="quarter" idx="12"/>
          </p:nvPr>
        </p:nvSpPr>
        <p:spPr/>
        <p:txBody>
          <a:bodyPr/>
          <a:lstStyle/>
          <a:p>
            <a:fld id="{A65A5C87-DF58-40C8-B092-1DE63DB4547E}" type="slidenum">
              <a:rPr lang="en-US" smtClean="0"/>
              <a:t>14</a:t>
            </a:fld>
            <a:endParaRPr lang="en-US" dirty="0"/>
          </a:p>
        </p:txBody>
      </p:sp>
    </p:spTree>
    <p:extLst>
      <p:ext uri="{BB962C8B-B14F-4D97-AF65-F5344CB8AC3E}">
        <p14:creationId xmlns:p14="http://schemas.microsoft.com/office/powerpoint/2010/main" val="313977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1143000" y="0"/>
            <a:ext cx="9906000" cy="1382156"/>
          </a:xfrm>
        </p:spPr>
        <p:txBody>
          <a:bodyPr/>
          <a:lstStyle/>
          <a:p>
            <a:r>
              <a:rPr lang="en-US" dirty="0">
                <a:latin typeface="Cambria" panose="02040503050406030204" pitchFamily="18" charset="0"/>
                <a:ea typeface="Cambria" panose="02040503050406030204" pitchFamily="18" charset="0"/>
              </a:rPr>
              <a:t>Overall Peer review process</a:t>
            </a:r>
            <a:endParaRPr lang="en-IN" dirty="0">
              <a:latin typeface="Cambria" panose="02040503050406030204" pitchFamily="18" charset="0"/>
              <a:ea typeface="Cambria" panose="02040503050406030204" pitchFamily="18" charset="0"/>
            </a:endParaRPr>
          </a:p>
        </p:txBody>
      </p:sp>
      <p:graphicFrame>
        <p:nvGraphicFramePr>
          <p:cNvPr id="6" name="Diagram 5">
            <a:extLst>
              <a:ext uri="{FF2B5EF4-FFF2-40B4-BE49-F238E27FC236}">
                <a16:creationId xmlns:a16="http://schemas.microsoft.com/office/drawing/2014/main" id="{DE6766FF-94DB-470A-82D0-BF274C9CFEC0}"/>
              </a:ext>
            </a:extLst>
          </p:cNvPr>
          <p:cNvGraphicFramePr/>
          <p:nvPr>
            <p:extLst>
              <p:ext uri="{D42A27DB-BD31-4B8C-83A1-F6EECF244321}">
                <p14:modId xmlns:p14="http://schemas.microsoft.com/office/powerpoint/2010/main" val="4087606493"/>
              </p:ext>
            </p:extLst>
          </p:nvPr>
        </p:nvGraphicFramePr>
        <p:xfrm>
          <a:off x="3489325" y="2144182"/>
          <a:ext cx="4921250" cy="449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B4DC7A83-14FD-BB9D-9327-7A00139FB072}"/>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19BE0A25-E6F6-71E6-FD2C-BE7D30215621}"/>
              </a:ext>
            </a:extLst>
          </p:cNvPr>
          <p:cNvSpPr>
            <a:spLocks noGrp="1"/>
          </p:cNvSpPr>
          <p:nvPr>
            <p:ph type="ftr" sz="quarter" idx="11"/>
          </p:nvPr>
        </p:nvSpPr>
        <p:spPr/>
        <p:txBody>
          <a:bodyPr/>
          <a:lstStyle/>
          <a:p>
            <a:r>
              <a:rPr lang="en-US"/>
              <a:t>CA Premal Gandhi</a:t>
            </a:r>
            <a:endParaRPr lang="en-US" dirty="0"/>
          </a:p>
        </p:txBody>
      </p:sp>
      <p:sp>
        <p:nvSpPr>
          <p:cNvPr id="5" name="Slide Number Placeholder 4">
            <a:extLst>
              <a:ext uri="{FF2B5EF4-FFF2-40B4-BE49-F238E27FC236}">
                <a16:creationId xmlns:a16="http://schemas.microsoft.com/office/drawing/2014/main" id="{9755DA04-9137-85E4-FEF4-B0F4BA5C19F2}"/>
              </a:ext>
            </a:extLst>
          </p:cNvPr>
          <p:cNvSpPr>
            <a:spLocks noGrp="1"/>
          </p:cNvSpPr>
          <p:nvPr>
            <p:ph type="sldNum" sz="quarter" idx="12"/>
          </p:nvPr>
        </p:nvSpPr>
        <p:spPr/>
        <p:txBody>
          <a:bodyPr/>
          <a:lstStyle/>
          <a:p>
            <a:fld id="{A65A5C87-DF58-40C8-B092-1DE63DB4547E}" type="slidenum">
              <a:rPr lang="en-US" smtClean="0"/>
              <a:t>15</a:t>
            </a:fld>
            <a:endParaRPr lang="en-US" dirty="0"/>
          </a:p>
        </p:txBody>
      </p:sp>
    </p:spTree>
    <p:extLst>
      <p:ext uri="{BB962C8B-B14F-4D97-AF65-F5344CB8AC3E}">
        <p14:creationId xmlns:p14="http://schemas.microsoft.com/office/powerpoint/2010/main" val="337550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Rectangle 5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5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Rectangle 56">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Freeform: Shape 58">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Freeform: Shape 60">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997668" y="392724"/>
            <a:ext cx="4894943" cy="1273233"/>
          </a:xfrm>
        </p:spPr>
        <p:txBody>
          <a:bodyPr vert="horz" lIns="91440" tIns="45720" rIns="91440" bIns="45720" rtlCol="0" anchor="ctr">
            <a:normAutofit/>
          </a:bodyPr>
          <a:lstStyle/>
          <a:p>
            <a:r>
              <a:rPr lang="en-US" dirty="0"/>
              <a:t>Peer Review Board</a:t>
            </a:r>
          </a:p>
        </p:txBody>
      </p:sp>
      <p:sp>
        <p:nvSpPr>
          <p:cNvPr id="63" name="Rectangle 62">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16</a:t>
            </a:fld>
            <a:endParaRPr lang="en-US"/>
          </a:p>
        </p:txBody>
      </p:sp>
      <p:pic>
        <p:nvPicPr>
          <p:cNvPr id="11" name="Picture 10" descr="Graphical user interface, text">
            <a:extLst>
              <a:ext uri="{FF2B5EF4-FFF2-40B4-BE49-F238E27FC236}">
                <a16:creationId xmlns:a16="http://schemas.microsoft.com/office/drawing/2014/main" id="{B2C18593-47B4-5F3E-1DA0-CE225D4B3769}"/>
              </a:ext>
            </a:extLst>
          </p:cNvPr>
          <p:cNvPicPr>
            <a:picLocks noChangeAspect="1"/>
          </p:cNvPicPr>
          <p:nvPr/>
        </p:nvPicPr>
        <p:blipFill>
          <a:blip r:embed="rId2"/>
          <a:stretch>
            <a:fillRect/>
          </a:stretch>
        </p:blipFill>
        <p:spPr>
          <a:xfrm>
            <a:off x="7429762" y="682974"/>
            <a:ext cx="3764570" cy="736706"/>
          </a:xfrm>
          <a:prstGeom prst="rect">
            <a:avLst/>
          </a:prstGeom>
        </p:spPr>
      </p:pic>
      <p:graphicFrame>
        <p:nvGraphicFramePr>
          <p:cNvPr id="73" name="Text Placeholder 13">
            <a:extLst>
              <a:ext uri="{FF2B5EF4-FFF2-40B4-BE49-F238E27FC236}">
                <a16:creationId xmlns:a16="http://schemas.microsoft.com/office/drawing/2014/main" id="{15006F8E-CEC9-A681-3FF6-EC7D57AA9712}"/>
              </a:ext>
            </a:extLst>
          </p:cNvPr>
          <p:cNvGraphicFramePr/>
          <p:nvPr>
            <p:extLst>
              <p:ext uri="{D42A27DB-BD31-4B8C-83A1-F6EECF244321}">
                <p14:modId xmlns:p14="http://schemas.microsoft.com/office/powerpoint/2010/main" val="2208873067"/>
              </p:ext>
            </p:extLst>
          </p:nvPr>
        </p:nvGraphicFramePr>
        <p:xfrm>
          <a:off x="838200" y="2478024"/>
          <a:ext cx="1051560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CB398D38-6781-B582-19D0-3AD4AEC9E9A2}"/>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E2E45AA8-8D26-3543-BCD9-00820D490FED}"/>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352845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Rectangle 9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1" name="Rectangle 10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411479" y="991443"/>
            <a:ext cx="5132977" cy="747583"/>
          </a:xfrm>
        </p:spPr>
        <p:txBody>
          <a:bodyPr vert="horz" lIns="91440" tIns="45720" rIns="91440" bIns="45720" rtlCol="0" anchor="b">
            <a:normAutofit/>
          </a:bodyPr>
          <a:lstStyle/>
          <a:p>
            <a:r>
              <a:rPr lang="en-US" sz="3400" dirty="0">
                <a:latin typeface="Palatino Linotype" panose="02040502050505030304" pitchFamily="18" charset="0"/>
              </a:rPr>
              <a:t>Coverage of Peer Review</a:t>
            </a:r>
          </a:p>
        </p:txBody>
      </p:sp>
      <p:sp>
        <p:nvSpPr>
          <p:cNvPr id="103" name="Rectangle 10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352531" y="2637363"/>
            <a:ext cx="5132977" cy="2234792"/>
          </a:xfrm>
        </p:spPr>
        <p:txBody>
          <a:bodyPr vert="horz" lIns="91440" tIns="45720" rIns="91440" bIns="45720" rtlCol="0">
            <a:normAutofit/>
          </a:bodyPr>
          <a:lstStyle/>
          <a:p>
            <a:r>
              <a:rPr lang="en-US" sz="1700" b="0" dirty="0">
                <a:effectLst/>
                <a:latin typeface="Palatino Linotype" panose="02040502050505030304" pitchFamily="18" charset="0"/>
              </a:rPr>
              <a:t>The peer review shall cover:</a:t>
            </a:r>
          </a:p>
          <a:p>
            <a:pPr marL="457200" indent="-285750">
              <a:buSzPct val="80000"/>
              <a:buFont typeface="Wingdings" panose="05000000000000000000" pitchFamily="2" charset="2"/>
              <a:buChar char="q"/>
            </a:pPr>
            <a:r>
              <a:rPr lang="en-US" sz="1700" b="0" dirty="0">
                <a:effectLst/>
                <a:latin typeface="Palatino Linotype" panose="02040502050505030304" pitchFamily="18" charset="0"/>
              </a:rPr>
              <a:t>Technical, ethical and professional compliance.</a:t>
            </a:r>
          </a:p>
          <a:p>
            <a:pPr marL="457200" indent="-285750">
              <a:buSzPct val="80000"/>
              <a:buFont typeface="Wingdings" panose="05000000000000000000" pitchFamily="2" charset="2"/>
              <a:buChar char="q"/>
            </a:pPr>
            <a:r>
              <a:rPr lang="en-US" sz="1700" b="0" dirty="0">
                <a:effectLst/>
                <a:latin typeface="Palatino Linotype" panose="02040502050505030304" pitchFamily="18" charset="0"/>
              </a:rPr>
              <a:t>Quality of reporting.</a:t>
            </a:r>
          </a:p>
          <a:p>
            <a:pPr marL="457200" indent="-285750">
              <a:buSzPct val="80000"/>
              <a:buFont typeface="Wingdings" panose="05000000000000000000" pitchFamily="2" charset="2"/>
              <a:buChar char="q"/>
            </a:pPr>
            <a:r>
              <a:rPr lang="en-US" sz="1700" b="0" dirty="0">
                <a:effectLst/>
                <a:latin typeface="Palatino Linotype" panose="02040502050505030304" pitchFamily="18" charset="0"/>
              </a:rPr>
              <a:t>Procedures for carrying out assurance services</a:t>
            </a:r>
          </a:p>
          <a:p>
            <a:pPr marL="457200" indent="-285750">
              <a:buSzPct val="80000"/>
              <a:buFont typeface="Wingdings" panose="05000000000000000000" pitchFamily="2" charset="2"/>
              <a:buChar char="q"/>
            </a:pPr>
            <a:r>
              <a:rPr lang="en-US" sz="1700" b="0" dirty="0">
                <a:effectLst/>
                <a:latin typeface="Palatino Linotype" panose="02040502050505030304" pitchFamily="18" charset="0"/>
              </a:rPr>
              <a:t>Training programs for staff and many more</a:t>
            </a:r>
          </a:p>
        </p:txBody>
      </p:sp>
      <p:pic>
        <p:nvPicPr>
          <p:cNvPr id="50" name="Graphic 49">
            <a:extLst>
              <a:ext uri="{FF2B5EF4-FFF2-40B4-BE49-F238E27FC236}">
                <a16:creationId xmlns:a16="http://schemas.microsoft.com/office/drawing/2014/main" id="{994AC09A-75D6-7EF8-BB55-9C0F80736F84}"/>
              </a:ext>
            </a:extLst>
          </p:cNvPr>
          <p:cNvPicPr>
            <a:picLocks noChangeAspect="1"/>
          </p:cNvPicPr>
          <p:nvPr/>
        </p:nvPicPr>
        <p:blipFill rotWithShape="1">
          <a:blip r:embed="rId2"/>
          <a:srcRect b="9700"/>
          <a:stretch/>
        </p:blipFill>
        <p:spPr>
          <a:xfrm>
            <a:off x="5586092" y="1313635"/>
            <a:ext cx="6240148" cy="4175375"/>
          </a:xfrm>
          <a:prstGeom prst="rect">
            <a:avLst/>
          </a:prstGeom>
        </p:spPr>
      </p:pic>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17</a:t>
            </a:fld>
            <a:endParaRPr lang="en-US"/>
          </a:p>
        </p:txBody>
      </p:sp>
      <p:sp>
        <p:nvSpPr>
          <p:cNvPr id="3" name="Date Placeholder 2">
            <a:extLst>
              <a:ext uri="{FF2B5EF4-FFF2-40B4-BE49-F238E27FC236}">
                <a16:creationId xmlns:a16="http://schemas.microsoft.com/office/drawing/2014/main" id="{D6DF4B31-378D-CED6-1486-CCC94DA9FAB4}"/>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D28DD147-FC74-4DA2-BC78-DEF21323DF35}"/>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179864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1143000" y="0"/>
            <a:ext cx="9906000" cy="1382156"/>
          </a:xfrm>
        </p:spPr>
        <p:txBody>
          <a:bodyPr/>
          <a:lstStyle/>
          <a:p>
            <a:pPr algn="ctr"/>
            <a:r>
              <a:rPr lang="en-US" dirty="0">
                <a:latin typeface="Cambria" panose="02040503050406030204" pitchFamily="18" charset="0"/>
                <a:ea typeface="Cambria" panose="02040503050406030204" pitchFamily="18" charset="0"/>
              </a:rPr>
              <a:t>PLANNING STAGE</a:t>
            </a:r>
            <a:endParaRPr lang="en-IN"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BF5BB489-6AFD-4073-A031-AFEA8C0AAC96}"/>
              </a:ext>
            </a:extLst>
          </p:cNvPr>
          <p:cNvGraphicFramePr/>
          <p:nvPr>
            <p:extLst>
              <p:ext uri="{D42A27DB-BD31-4B8C-83A1-F6EECF244321}">
                <p14:modId xmlns:p14="http://schemas.microsoft.com/office/powerpoint/2010/main" val="3898441166"/>
              </p:ext>
            </p:extLst>
          </p:nvPr>
        </p:nvGraphicFramePr>
        <p:xfrm>
          <a:off x="0" y="847725"/>
          <a:ext cx="12191999" cy="584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2903269-7D32-AFA1-A21B-BA4781F8AB14}"/>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634F64E8-96BB-F6D3-648B-87E7869C0AF0}"/>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BE2B6199-0972-E848-4D58-F1418DB5B7F0}"/>
              </a:ext>
            </a:extLst>
          </p:cNvPr>
          <p:cNvSpPr>
            <a:spLocks noGrp="1"/>
          </p:cNvSpPr>
          <p:nvPr>
            <p:ph type="sldNum" sz="quarter" idx="12"/>
          </p:nvPr>
        </p:nvSpPr>
        <p:spPr/>
        <p:txBody>
          <a:bodyPr/>
          <a:lstStyle/>
          <a:p>
            <a:fld id="{A65A5C87-DF58-40C8-B092-1DE63DB4547E}" type="slidenum">
              <a:rPr lang="en-US" smtClean="0"/>
              <a:t>18</a:t>
            </a:fld>
            <a:endParaRPr lang="en-US" dirty="0"/>
          </a:p>
        </p:txBody>
      </p:sp>
    </p:spTree>
    <p:extLst>
      <p:ext uri="{BB962C8B-B14F-4D97-AF65-F5344CB8AC3E}">
        <p14:creationId xmlns:p14="http://schemas.microsoft.com/office/powerpoint/2010/main" val="388080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1143000" y="0"/>
            <a:ext cx="9906000" cy="1382156"/>
          </a:xfrm>
        </p:spPr>
        <p:txBody>
          <a:bodyPr/>
          <a:lstStyle/>
          <a:p>
            <a:pPr algn="ctr"/>
            <a:r>
              <a:rPr lang="en-US" dirty="0">
                <a:latin typeface="Cambria" panose="02040503050406030204" pitchFamily="18" charset="0"/>
                <a:ea typeface="Cambria" panose="02040503050406030204" pitchFamily="18" charset="0"/>
              </a:rPr>
              <a:t>EXECUTION STAGE</a:t>
            </a:r>
            <a:endParaRPr lang="en-IN"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BF5BB489-6AFD-4073-A031-AFEA8C0AAC96}"/>
              </a:ext>
            </a:extLst>
          </p:cNvPr>
          <p:cNvGraphicFramePr/>
          <p:nvPr/>
        </p:nvGraphicFramePr>
        <p:xfrm>
          <a:off x="0" y="847725"/>
          <a:ext cx="12191999" cy="584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31773340-2A7D-BD78-7658-88D3131A74E9}"/>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D0071E3B-C1EE-228F-BC94-489E46F0D37D}"/>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A6E325C9-F4EC-E576-D480-1C4A2607BF02}"/>
              </a:ext>
            </a:extLst>
          </p:cNvPr>
          <p:cNvSpPr>
            <a:spLocks noGrp="1"/>
          </p:cNvSpPr>
          <p:nvPr>
            <p:ph type="sldNum" sz="quarter" idx="12"/>
          </p:nvPr>
        </p:nvSpPr>
        <p:spPr/>
        <p:txBody>
          <a:bodyPr/>
          <a:lstStyle/>
          <a:p>
            <a:fld id="{A65A5C87-DF58-40C8-B092-1DE63DB4547E}" type="slidenum">
              <a:rPr lang="en-US" smtClean="0"/>
              <a:t>19</a:t>
            </a:fld>
            <a:endParaRPr lang="en-US" dirty="0"/>
          </a:p>
        </p:txBody>
      </p:sp>
    </p:spTree>
    <p:extLst>
      <p:ext uri="{BB962C8B-B14F-4D97-AF65-F5344CB8AC3E}">
        <p14:creationId xmlns:p14="http://schemas.microsoft.com/office/powerpoint/2010/main" val="276873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1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Rectangle 21">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Text&#10;&#10;Description automatically generated">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l="1259" r="5594"/>
          <a:stretch/>
        </p:blipFill>
        <p:spPr>
          <a:xfrm>
            <a:off x="409576" y="633619"/>
            <a:ext cx="6648449" cy="5495925"/>
          </a:xfrm>
          <a:prstGeom prst="rect">
            <a:avLst/>
          </a:prstGeom>
        </p:spPr>
      </p:pic>
      <p:sp useBgFill="1">
        <p:nvSpPr>
          <p:cNvPr id="34" name="Rectangle 2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7938533" y="978619"/>
            <a:ext cx="3404594" cy="1106424"/>
          </a:xfrm>
        </p:spPr>
        <p:txBody>
          <a:bodyPr vert="horz" lIns="91440" tIns="45720" rIns="91440" bIns="45720" rtlCol="0" anchor="ctr">
            <a:normAutofit/>
          </a:bodyPr>
          <a:lstStyle/>
          <a:p>
            <a:r>
              <a:rPr lang="en-US" sz="2600" dirty="0">
                <a:latin typeface="Palatino Linotype" panose="02040502050505030304" pitchFamily="18" charset="0"/>
              </a:rPr>
              <a:t>Agenda</a:t>
            </a:r>
          </a:p>
        </p:txBody>
      </p:sp>
      <p:sp>
        <p:nvSpPr>
          <p:cNvPr id="35" name="Rectangle 2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7">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7938531" y="2359152"/>
            <a:ext cx="3611043" cy="3429000"/>
          </a:xfrm>
        </p:spPr>
        <p:txBody>
          <a:bodyPr vert="horz" lIns="91440" tIns="45720" rIns="91440" bIns="45720" rtlCol="0">
            <a:normAutofit/>
          </a:bodyPr>
          <a:lstStyle/>
          <a:p>
            <a:pPr marL="57150" indent="-285750">
              <a:buSzPct val="80000"/>
              <a:buFont typeface="Wingdings" panose="05000000000000000000" pitchFamily="2" charset="2"/>
              <a:buChar char="q"/>
            </a:pPr>
            <a:r>
              <a:rPr lang="en-US" sz="1700" dirty="0">
                <a:latin typeface="Palatino Linotype" panose="02040502050505030304" pitchFamily="18" charset="0"/>
              </a:rPr>
              <a:t>Introduction</a:t>
            </a:r>
          </a:p>
          <a:p>
            <a:pPr marL="57150" indent="-285750">
              <a:buSzPct val="80000"/>
              <a:buFont typeface="Wingdings" panose="05000000000000000000" pitchFamily="2" charset="2"/>
              <a:buChar char="q"/>
            </a:pPr>
            <a:r>
              <a:rPr lang="en-US" sz="1700" dirty="0">
                <a:latin typeface="Palatino Linotype" panose="02040502050505030304" pitchFamily="18" charset="0"/>
              </a:rPr>
              <a:t>Rationale </a:t>
            </a:r>
            <a:r>
              <a:rPr lang="en-US" sz="1700">
                <a:latin typeface="Palatino Linotype" panose="02040502050505030304" pitchFamily="18" charset="0"/>
              </a:rPr>
              <a:t>of Peer </a:t>
            </a:r>
            <a:r>
              <a:rPr lang="en-US" sz="1700" dirty="0">
                <a:latin typeface="Palatino Linotype" panose="02040502050505030304" pitchFamily="18" charset="0"/>
              </a:rPr>
              <a:t>R</a:t>
            </a:r>
            <a:r>
              <a:rPr lang="en-US" sz="1700">
                <a:latin typeface="Palatino Linotype" panose="02040502050505030304" pitchFamily="18" charset="0"/>
              </a:rPr>
              <a:t>eview</a:t>
            </a:r>
            <a:endParaRPr lang="en-US" sz="1700" dirty="0">
              <a:latin typeface="Palatino Linotype" panose="02040502050505030304" pitchFamily="18" charset="0"/>
            </a:endParaRPr>
          </a:p>
          <a:p>
            <a:pPr marL="57150" indent="-285750">
              <a:buSzPct val="80000"/>
              <a:buFont typeface="Wingdings" panose="05000000000000000000" pitchFamily="2" charset="2"/>
              <a:buChar char="q"/>
            </a:pPr>
            <a:r>
              <a:rPr lang="en-US" sz="1700" dirty="0">
                <a:latin typeface="Palatino Linotype" panose="02040502050505030304" pitchFamily="18" charset="0"/>
              </a:rPr>
              <a:t>Significance of Peer Review</a:t>
            </a:r>
          </a:p>
          <a:p>
            <a:pPr marL="57150" indent="-285750">
              <a:buSzPct val="80000"/>
              <a:buFont typeface="Wingdings" panose="05000000000000000000" pitchFamily="2" charset="2"/>
              <a:buChar char="q"/>
            </a:pPr>
            <a:r>
              <a:rPr lang="en-US" sz="1700" dirty="0">
                <a:latin typeface="Palatino Linotype" panose="02040502050505030304" pitchFamily="18" charset="0"/>
              </a:rPr>
              <a:t>Peer Review Guidelines 2022</a:t>
            </a:r>
          </a:p>
          <a:p>
            <a:pPr marL="57150" indent="-285750">
              <a:buSzPct val="80000"/>
              <a:buFont typeface="Wingdings" panose="05000000000000000000" pitchFamily="2" charset="2"/>
              <a:buChar char="q"/>
            </a:pPr>
            <a:r>
              <a:rPr lang="en-US" sz="1700" dirty="0">
                <a:latin typeface="Palatino Linotype" panose="02040502050505030304" pitchFamily="18" charset="0"/>
              </a:rPr>
              <a:t>Objectives</a:t>
            </a:r>
          </a:p>
          <a:p>
            <a:pPr marL="57150" indent="-285750">
              <a:buSzPct val="80000"/>
              <a:buFont typeface="Wingdings" panose="05000000000000000000" pitchFamily="2" charset="2"/>
              <a:buChar char="q"/>
            </a:pPr>
            <a:r>
              <a:rPr lang="en-US" sz="1700" dirty="0">
                <a:latin typeface="Palatino Linotype" panose="02040502050505030304" pitchFamily="18" charset="0"/>
              </a:rPr>
              <a:t>Peer Review Board</a:t>
            </a:r>
          </a:p>
          <a:p>
            <a:pPr marL="57150" indent="-285750">
              <a:buSzPct val="80000"/>
              <a:buFont typeface="Wingdings" panose="05000000000000000000" pitchFamily="2" charset="2"/>
              <a:buChar char="q"/>
            </a:pPr>
            <a:r>
              <a:rPr lang="en-US" sz="1700" dirty="0">
                <a:latin typeface="Palatino Linotype" panose="02040502050505030304" pitchFamily="18" charset="0"/>
              </a:rPr>
              <a:t>Coverage of Peer Review</a:t>
            </a:r>
          </a:p>
          <a:p>
            <a:pPr marL="57150" indent="-285750">
              <a:buSzPct val="80000"/>
              <a:buFont typeface="Wingdings" panose="05000000000000000000" pitchFamily="2" charset="2"/>
              <a:buChar char="q"/>
            </a:pPr>
            <a:r>
              <a:rPr lang="en-US" sz="1700" dirty="0">
                <a:latin typeface="Palatino Linotype" panose="02040502050505030304" pitchFamily="18" charset="0"/>
              </a:rPr>
              <a:t>Salient features of Peer Review</a:t>
            </a:r>
          </a:p>
          <a:p>
            <a:pPr marL="0">
              <a:buFont typeface="Arial" panose="020B0604020202020204" pitchFamily="34" charset="0"/>
              <a:buChar char="•"/>
            </a:pPr>
            <a:endParaRPr lang="en-US" sz="1700" dirty="0"/>
          </a:p>
          <a:p>
            <a:pPr marL="0">
              <a:buFont typeface="Arial" panose="020B0604020202020204" pitchFamily="34" charset="0"/>
              <a:buChar char="•"/>
            </a:pPr>
            <a:endParaRPr lang="en-US" sz="1700" dirty="0"/>
          </a:p>
          <a:p>
            <a:pPr>
              <a:buFont typeface="Arial" panose="020B0604020202020204" pitchFamily="34" charset="0"/>
              <a:buChar char="•"/>
            </a:pPr>
            <a:endParaRPr lang="en-US" sz="1700"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2</a:t>
            </a:fld>
            <a:endParaRPr lang="en-US"/>
          </a:p>
        </p:txBody>
      </p:sp>
      <p:sp>
        <p:nvSpPr>
          <p:cNvPr id="4" name="Date Placeholder 3">
            <a:extLst>
              <a:ext uri="{FF2B5EF4-FFF2-40B4-BE49-F238E27FC236}">
                <a16:creationId xmlns:a16="http://schemas.microsoft.com/office/drawing/2014/main" id="{10787DE2-F350-4FBA-AD01-FE371E0413B5}"/>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1EC9B414-1C78-4DEE-FA9E-65C67F816075}"/>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4167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a:xfrm>
            <a:off x="1143000" y="0"/>
            <a:ext cx="9906000" cy="1382156"/>
          </a:xfrm>
        </p:spPr>
        <p:txBody>
          <a:bodyPr/>
          <a:lstStyle/>
          <a:p>
            <a:pPr algn="ctr"/>
            <a:r>
              <a:rPr lang="en-US" dirty="0">
                <a:latin typeface="Cambria" panose="02040503050406030204" pitchFamily="18" charset="0"/>
                <a:ea typeface="Cambria" panose="02040503050406030204" pitchFamily="18" charset="0"/>
              </a:rPr>
              <a:t>REPORTING STAGE</a:t>
            </a:r>
            <a:endParaRPr lang="en-IN"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BF5BB489-6AFD-4073-A031-AFEA8C0AAC96}"/>
              </a:ext>
            </a:extLst>
          </p:cNvPr>
          <p:cNvGraphicFramePr/>
          <p:nvPr/>
        </p:nvGraphicFramePr>
        <p:xfrm>
          <a:off x="0" y="847725"/>
          <a:ext cx="12191999" cy="584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8470F2BA-E65F-ABDA-8BA4-C2D9F47B317B}"/>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19607A8B-DA99-B183-99CC-46542E850166}"/>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EE9F5100-2159-27BA-0AF7-66C9E02111AC}"/>
              </a:ext>
            </a:extLst>
          </p:cNvPr>
          <p:cNvSpPr>
            <a:spLocks noGrp="1"/>
          </p:cNvSpPr>
          <p:nvPr>
            <p:ph type="sldNum" sz="quarter" idx="12"/>
          </p:nvPr>
        </p:nvSpPr>
        <p:spPr/>
        <p:txBody>
          <a:bodyPr/>
          <a:lstStyle/>
          <a:p>
            <a:fld id="{A65A5C87-DF58-40C8-B092-1DE63DB4547E}" type="slidenum">
              <a:rPr lang="en-US" smtClean="0"/>
              <a:t>20</a:t>
            </a:fld>
            <a:endParaRPr lang="en-US" dirty="0"/>
          </a:p>
        </p:txBody>
      </p:sp>
    </p:spTree>
    <p:extLst>
      <p:ext uri="{BB962C8B-B14F-4D97-AF65-F5344CB8AC3E}">
        <p14:creationId xmlns:p14="http://schemas.microsoft.com/office/powerpoint/2010/main" val="419027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2672-7FC0-9529-5B2C-808683942D0F}"/>
              </a:ext>
            </a:extLst>
          </p:cNvPr>
          <p:cNvSpPr>
            <a:spLocks noGrp="1"/>
          </p:cNvSpPr>
          <p:nvPr>
            <p:ph type="title"/>
          </p:nvPr>
        </p:nvSpPr>
        <p:spPr>
          <a:xfrm>
            <a:off x="1115568" y="548640"/>
            <a:ext cx="7500531" cy="1179576"/>
          </a:xfrm>
        </p:spPr>
        <p:txBody>
          <a:bodyPr/>
          <a:lstStyle/>
          <a:p>
            <a:r>
              <a:rPr lang="en-US" sz="4000" dirty="0">
                <a:latin typeface="Palatino Linotype" panose="02040502050505030304" pitchFamily="18" charset="0"/>
              </a:rPr>
              <a:t>Who can be a Peer Reviewer?</a:t>
            </a:r>
            <a:endParaRPr lang="en-IN" dirty="0"/>
          </a:p>
        </p:txBody>
      </p:sp>
      <p:sp>
        <p:nvSpPr>
          <p:cNvPr id="3" name="Text Placeholder 2">
            <a:extLst>
              <a:ext uri="{FF2B5EF4-FFF2-40B4-BE49-F238E27FC236}">
                <a16:creationId xmlns:a16="http://schemas.microsoft.com/office/drawing/2014/main" id="{56215FAE-A457-0B45-FCB4-3237C4892234}"/>
              </a:ext>
            </a:extLst>
          </p:cNvPr>
          <p:cNvSpPr>
            <a:spLocks noGrp="1"/>
          </p:cNvSpPr>
          <p:nvPr>
            <p:ph type="body" idx="1"/>
          </p:nvPr>
        </p:nvSpPr>
        <p:spPr>
          <a:xfrm>
            <a:off x="565608" y="2391504"/>
            <a:ext cx="5487720" cy="500496"/>
          </a:xfrm>
          <a:ln>
            <a:solidFill>
              <a:srgbClr val="FF0000"/>
            </a:solidFill>
          </a:ln>
        </p:spPr>
        <p:txBody>
          <a:bodyPr/>
          <a:lstStyle/>
          <a:p>
            <a:r>
              <a:rPr lang="en-US" dirty="0">
                <a:latin typeface="Palatino Linotype" panose="02040502050505030304" pitchFamily="18" charset="0"/>
              </a:rPr>
              <a:t>Ineligibility</a:t>
            </a:r>
            <a:endParaRPr lang="en-IN" dirty="0">
              <a:latin typeface="Palatino Linotype" panose="02040502050505030304" pitchFamily="18" charset="0"/>
            </a:endParaRPr>
          </a:p>
        </p:txBody>
      </p:sp>
      <p:sp>
        <p:nvSpPr>
          <p:cNvPr id="4" name="Content Placeholder 3">
            <a:extLst>
              <a:ext uri="{FF2B5EF4-FFF2-40B4-BE49-F238E27FC236}">
                <a16:creationId xmlns:a16="http://schemas.microsoft.com/office/drawing/2014/main" id="{171FB178-5821-1065-189F-D20B2B5F8E23}"/>
              </a:ext>
            </a:extLst>
          </p:cNvPr>
          <p:cNvSpPr>
            <a:spLocks noGrp="1"/>
          </p:cNvSpPr>
          <p:nvPr>
            <p:ph sz="half" idx="2"/>
          </p:nvPr>
        </p:nvSpPr>
        <p:spPr>
          <a:xfrm>
            <a:off x="565608" y="3203688"/>
            <a:ext cx="5487720" cy="2968512"/>
          </a:xfrm>
          <a:ln>
            <a:solidFill>
              <a:srgbClr val="C00000"/>
            </a:solidFill>
          </a:ln>
        </p:spPr>
        <p:txBody>
          <a:bodyPr>
            <a:normAutofit fontScale="92500"/>
          </a:bodyPr>
          <a:lstStyle/>
          <a:p>
            <a:r>
              <a:rPr lang="en-US" dirty="0">
                <a:latin typeface="Palatino Linotype" panose="02040502050505030304" pitchFamily="18" charset="0"/>
              </a:rPr>
              <a:t>Any disciplinary action / proceeding is pending against him</a:t>
            </a:r>
          </a:p>
          <a:p>
            <a:r>
              <a:rPr lang="en-US" dirty="0">
                <a:latin typeface="Palatino Linotype" panose="02040502050505030304" pitchFamily="18" charset="0"/>
              </a:rPr>
              <a:t>He has been found guilty of professional or other misconduct by the Council or the Board of Discipline or the Disciplinary Committee at any time</a:t>
            </a:r>
          </a:p>
          <a:p>
            <a:r>
              <a:rPr lang="en-US" dirty="0">
                <a:latin typeface="Palatino Linotype" panose="02040502050505030304" pitchFamily="18" charset="0"/>
              </a:rPr>
              <a:t>He has been convicted by a competent court whether within or outside India, of an offence involving moral turpitude and punishable with imprisonment</a:t>
            </a:r>
          </a:p>
          <a:p>
            <a:endParaRPr lang="en-IN" dirty="0"/>
          </a:p>
        </p:txBody>
      </p:sp>
      <p:sp>
        <p:nvSpPr>
          <p:cNvPr id="5" name="Text Placeholder 4">
            <a:extLst>
              <a:ext uri="{FF2B5EF4-FFF2-40B4-BE49-F238E27FC236}">
                <a16:creationId xmlns:a16="http://schemas.microsoft.com/office/drawing/2014/main" id="{D3F25EFE-44FE-0439-40C7-AAF389430122}"/>
              </a:ext>
            </a:extLst>
          </p:cNvPr>
          <p:cNvSpPr>
            <a:spLocks noGrp="1"/>
          </p:cNvSpPr>
          <p:nvPr>
            <p:ph type="body" sz="quarter" idx="3"/>
          </p:nvPr>
        </p:nvSpPr>
        <p:spPr>
          <a:xfrm>
            <a:off x="6345936" y="2372650"/>
            <a:ext cx="5145338" cy="519350"/>
          </a:xfrm>
          <a:ln>
            <a:solidFill>
              <a:srgbClr val="00B050"/>
            </a:solidFill>
          </a:ln>
        </p:spPr>
        <p:txBody>
          <a:bodyPr/>
          <a:lstStyle/>
          <a:p>
            <a:r>
              <a:rPr lang="en-US" dirty="0">
                <a:latin typeface="Palatino Linotype" panose="02040502050505030304" pitchFamily="18" charset="0"/>
              </a:rPr>
              <a:t>Eligibility</a:t>
            </a:r>
            <a:endParaRPr lang="en-IN" dirty="0">
              <a:latin typeface="Palatino Linotype" panose="02040502050505030304" pitchFamily="18" charset="0"/>
            </a:endParaRPr>
          </a:p>
        </p:txBody>
      </p:sp>
      <p:sp>
        <p:nvSpPr>
          <p:cNvPr id="6" name="Content Placeholder 5">
            <a:extLst>
              <a:ext uri="{FF2B5EF4-FFF2-40B4-BE49-F238E27FC236}">
                <a16:creationId xmlns:a16="http://schemas.microsoft.com/office/drawing/2014/main" id="{2D03F29C-9DBD-347E-7B67-D55A6AA8CBC5}"/>
              </a:ext>
            </a:extLst>
          </p:cNvPr>
          <p:cNvSpPr>
            <a:spLocks noGrp="1"/>
          </p:cNvSpPr>
          <p:nvPr>
            <p:ph sz="quarter" idx="4"/>
          </p:nvPr>
        </p:nvSpPr>
        <p:spPr>
          <a:xfrm>
            <a:off x="6345936" y="3203687"/>
            <a:ext cx="5145338" cy="2968511"/>
          </a:xfrm>
          <a:ln>
            <a:solidFill>
              <a:srgbClr val="00B050"/>
            </a:solidFill>
          </a:ln>
        </p:spPr>
        <p:txBody>
          <a:bodyPr>
            <a:normAutofit fontScale="92500"/>
          </a:bodyPr>
          <a:lstStyle/>
          <a:p>
            <a:r>
              <a:rPr lang="en-US" dirty="0">
                <a:latin typeface="Palatino Linotype" panose="02040502050505030304" pitchFamily="18" charset="0"/>
              </a:rPr>
              <a:t>He is a member in practice having at least seven years of assurance practice experience </a:t>
            </a:r>
          </a:p>
          <a:p>
            <a:pPr marL="0" indent="0">
              <a:buNone/>
            </a:pPr>
            <a:r>
              <a:rPr lang="en-US" dirty="0">
                <a:latin typeface="Palatino Linotype" panose="02040502050505030304" pitchFamily="18" charset="0"/>
              </a:rPr>
              <a:t>                                    or</a:t>
            </a:r>
          </a:p>
          <a:p>
            <a:r>
              <a:rPr lang="en-US" dirty="0">
                <a:latin typeface="Palatino Linotype" panose="02040502050505030304" pitchFamily="18" charset="0"/>
              </a:rPr>
              <a:t>A member in employment who has subsequently obtained a Certificate of Practice, having at least ten years of experience in employment and at least three years audit experience in practice and is in whole time practice at the time of enrolment and appointment as Peer Reviewer.</a:t>
            </a:r>
            <a:endParaRPr lang="en-IN" dirty="0">
              <a:latin typeface="Palatino Linotype" panose="02040502050505030304" pitchFamily="18" charset="0"/>
            </a:endParaRPr>
          </a:p>
        </p:txBody>
      </p:sp>
      <p:sp>
        <p:nvSpPr>
          <p:cNvPr id="9" name="Slide Number Placeholder 8">
            <a:extLst>
              <a:ext uri="{FF2B5EF4-FFF2-40B4-BE49-F238E27FC236}">
                <a16:creationId xmlns:a16="http://schemas.microsoft.com/office/drawing/2014/main" id="{42D2ECE3-3CAC-2DEC-BF89-B7201BE1A7C0}"/>
              </a:ext>
            </a:extLst>
          </p:cNvPr>
          <p:cNvSpPr>
            <a:spLocks noGrp="1"/>
          </p:cNvSpPr>
          <p:nvPr>
            <p:ph type="sldNum" sz="quarter" idx="12"/>
          </p:nvPr>
        </p:nvSpPr>
        <p:spPr/>
        <p:txBody>
          <a:bodyPr/>
          <a:lstStyle/>
          <a:p>
            <a:fld id="{A65A5C87-DF58-40C8-B092-1DE63DB4547E}" type="slidenum">
              <a:rPr lang="en-US" smtClean="0"/>
              <a:t>21</a:t>
            </a:fld>
            <a:endParaRPr lang="en-US" dirty="0"/>
          </a:p>
        </p:txBody>
      </p:sp>
      <p:pic>
        <p:nvPicPr>
          <p:cNvPr id="13" name="Picture 12" descr="Diagram&#10;&#10;Description automatically generated">
            <a:extLst>
              <a:ext uri="{FF2B5EF4-FFF2-40B4-BE49-F238E27FC236}">
                <a16:creationId xmlns:a16="http://schemas.microsoft.com/office/drawing/2014/main" id="{77D10FAD-1785-7744-A505-461A825C531E}"/>
              </a:ext>
            </a:extLst>
          </p:cNvPr>
          <p:cNvPicPr>
            <a:picLocks noChangeAspect="1"/>
          </p:cNvPicPr>
          <p:nvPr/>
        </p:nvPicPr>
        <p:blipFill>
          <a:blip r:embed="rId2"/>
          <a:stretch>
            <a:fillRect/>
          </a:stretch>
        </p:blipFill>
        <p:spPr>
          <a:xfrm>
            <a:off x="8284023" y="6544"/>
            <a:ext cx="3907977" cy="2054419"/>
          </a:xfrm>
          <a:prstGeom prst="rect">
            <a:avLst/>
          </a:prstGeom>
        </p:spPr>
      </p:pic>
      <p:sp>
        <p:nvSpPr>
          <p:cNvPr id="7" name="Date Placeholder 6">
            <a:extLst>
              <a:ext uri="{FF2B5EF4-FFF2-40B4-BE49-F238E27FC236}">
                <a16:creationId xmlns:a16="http://schemas.microsoft.com/office/drawing/2014/main" id="{1E577FAE-E9F6-7F24-4DAE-D46780DD5D63}"/>
              </a:ext>
            </a:extLst>
          </p:cNvPr>
          <p:cNvSpPr>
            <a:spLocks noGrp="1"/>
          </p:cNvSpPr>
          <p:nvPr>
            <p:ph type="dt" sz="half" idx="10"/>
          </p:nvPr>
        </p:nvSpPr>
        <p:spPr/>
        <p:txBody>
          <a:bodyPr/>
          <a:lstStyle/>
          <a:p>
            <a:r>
              <a:rPr lang="en-US"/>
              <a:t>21/04/2024</a:t>
            </a:r>
            <a:endParaRPr lang="en-US" dirty="0"/>
          </a:p>
        </p:txBody>
      </p:sp>
      <p:sp>
        <p:nvSpPr>
          <p:cNvPr id="8" name="Footer Placeholder 7">
            <a:extLst>
              <a:ext uri="{FF2B5EF4-FFF2-40B4-BE49-F238E27FC236}">
                <a16:creationId xmlns:a16="http://schemas.microsoft.com/office/drawing/2014/main" id="{E8C54C55-0332-A05F-5A8B-D59116438E71}"/>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332230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3" name="Rectangle 9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Rectangle 9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A person reaching for a paper on a table full of paper and sticky notes">
            <a:extLst>
              <a:ext uri="{FF2B5EF4-FFF2-40B4-BE49-F238E27FC236}">
                <a16:creationId xmlns:a16="http://schemas.microsoft.com/office/drawing/2014/main" id="{83EE1456-7374-9452-44DE-A5AC85941E1F}"/>
              </a:ext>
            </a:extLst>
          </p:cNvPr>
          <p:cNvPicPr>
            <a:picLocks noChangeAspect="1"/>
          </p:cNvPicPr>
          <p:nvPr/>
        </p:nvPicPr>
        <p:blipFill rotWithShape="1">
          <a:blip r:embed="rId2"/>
          <a:srcRect l="14530" r="14330"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99" name="Freeform: Shape 9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1" name="Freeform: Shape 10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a:t>Peer Review Manual</a:t>
            </a:r>
          </a:p>
        </p:txBody>
      </p:sp>
      <p:sp>
        <p:nvSpPr>
          <p:cNvPr id="103" name="Rectangle 10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374904" y="2522949"/>
            <a:ext cx="5065776" cy="3402363"/>
          </a:xfrm>
        </p:spPr>
        <p:txBody>
          <a:bodyPr vert="horz" lIns="91440" tIns="45720" rIns="91440" bIns="45720" rtlCol="0" anchor="t">
            <a:normAutofit/>
          </a:bodyPr>
          <a:lstStyle/>
          <a:p>
            <a:pPr marL="457200" indent="-228600">
              <a:lnSpc>
                <a:spcPct val="100000"/>
              </a:lnSpc>
              <a:buSzPct val="80000"/>
              <a:buFont typeface="Arial" panose="020B0604020202020204" pitchFamily="34" charset="0"/>
              <a:buChar char="•"/>
            </a:pPr>
            <a:r>
              <a:rPr lang="en-US" sz="1700" b="0" dirty="0">
                <a:effectLst/>
              </a:rPr>
              <a:t>The board in order to guide the members introduced a peer review manual that gives and insight to various aspects of peer review process.</a:t>
            </a:r>
          </a:p>
          <a:p>
            <a:pPr marL="457200" indent="-228600">
              <a:lnSpc>
                <a:spcPct val="100000"/>
              </a:lnSpc>
              <a:buSzPct val="80000"/>
              <a:buFont typeface="Arial" panose="020B0604020202020204" pitchFamily="34" charset="0"/>
              <a:buChar char="•"/>
            </a:pPr>
            <a:r>
              <a:rPr lang="en-US" sz="1700" b="0" dirty="0">
                <a:effectLst/>
              </a:rPr>
              <a:t>The peer review manual is intended to assist both reviewers and practice units</a:t>
            </a:r>
          </a:p>
          <a:p>
            <a:pPr marL="457200" indent="-228600">
              <a:lnSpc>
                <a:spcPct val="100000"/>
              </a:lnSpc>
              <a:buSzPct val="80000"/>
              <a:buFont typeface="Arial" panose="020B0604020202020204" pitchFamily="34" charset="0"/>
              <a:buChar char="•"/>
            </a:pPr>
            <a:r>
              <a:rPr lang="en-US" sz="1700" b="0" dirty="0">
                <a:effectLst/>
              </a:rPr>
              <a:t>The peer review manual is intended to provide updated reporting formats for the Reviewer as well as the Practice Unit.</a:t>
            </a:r>
          </a:p>
          <a:p>
            <a:pPr marL="457200" indent="-228600">
              <a:lnSpc>
                <a:spcPct val="100000"/>
              </a:lnSpc>
              <a:buSzPct val="80000"/>
              <a:buFont typeface="Arial" panose="020B0604020202020204" pitchFamily="34" charset="0"/>
              <a:buChar char="•"/>
            </a:pPr>
            <a:r>
              <a:rPr lang="en-US" sz="1700" b="0" dirty="0">
                <a:effectLst/>
              </a:rPr>
              <a:t>The manual contains Six chapters and twelve Appendices</a:t>
            </a: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9081136"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rgbClr val="FFFFFF"/>
                </a:solidFill>
              </a:rPr>
              <a:pPr>
                <a:spcAft>
                  <a:spcPts val="600"/>
                </a:spcAft>
              </a:pPr>
              <a:t>22</a:t>
            </a:fld>
            <a:endParaRPr lang="en-US">
              <a:solidFill>
                <a:srgbClr val="FFFFFF"/>
              </a:solidFill>
            </a:endParaRPr>
          </a:p>
        </p:txBody>
      </p:sp>
      <p:sp>
        <p:nvSpPr>
          <p:cNvPr id="3" name="Date Placeholder 2">
            <a:extLst>
              <a:ext uri="{FF2B5EF4-FFF2-40B4-BE49-F238E27FC236}">
                <a16:creationId xmlns:a16="http://schemas.microsoft.com/office/drawing/2014/main" id="{735BDD35-0FFD-B193-B269-8C603DD13675}"/>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BAC69C11-D3B2-C708-4608-29132019CFBA}"/>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225088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6A1B-F3DF-FEB2-9429-E371A314E584}"/>
              </a:ext>
            </a:extLst>
          </p:cNvPr>
          <p:cNvSpPr>
            <a:spLocks noGrp="1"/>
          </p:cNvSpPr>
          <p:nvPr>
            <p:ph type="title"/>
          </p:nvPr>
        </p:nvSpPr>
        <p:spPr>
          <a:xfrm>
            <a:off x="725864" y="548640"/>
            <a:ext cx="10557832" cy="1179576"/>
          </a:xfrm>
        </p:spPr>
        <p:txBody>
          <a:bodyPr/>
          <a:lstStyle/>
          <a:p>
            <a:r>
              <a:rPr lang="en-US" dirty="0">
                <a:latin typeface="Palatino Linotype" panose="02040502050505030304" pitchFamily="18" charset="0"/>
              </a:rPr>
              <a:t>Peer review Manual</a:t>
            </a:r>
            <a:endParaRPr lang="en-IN" dirty="0">
              <a:latin typeface="Palatino Linotype" panose="02040502050505030304" pitchFamily="18" charset="0"/>
            </a:endParaRPr>
          </a:p>
        </p:txBody>
      </p:sp>
      <p:sp>
        <p:nvSpPr>
          <p:cNvPr id="3" name="Text Placeholder 2">
            <a:extLst>
              <a:ext uri="{FF2B5EF4-FFF2-40B4-BE49-F238E27FC236}">
                <a16:creationId xmlns:a16="http://schemas.microsoft.com/office/drawing/2014/main" id="{FF08B961-1145-0517-2DAF-AD81694FC396}"/>
              </a:ext>
            </a:extLst>
          </p:cNvPr>
          <p:cNvSpPr>
            <a:spLocks noGrp="1"/>
          </p:cNvSpPr>
          <p:nvPr>
            <p:ph type="body" idx="1"/>
          </p:nvPr>
        </p:nvSpPr>
        <p:spPr>
          <a:xfrm>
            <a:off x="576071" y="2092751"/>
            <a:ext cx="3602163" cy="506488"/>
          </a:xfrm>
          <a:ln>
            <a:solidFill>
              <a:schemeClr val="accent2">
                <a:lumMod val="20000"/>
                <a:lumOff val="80000"/>
              </a:schemeClr>
            </a:solidFill>
          </a:ln>
        </p:spPr>
        <p:txBody>
          <a:bodyPr/>
          <a:lstStyle/>
          <a:p>
            <a:pPr algn="ctr"/>
            <a:r>
              <a:rPr lang="en-US" sz="2400" dirty="0">
                <a:latin typeface="Palatino Linotype" panose="02040502050505030304" pitchFamily="18" charset="0"/>
              </a:rPr>
              <a:t>Introduction</a:t>
            </a:r>
            <a:endParaRPr lang="en-IN" dirty="0"/>
          </a:p>
        </p:txBody>
      </p:sp>
      <p:sp>
        <p:nvSpPr>
          <p:cNvPr id="4" name="Content Placeholder 3">
            <a:extLst>
              <a:ext uri="{FF2B5EF4-FFF2-40B4-BE49-F238E27FC236}">
                <a16:creationId xmlns:a16="http://schemas.microsoft.com/office/drawing/2014/main" id="{39B0BD91-FE9E-BF9E-DBBC-CE217C474719}"/>
              </a:ext>
            </a:extLst>
          </p:cNvPr>
          <p:cNvSpPr>
            <a:spLocks noGrp="1"/>
          </p:cNvSpPr>
          <p:nvPr>
            <p:ph sz="half" idx="2"/>
          </p:nvPr>
        </p:nvSpPr>
        <p:spPr>
          <a:xfrm>
            <a:off x="576072" y="2599239"/>
            <a:ext cx="3602163" cy="3706249"/>
          </a:xfrm>
          <a:ln>
            <a:solidFill>
              <a:schemeClr val="accent2">
                <a:lumMod val="20000"/>
                <a:lumOff val="80000"/>
              </a:schemeClr>
            </a:solidFill>
          </a:ln>
        </p:spPr>
        <p:txBody>
          <a:bodyPr>
            <a:normAutofit/>
          </a:bodyPr>
          <a:lstStyle/>
          <a:p>
            <a:r>
              <a:rPr lang="en-US" b="0" dirty="0">
                <a:latin typeface="Palatino Linotype" panose="02040502050505030304" pitchFamily="18" charset="0"/>
              </a:rPr>
              <a:t>It outlines the concept ,scope and objective of Peer review. </a:t>
            </a:r>
          </a:p>
          <a:p>
            <a:r>
              <a:rPr lang="en-US" b="0" dirty="0">
                <a:latin typeface="Palatino Linotype" panose="02040502050505030304" pitchFamily="18" charset="0"/>
              </a:rPr>
              <a:t>The Peer Review process shall apply to all the assurance engagements of a Practice Unit.</a:t>
            </a:r>
          </a:p>
          <a:p>
            <a:endParaRPr lang="en-US" sz="2000" b="0" dirty="0">
              <a:latin typeface="Palatino Linotype" panose="02040502050505030304" pitchFamily="18" charset="0"/>
            </a:endParaRPr>
          </a:p>
          <a:p>
            <a:endParaRPr lang="en-IN" sz="2000" dirty="0"/>
          </a:p>
        </p:txBody>
      </p:sp>
      <p:sp>
        <p:nvSpPr>
          <p:cNvPr id="5" name="Text Placeholder 4">
            <a:extLst>
              <a:ext uri="{FF2B5EF4-FFF2-40B4-BE49-F238E27FC236}">
                <a16:creationId xmlns:a16="http://schemas.microsoft.com/office/drawing/2014/main" id="{422B0B3C-6656-233D-F3B1-314AFDB16255}"/>
              </a:ext>
            </a:extLst>
          </p:cNvPr>
          <p:cNvSpPr>
            <a:spLocks noGrp="1"/>
          </p:cNvSpPr>
          <p:nvPr>
            <p:ph type="body" sz="quarter" idx="3"/>
          </p:nvPr>
        </p:nvSpPr>
        <p:spPr>
          <a:xfrm>
            <a:off x="7470709" y="2092749"/>
            <a:ext cx="4246808" cy="506489"/>
          </a:xfrm>
          <a:ln>
            <a:solidFill>
              <a:schemeClr val="accent2">
                <a:lumMod val="20000"/>
                <a:lumOff val="80000"/>
              </a:schemeClr>
            </a:solidFill>
          </a:ln>
        </p:spPr>
        <p:txBody>
          <a:bodyPr/>
          <a:lstStyle/>
          <a:p>
            <a:r>
              <a:rPr lang="en-US" sz="2400" b="1" i="0" u="none" strike="noStrike" kern="1200" baseline="0" dirty="0">
                <a:solidFill>
                  <a:srgbClr val="000000"/>
                </a:solidFill>
                <a:latin typeface="Palatino Linotype" panose="02040502050505030304" pitchFamily="18" charset="0"/>
              </a:rPr>
              <a:t>Peer Review Process </a:t>
            </a:r>
            <a:endParaRPr lang="en-IN" dirty="0"/>
          </a:p>
        </p:txBody>
      </p:sp>
      <p:sp>
        <p:nvSpPr>
          <p:cNvPr id="6" name="Content Placeholder 5">
            <a:extLst>
              <a:ext uri="{FF2B5EF4-FFF2-40B4-BE49-F238E27FC236}">
                <a16:creationId xmlns:a16="http://schemas.microsoft.com/office/drawing/2014/main" id="{2C3D7F7A-592A-3552-AC79-5619E3E1E44A}"/>
              </a:ext>
            </a:extLst>
          </p:cNvPr>
          <p:cNvSpPr>
            <a:spLocks noGrp="1"/>
          </p:cNvSpPr>
          <p:nvPr>
            <p:ph sz="quarter" idx="4"/>
          </p:nvPr>
        </p:nvSpPr>
        <p:spPr>
          <a:xfrm>
            <a:off x="7470710" y="2600448"/>
            <a:ext cx="4246808" cy="3621406"/>
          </a:xfrm>
          <a:ln>
            <a:solidFill>
              <a:schemeClr val="accent2">
                <a:lumMod val="20000"/>
                <a:lumOff val="80000"/>
              </a:schemeClr>
            </a:solidFill>
          </a:ln>
        </p:spPr>
        <p:txBody>
          <a:bodyPr>
            <a:normAutofit fontScale="85000" lnSpcReduction="20000"/>
          </a:bodyPr>
          <a:lstStyle/>
          <a:p>
            <a:r>
              <a:rPr lang="en-US" sz="2900" dirty="0">
                <a:latin typeface="Palatino Linotype" panose="02040502050505030304" pitchFamily="18" charset="0"/>
              </a:rPr>
              <a:t>A panel of reviewers is maintained by the Peer Review Board. </a:t>
            </a:r>
          </a:p>
          <a:p>
            <a:r>
              <a:rPr lang="en-US" sz="2900" dirty="0">
                <a:latin typeface="Palatino Linotype" panose="02040502050505030304" pitchFamily="18" charset="0"/>
              </a:rPr>
              <a:t>Intimation of Board on selection of PU</a:t>
            </a:r>
          </a:p>
          <a:p>
            <a:r>
              <a:rPr lang="en-US" sz="2900" dirty="0">
                <a:latin typeface="Palatino Linotype" panose="02040502050505030304" pitchFamily="18" charset="0"/>
              </a:rPr>
              <a:t>Level to be confirmed by the PU</a:t>
            </a:r>
          </a:p>
          <a:p>
            <a:r>
              <a:rPr lang="en-US" sz="2900" dirty="0">
                <a:latin typeface="Palatino Linotype" panose="02040502050505030304" pitchFamily="18" charset="0"/>
              </a:rPr>
              <a:t>Fees of Peer review is indicated in the manual</a:t>
            </a: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US" sz="2900" dirty="0">
              <a:latin typeface="Palatino Linotype" panose="02040502050505030304" pitchFamily="18" charset="0"/>
            </a:endParaRPr>
          </a:p>
          <a:p>
            <a:endParaRPr lang="en-IN" dirty="0"/>
          </a:p>
        </p:txBody>
      </p:sp>
      <p:sp>
        <p:nvSpPr>
          <p:cNvPr id="8" name="Footer Placeholder 7">
            <a:extLst>
              <a:ext uri="{FF2B5EF4-FFF2-40B4-BE49-F238E27FC236}">
                <a16:creationId xmlns:a16="http://schemas.microsoft.com/office/drawing/2014/main" id="{F15B650A-5601-F30A-24EC-5E93395E3F3C}"/>
              </a:ext>
            </a:extLst>
          </p:cNvPr>
          <p:cNvSpPr>
            <a:spLocks noGrp="1"/>
          </p:cNvSpPr>
          <p:nvPr>
            <p:ph type="ftr" sz="quarter" idx="11"/>
          </p:nvPr>
        </p:nvSpPr>
        <p:spPr/>
        <p:txBody>
          <a:bodyPr/>
          <a:lstStyle/>
          <a:p>
            <a:r>
              <a:rPr lang="en-US"/>
              <a:t>CA Premal Gandhi</a:t>
            </a:r>
            <a:endParaRPr lang="en-US" dirty="0"/>
          </a:p>
        </p:txBody>
      </p:sp>
      <p:sp>
        <p:nvSpPr>
          <p:cNvPr id="9" name="Slide Number Placeholder 8">
            <a:extLst>
              <a:ext uri="{FF2B5EF4-FFF2-40B4-BE49-F238E27FC236}">
                <a16:creationId xmlns:a16="http://schemas.microsoft.com/office/drawing/2014/main" id="{42CCEFB5-8DD5-0D5C-6C23-52D67FB359CD}"/>
              </a:ext>
            </a:extLst>
          </p:cNvPr>
          <p:cNvSpPr>
            <a:spLocks noGrp="1"/>
          </p:cNvSpPr>
          <p:nvPr>
            <p:ph type="sldNum" sz="quarter" idx="12"/>
          </p:nvPr>
        </p:nvSpPr>
        <p:spPr/>
        <p:txBody>
          <a:bodyPr/>
          <a:lstStyle/>
          <a:p>
            <a:fld id="{A65A5C87-DF58-40C8-B092-1DE63DB4547E}" type="slidenum">
              <a:rPr lang="en-US" smtClean="0"/>
              <a:t>23</a:t>
            </a:fld>
            <a:endParaRPr lang="en-US" dirty="0"/>
          </a:p>
        </p:txBody>
      </p:sp>
      <p:pic>
        <p:nvPicPr>
          <p:cNvPr id="15" name="Content Placeholder 14" descr="Graphical user interface&#10;&#10;Description automatically generated with medium confidence">
            <a:extLst>
              <a:ext uri="{FF2B5EF4-FFF2-40B4-BE49-F238E27FC236}">
                <a16:creationId xmlns:a16="http://schemas.microsoft.com/office/drawing/2014/main" id="{2EA87061-4624-161B-2B73-F3A1950B6ACA}"/>
              </a:ext>
            </a:extLst>
          </p:cNvPr>
          <p:cNvPicPr>
            <a:picLocks noGrp="1" noChangeAspect="1"/>
          </p:cNvPicPr>
          <p:nvPr>
            <p:ph sz="quarter" idx="14"/>
          </p:nvPr>
        </p:nvPicPr>
        <p:blipFill>
          <a:blip r:embed="rId3"/>
          <a:stretch>
            <a:fillRect/>
          </a:stretch>
        </p:blipFill>
        <p:spPr>
          <a:xfrm>
            <a:off x="4178235" y="2599240"/>
            <a:ext cx="3292475" cy="3731680"/>
          </a:xfrm>
          <a:ln>
            <a:noFill/>
          </a:ln>
        </p:spPr>
      </p:pic>
      <p:pic>
        <p:nvPicPr>
          <p:cNvPr id="12" name="Graphic 11" descr="Folder Search outline">
            <a:extLst>
              <a:ext uri="{FF2B5EF4-FFF2-40B4-BE49-F238E27FC236}">
                <a16:creationId xmlns:a16="http://schemas.microsoft.com/office/drawing/2014/main" id="{851FA1F7-9C9C-D454-30D6-0946CEB99A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6914" y="681228"/>
            <a:ext cx="914400" cy="914400"/>
          </a:xfrm>
          <a:prstGeom prst="rect">
            <a:avLst/>
          </a:prstGeom>
        </p:spPr>
      </p:pic>
      <p:sp>
        <p:nvSpPr>
          <p:cNvPr id="7" name="Date Placeholder 6">
            <a:extLst>
              <a:ext uri="{FF2B5EF4-FFF2-40B4-BE49-F238E27FC236}">
                <a16:creationId xmlns:a16="http://schemas.microsoft.com/office/drawing/2014/main" id="{3510F31F-A85F-6748-85AE-F6B265F776F7}"/>
              </a:ext>
            </a:extLst>
          </p:cNvPr>
          <p:cNvSpPr>
            <a:spLocks noGrp="1"/>
          </p:cNvSpPr>
          <p:nvPr>
            <p:ph type="dt" sz="half" idx="10"/>
          </p:nvPr>
        </p:nvSpPr>
        <p:spPr/>
        <p:txBody>
          <a:bodyPr/>
          <a:lstStyle/>
          <a:p>
            <a:r>
              <a:rPr lang="en-US"/>
              <a:t>21/04/2024</a:t>
            </a:r>
            <a:endParaRPr lang="en-US" dirty="0"/>
          </a:p>
        </p:txBody>
      </p:sp>
    </p:spTree>
    <p:extLst>
      <p:ext uri="{BB962C8B-B14F-4D97-AF65-F5344CB8AC3E}">
        <p14:creationId xmlns:p14="http://schemas.microsoft.com/office/powerpoint/2010/main" val="51436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6A1B-F3DF-FEB2-9429-E371A314E584}"/>
              </a:ext>
            </a:extLst>
          </p:cNvPr>
          <p:cNvSpPr>
            <a:spLocks noGrp="1"/>
          </p:cNvSpPr>
          <p:nvPr>
            <p:ph type="title"/>
          </p:nvPr>
        </p:nvSpPr>
        <p:spPr>
          <a:xfrm>
            <a:off x="725864" y="548640"/>
            <a:ext cx="10557832" cy="1179576"/>
          </a:xfrm>
        </p:spPr>
        <p:txBody>
          <a:bodyPr/>
          <a:lstStyle/>
          <a:p>
            <a:r>
              <a:rPr lang="en-US" dirty="0">
                <a:latin typeface="Palatino Linotype" panose="02040502050505030304" pitchFamily="18" charset="0"/>
              </a:rPr>
              <a:t>Peer review Manual</a:t>
            </a:r>
            <a:endParaRPr lang="en-IN" dirty="0">
              <a:latin typeface="Palatino Linotype" panose="02040502050505030304" pitchFamily="18" charset="0"/>
            </a:endParaRPr>
          </a:p>
        </p:txBody>
      </p:sp>
      <p:sp>
        <p:nvSpPr>
          <p:cNvPr id="3" name="Text Placeholder 2">
            <a:extLst>
              <a:ext uri="{FF2B5EF4-FFF2-40B4-BE49-F238E27FC236}">
                <a16:creationId xmlns:a16="http://schemas.microsoft.com/office/drawing/2014/main" id="{FF08B961-1145-0517-2DAF-AD81694FC396}"/>
              </a:ext>
            </a:extLst>
          </p:cNvPr>
          <p:cNvSpPr>
            <a:spLocks noGrp="1"/>
          </p:cNvSpPr>
          <p:nvPr>
            <p:ph type="body" idx="1"/>
          </p:nvPr>
        </p:nvSpPr>
        <p:spPr>
          <a:xfrm>
            <a:off x="576073" y="2092751"/>
            <a:ext cx="3602162" cy="506488"/>
          </a:xfrm>
          <a:ln>
            <a:solidFill>
              <a:schemeClr val="accent2">
                <a:lumMod val="20000"/>
                <a:lumOff val="80000"/>
              </a:schemeClr>
            </a:solidFill>
          </a:ln>
        </p:spPr>
        <p:txBody>
          <a:bodyPr/>
          <a:lstStyle/>
          <a:p>
            <a:r>
              <a:rPr lang="en-US" dirty="0">
                <a:solidFill>
                  <a:srgbClr val="000000"/>
                </a:solidFill>
                <a:latin typeface="Palatino Linotype" panose="02040502050505030304" pitchFamily="18" charset="0"/>
              </a:rPr>
              <a:t>Questionnaire(PU)</a:t>
            </a:r>
            <a:endParaRPr lang="en-IN" dirty="0">
              <a:solidFill>
                <a:srgbClr val="000000"/>
              </a:solidFill>
              <a:latin typeface="Palatino Linotype" panose="02040502050505030304" pitchFamily="18" charset="0"/>
            </a:endParaRPr>
          </a:p>
        </p:txBody>
      </p:sp>
      <p:sp>
        <p:nvSpPr>
          <p:cNvPr id="4" name="Content Placeholder 3">
            <a:extLst>
              <a:ext uri="{FF2B5EF4-FFF2-40B4-BE49-F238E27FC236}">
                <a16:creationId xmlns:a16="http://schemas.microsoft.com/office/drawing/2014/main" id="{39B0BD91-FE9E-BF9E-DBBC-CE217C474719}"/>
              </a:ext>
            </a:extLst>
          </p:cNvPr>
          <p:cNvSpPr>
            <a:spLocks noGrp="1"/>
          </p:cNvSpPr>
          <p:nvPr>
            <p:ph sz="half" idx="2"/>
          </p:nvPr>
        </p:nvSpPr>
        <p:spPr>
          <a:xfrm>
            <a:off x="576072" y="2599239"/>
            <a:ext cx="3602163" cy="3706249"/>
          </a:xfrm>
          <a:solidFill>
            <a:schemeClr val="accent1">
              <a:lumMod val="20000"/>
              <a:lumOff val="80000"/>
            </a:schemeClr>
          </a:solidFill>
          <a:ln>
            <a:solidFill>
              <a:schemeClr val="accent1">
                <a:lumMod val="60000"/>
                <a:lumOff val="40000"/>
              </a:schemeClr>
            </a:solidFill>
          </a:ln>
        </p:spPr>
        <p:txBody>
          <a:bodyPr>
            <a:normAutofit lnSpcReduction="10000"/>
          </a:bodyPr>
          <a:lstStyle/>
          <a:p>
            <a:r>
              <a:rPr lang="en-US" b="0" dirty="0">
                <a:latin typeface="Palatino Linotype" panose="02040502050505030304" pitchFamily="18" charset="0"/>
              </a:rPr>
              <a:t>PU to submit Form-1 ( Application cum Questionnaire) same as submitted to board, to the reviewer with 1 day after receiving of Form-2 from the Reviewer.</a:t>
            </a:r>
          </a:p>
          <a:p>
            <a:r>
              <a:rPr lang="en-US" b="0" dirty="0">
                <a:latin typeface="Palatino Linotype" panose="02040502050505030304" pitchFamily="18" charset="0"/>
              </a:rPr>
              <a:t>Part A - states the Profile of Practice Unit (PU)</a:t>
            </a:r>
          </a:p>
          <a:p>
            <a:r>
              <a:rPr lang="en-US" dirty="0">
                <a:latin typeface="Palatino Linotype" panose="02040502050505030304" pitchFamily="18" charset="0"/>
              </a:rPr>
              <a:t>Part B – stated about the general controls(Based on SQC-1)</a:t>
            </a:r>
            <a:endParaRPr lang="en-US" b="0" dirty="0">
              <a:latin typeface="Palatino Linotype" panose="02040502050505030304" pitchFamily="18" charset="0"/>
            </a:endParaRPr>
          </a:p>
          <a:p>
            <a:endParaRPr lang="en-US" sz="2000" b="0" dirty="0">
              <a:latin typeface="Palatino Linotype" panose="02040502050505030304" pitchFamily="18" charset="0"/>
            </a:endParaRPr>
          </a:p>
          <a:p>
            <a:endParaRPr lang="en-IN" dirty="0"/>
          </a:p>
        </p:txBody>
      </p:sp>
      <p:sp>
        <p:nvSpPr>
          <p:cNvPr id="5" name="Text Placeholder 4">
            <a:extLst>
              <a:ext uri="{FF2B5EF4-FFF2-40B4-BE49-F238E27FC236}">
                <a16:creationId xmlns:a16="http://schemas.microsoft.com/office/drawing/2014/main" id="{422B0B3C-6656-233D-F3B1-314AFDB16255}"/>
              </a:ext>
            </a:extLst>
          </p:cNvPr>
          <p:cNvSpPr>
            <a:spLocks noGrp="1"/>
          </p:cNvSpPr>
          <p:nvPr>
            <p:ph type="body" sz="quarter" idx="3"/>
          </p:nvPr>
        </p:nvSpPr>
        <p:spPr>
          <a:xfrm>
            <a:off x="4487159" y="2092749"/>
            <a:ext cx="7230359" cy="506489"/>
          </a:xfrm>
          <a:ln>
            <a:solidFill>
              <a:schemeClr val="accent2">
                <a:lumMod val="20000"/>
                <a:lumOff val="80000"/>
              </a:schemeClr>
            </a:solidFill>
          </a:ln>
        </p:spPr>
        <p:txBody>
          <a:bodyPr/>
          <a:lstStyle/>
          <a:p>
            <a:r>
              <a:rPr lang="en-US" sz="2400" b="1" i="0" u="none" strike="noStrike" kern="1200" baseline="0" dirty="0">
                <a:solidFill>
                  <a:srgbClr val="000000"/>
                </a:solidFill>
                <a:latin typeface="Palatino Linotype" panose="02040502050505030304" pitchFamily="18" charset="0"/>
              </a:rPr>
              <a:t>Review Procedure</a:t>
            </a:r>
            <a:endParaRPr lang="en-IN" dirty="0"/>
          </a:p>
        </p:txBody>
      </p:sp>
      <p:graphicFrame>
        <p:nvGraphicFramePr>
          <p:cNvPr id="11" name="Content Placeholder 5">
            <a:extLst>
              <a:ext uri="{FF2B5EF4-FFF2-40B4-BE49-F238E27FC236}">
                <a16:creationId xmlns:a16="http://schemas.microsoft.com/office/drawing/2014/main" id="{7AA26AEF-868A-EC81-87D4-3657133E09AD}"/>
              </a:ext>
            </a:extLst>
          </p:cNvPr>
          <p:cNvGraphicFramePr>
            <a:graphicFrameLocks noGrp="1"/>
          </p:cNvGraphicFramePr>
          <p:nvPr>
            <p:ph sz="quarter" idx="4"/>
            <p:extLst>
              <p:ext uri="{D42A27DB-BD31-4B8C-83A1-F6EECF244321}">
                <p14:modId xmlns:p14="http://schemas.microsoft.com/office/powerpoint/2010/main" val="2409840361"/>
              </p:ext>
            </p:extLst>
          </p:nvPr>
        </p:nvGraphicFramePr>
        <p:xfrm>
          <a:off x="4487159" y="2600448"/>
          <a:ext cx="7230359" cy="362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a:extLst>
              <a:ext uri="{FF2B5EF4-FFF2-40B4-BE49-F238E27FC236}">
                <a16:creationId xmlns:a16="http://schemas.microsoft.com/office/drawing/2014/main" id="{F15B650A-5601-F30A-24EC-5E93395E3F3C}"/>
              </a:ext>
            </a:extLst>
          </p:cNvPr>
          <p:cNvSpPr>
            <a:spLocks noGrp="1"/>
          </p:cNvSpPr>
          <p:nvPr>
            <p:ph type="ftr" sz="quarter" idx="11"/>
          </p:nvPr>
        </p:nvSpPr>
        <p:spPr/>
        <p:txBody>
          <a:bodyPr/>
          <a:lstStyle/>
          <a:p>
            <a:r>
              <a:rPr lang="en-US"/>
              <a:t>CA Premal Gandhi</a:t>
            </a:r>
            <a:endParaRPr lang="en-US" dirty="0"/>
          </a:p>
        </p:txBody>
      </p:sp>
      <p:sp>
        <p:nvSpPr>
          <p:cNvPr id="9" name="Slide Number Placeholder 8">
            <a:extLst>
              <a:ext uri="{FF2B5EF4-FFF2-40B4-BE49-F238E27FC236}">
                <a16:creationId xmlns:a16="http://schemas.microsoft.com/office/drawing/2014/main" id="{42CCEFB5-8DD5-0D5C-6C23-52D67FB359CD}"/>
              </a:ext>
            </a:extLst>
          </p:cNvPr>
          <p:cNvSpPr>
            <a:spLocks noGrp="1"/>
          </p:cNvSpPr>
          <p:nvPr>
            <p:ph type="sldNum" sz="quarter" idx="12"/>
          </p:nvPr>
        </p:nvSpPr>
        <p:spPr/>
        <p:txBody>
          <a:bodyPr/>
          <a:lstStyle/>
          <a:p>
            <a:fld id="{A65A5C87-DF58-40C8-B092-1DE63DB4547E}" type="slidenum">
              <a:rPr lang="en-US" smtClean="0"/>
              <a:t>24</a:t>
            </a:fld>
            <a:endParaRPr lang="en-US" dirty="0"/>
          </a:p>
        </p:txBody>
      </p:sp>
      <p:pic>
        <p:nvPicPr>
          <p:cNvPr id="12" name="Graphic 11" descr="Folder Search outline">
            <a:extLst>
              <a:ext uri="{FF2B5EF4-FFF2-40B4-BE49-F238E27FC236}">
                <a16:creationId xmlns:a16="http://schemas.microsoft.com/office/drawing/2014/main" id="{F0CC9930-43B4-BE09-8067-CA1E58E000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6914" y="681228"/>
            <a:ext cx="914400" cy="914400"/>
          </a:xfrm>
          <a:prstGeom prst="rect">
            <a:avLst/>
          </a:prstGeom>
        </p:spPr>
      </p:pic>
      <p:sp>
        <p:nvSpPr>
          <p:cNvPr id="6" name="Date Placeholder 5">
            <a:extLst>
              <a:ext uri="{FF2B5EF4-FFF2-40B4-BE49-F238E27FC236}">
                <a16:creationId xmlns:a16="http://schemas.microsoft.com/office/drawing/2014/main" id="{471875B2-5045-915D-A807-F2804ECE3F7A}"/>
              </a:ext>
            </a:extLst>
          </p:cNvPr>
          <p:cNvSpPr>
            <a:spLocks noGrp="1"/>
          </p:cNvSpPr>
          <p:nvPr>
            <p:ph type="dt" sz="half" idx="10"/>
          </p:nvPr>
        </p:nvSpPr>
        <p:spPr/>
        <p:txBody>
          <a:bodyPr/>
          <a:lstStyle/>
          <a:p>
            <a:r>
              <a:rPr lang="en-US"/>
              <a:t>21/04/2024</a:t>
            </a:r>
            <a:endParaRPr lang="en-US" dirty="0"/>
          </a:p>
        </p:txBody>
      </p:sp>
    </p:spTree>
    <p:extLst>
      <p:ext uri="{BB962C8B-B14F-4D97-AF65-F5344CB8AC3E}">
        <p14:creationId xmlns:p14="http://schemas.microsoft.com/office/powerpoint/2010/main" val="244747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6A1B-F3DF-FEB2-9429-E371A314E584}"/>
              </a:ext>
            </a:extLst>
          </p:cNvPr>
          <p:cNvSpPr>
            <a:spLocks noGrp="1"/>
          </p:cNvSpPr>
          <p:nvPr>
            <p:ph type="title"/>
          </p:nvPr>
        </p:nvSpPr>
        <p:spPr>
          <a:xfrm>
            <a:off x="725864" y="548640"/>
            <a:ext cx="10557832" cy="1179576"/>
          </a:xfrm>
        </p:spPr>
        <p:txBody>
          <a:bodyPr/>
          <a:lstStyle/>
          <a:p>
            <a:r>
              <a:rPr lang="en-US" dirty="0">
                <a:latin typeface="Palatino Linotype" panose="02040502050505030304" pitchFamily="18" charset="0"/>
              </a:rPr>
              <a:t>Peer review Manual</a:t>
            </a:r>
            <a:endParaRPr lang="en-IN" dirty="0">
              <a:latin typeface="Palatino Linotype" panose="02040502050505030304" pitchFamily="18" charset="0"/>
            </a:endParaRPr>
          </a:p>
        </p:txBody>
      </p:sp>
      <p:sp>
        <p:nvSpPr>
          <p:cNvPr id="3" name="Text Placeholder 2">
            <a:extLst>
              <a:ext uri="{FF2B5EF4-FFF2-40B4-BE49-F238E27FC236}">
                <a16:creationId xmlns:a16="http://schemas.microsoft.com/office/drawing/2014/main" id="{FF08B961-1145-0517-2DAF-AD81694FC396}"/>
              </a:ext>
            </a:extLst>
          </p:cNvPr>
          <p:cNvSpPr>
            <a:spLocks noGrp="1"/>
          </p:cNvSpPr>
          <p:nvPr>
            <p:ph type="body" idx="1"/>
          </p:nvPr>
        </p:nvSpPr>
        <p:spPr>
          <a:xfrm>
            <a:off x="576073" y="2092751"/>
            <a:ext cx="4530184" cy="506488"/>
          </a:xfrm>
          <a:ln>
            <a:solidFill>
              <a:schemeClr val="accent2">
                <a:lumMod val="20000"/>
                <a:lumOff val="80000"/>
              </a:schemeClr>
            </a:solidFill>
          </a:ln>
        </p:spPr>
        <p:txBody>
          <a:bodyPr/>
          <a:lstStyle/>
          <a:p>
            <a:r>
              <a:rPr lang="en-US" dirty="0">
                <a:solidFill>
                  <a:srgbClr val="000000"/>
                </a:solidFill>
                <a:latin typeface="Palatino Linotype" panose="02040502050505030304" pitchFamily="18" charset="0"/>
              </a:rPr>
              <a:t>Documentation</a:t>
            </a:r>
            <a:endParaRPr lang="en-IN" dirty="0">
              <a:solidFill>
                <a:srgbClr val="000000"/>
              </a:solidFill>
              <a:latin typeface="Palatino Linotype" panose="02040502050505030304" pitchFamily="18" charset="0"/>
            </a:endParaRPr>
          </a:p>
        </p:txBody>
      </p:sp>
      <p:sp>
        <p:nvSpPr>
          <p:cNvPr id="4" name="Content Placeholder 3">
            <a:extLst>
              <a:ext uri="{FF2B5EF4-FFF2-40B4-BE49-F238E27FC236}">
                <a16:creationId xmlns:a16="http://schemas.microsoft.com/office/drawing/2014/main" id="{39B0BD91-FE9E-BF9E-DBBC-CE217C474719}"/>
              </a:ext>
            </a:extLst>
          </p:cNvPr>
          <p:cNvSpPr>
            <a:spLocks noGrp="1"/>
          </p:cNvSpPr>
          <p:nvPr>
            <p:ph sz="half" idx="2"/>
          </p:nvPr>
        </p:nvSpPr>
        <p:spPr>
          <a:xfrm>
            <a:off x="576072" y="2599239"/>
            <a:ext cx="4530184" cy="3706249"/>
          </a:xfrm>
          <a:solidFill>
            <a:schemeClr val="accent1">
              <a:lumMod val="20000"/>
              <a:lumOff val="80000"/>
            </a:schemeClr>
          </a:solidFill>
          <a:ln>
            <a:solidFill>
              <a:schemeClr val="accent1">
                <a:lumMod val="60000"/>
                <a:lumOff val="40000"/>
              </a:schemeClr>
            </a:solidFill>
          </a:ln>
        </p:spPr>
        <p:txBody>
          <a:bodyPr>
            <a:normAutofit fontScale="85000" lnSpcReduction="20000"/>
          </a:bodyPr>
          <a:lstStyle/>
          <a:p>
            <a:r>
              <a:rPr lang="en-US" sz="1900" dirty="0">
                <a:latin typeface="Palatino Linotype" panose="02040502050505030304" pitchFamily="18" charset="0"/>
              </a:rPr>
              <a:t> SA 230 – “Audit Documentation” refers to the records or documentation of procedures that auditors performed, the audit evidence that they obtained and the conclusion that is made by them based on the evidence obtained</a:t>
            </a:r>
          </a:p>
          <a:p>
            <a:r>
              <a:rPr lang="en-US" sz="1900" dirty="0">
                <a:latin typeface="Palatino Linotype" panose="02040502050505030304" pitchFamily="18" charset="0"/>
              </a:rPr>
              <a:t>The nature, form, content and purpose of audit documentation is discussed in the manual</a:t>
            </a:r>
          </a:p>
          <a:p>
            <a:r>
              <a:rPr lang="en-US" sz="1900" dirty="0">
                <a:latin typeface="Palatino Linotype" panose="02040502050505030304" pitchFamily="18" charset="0"/>
              </a:rPr>
              <a:t>An illustrative checklist for the documentation aspect is present in the manual.</a:t>
            </a:r>
          </a:p>
          <a:p>
            <a:r>
              <a:rPr lang="en-US" sz="1900" dirty="0">
                <a:latin typeface="Palatino Linotype" panose="02040502050505030304" pitchFamily="18" charset="0"/>
              </a:rPr>
              <a:t>The definition and importance of Audit documentation is discussed here.</a:t>
            </a:r>
          </a:p>
          <a:p>
            <a:endParaRPr lang="en-IN" sz="2000" dirty="0"/>
          </a:p>
        </p:txBody>
      </p:sp>
      <p:sp>
        <p:nvSpPr>
          <p:cNvPr id="5" name="Text Placeholder 4">
            <a:extLst>
              <a:ext uri="{FF2B5EF4-FFF2-40B4-BE49-F238E27FC236}">
                <a16:creationId xmlns:a16="http://schemas.microsoft.com/office/drawing/2014/main" id="{422B0B3C-6656-233D-F3B1-314AFDB16255}"/>
              </a:ext>
            </a:extLst>
          </p:cNvPr>
          <p:cNvSpPr>
            <a:spLocks noGrp="1"/>
          </p:cNvSpPr>
          <p:nvPr>
            <p:ph type="body" sz="quarter" idx="3"/>
          </p:nvPr>
        </p:nvSpPr>
        <p:spPr>
          <a:xfrm>
            <a:off x="5322013" y="2092749"/>
            <a:ext cx="6395505" cy="506489"/>
          </a:xfrm>
          <a:ln>
            <a:solidFill>
              <a:schemeClr val="accent2">
                <a:lumMod val="20000"/>
                <a:lumOff val="80000"/>
              </a:schemeClr>
            </a:solidFill>
          </a:ln>
        </p:spPr>
        <p:txBody>
          <a:bodyPr/>
          <a:lstStyle/>
          <a:p>
            <a:r>
              <a:rPr lang="en-US" dirty="0">
                <a:latin typeface="Palatino Linotype" panose="02040502050505030304" pitchFamily="18" charset="0"/>
              </a:rPr>
              <a:t>Reporting</a:t>
            </a:r>
            <a:endParaRPr lang="en-IN" dirty="0">
              <a:latin typeface="Palatino Linotype" panose="02040502050505030304" pitchFamily="18" charset="0"/>
            </a:endParaRPr>
          </a:p>
        </p:txBody>
      </p:sp>
      <p:sp>
        <p:nvSpPr>
          <p:cNvPr id="6" name="Content Placeholder 5">
            <a:extLst>
              <a:ext uri="{FF2B5EF4-FFF2-40B4-BE49-F238E27FC236}">
                <a16:creationId xmlns:a16="http://schemas.microsoft.com/office/drawing/2014/main" id="{2C3D7F7A-592A-3552-AC79-5619E3E1E44A}"/>
              </a:ext>
            </a:extLst>
          </p:cNvPr>
          <p:cNvSpPr>
            <a:spLocks noGrp="1"/>
          </p:cNvSpPr>
          <p:nvPr>
            <p:ph sz="quarter" idx="4"/>
          </p:nvPr>
        </p:nvSpPr>
        <p:spPr>
          <a:xfrm>
            <a:off x="5322013" y="2600448"/>
            <a:ext cx="6395505" cy="3755902"/>
          </a:xfrm>
          <a:solidFill>
            <a:schemeClr val="bg1">
              <a:lumMod val="95000"/>
            </a:schemeClr>
          </a:solidFill>
          <a:ln>
            <a:solidFill>
              <a:schemeClr val="accent2">
                <a:lumMod val="20000"/>
                <a:lumOff val="80000"/>
              </a:schemeClr>
            </a:solidFill>
          </a:ln>
        </p:spPr>
        <p:txBody>
          <a:bodyPr>
            <a:normAutofit/>
          </a:bodyPr>
          <a:lstStyle/>
          <a:p>
            <a:pPr>
              <a:lnSpc>
                <a:spcPct val="130000"/>
              </a:lnSpc>
            </a:pPr>
            <a:r>
              <a:rPr lang="en-US" sz="1600" dirty="0">
                <a:latin typeface="Palatino Linotype" panose="02040502050505030304" pitchFamily="18" charset="0"/>
              </a:rPr>
              <a:t>In deciding on the type of report to be issued, a reviewer should </a:t>
            </a:r>
          </a:p>
          <a:p>
            <a:pPr lvl="1">
              <a:lnSpc>
                <a:spcPct val="130000"/>
              </a:lnSpc>
            </a:pPr>
            <a:r>
              <a:rPr lang="en-US" sz="1600" dirty="0">
                <a:latin typeface="Palatino Linotype" panose="02040502050505030304" pitchFamily="18" charset="0"/>
              </a:rPr>
              <a:t>consider the evidence obtained and </a:t>
            </a:r>
          </a:p>
          <a:p>
            <a:pPr lvl="1">
              <a:lnSpc>
                <a:spcPct val="130000"/>
              </a:lnSpc>
            </a:pPr>
            <a:r>
              <a:rPr lang="en-US" sz="1600" dirty="0">
                <a:latin typeface="Palatino Linotype" panose="02040502050505030304" pitchFamily="18" charset="0"/>
              </a:rPr>
              <a:t>should document the overall conclusions with reasons.</a:t>
            </a:r>
          </a:p>
          <a:p>
            <a:pPr>
              <a:lnSpc>
                <a:spcPct val="130000"/>
              </a:lnSpc>
            </a:pPr>
            <a:r>
              <a:rPr lang="en-US" sz="1600" dirty="0">
                <a:latin typeface="Palatino Linotype" panose="02040502050505030304" pitchFamily="18" charset="0"/>
              </a:rPr>
              <a:t>General grounds for modification of the audit report is discussed in this chapter</a:t>
            </a:r>
          </a:p>
          <a:p>
            <a:pPr>
              <a:lnSpc>
                <a:spcPct val="130000"/>
              </a:lnSpc>
            </a:pPr>
            <a:r>
              <a:rPr lang="en-US" sz="1600" dirty="0">
                <a:latin typeface="Palatino Linotype" panose="02040502050505030304" pitchFamily="18" charset="0"/>
              </a:rPr>
              <a:t>Preliminary report with initial findings are issued for comments and representation from PU. </a:t>
            </a:r>
          </a:p>
          <a:p>
            <a:pPr>
              <a:lnSpc>
                <a:spcPct val="130000"/>
              </a:lnSpc>
            </a:pPr>
            <a:r>
              <a:rPr lang="en-US" sz="1600" dirty="0">
                <a:latin typeface="Palatino Linotype" panose="02040502050505030304" pitchFamily="18" charset="0"/>
              </a:rPr>
              <a:t>Post that a final report is issued to the PU.</a:t>
            </a:r>
          </a:p>
          <a:p>
            <a:pPr>
              <a:lnSpc>
                <a:spcPct val="130000"/>
              </a:lnSpc>
            </a:pPr>
            <a:r>
              <a:rPr lang="en-US" sz="1600" dirty="0">
                <a:latin typeface="Palatino Linotype" panose="02040502050505030304" pitchFamily="18" charset="0"/>
              </a:rPr>
              <a:t>The content of the Peer Review Report is prescribed</a:t>
            </a:r>
          </a:p>
          <a:p>
            <a:endParaRPr lang="en-US" sz="7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US" sz="800" dirty="0">
              <a:latin typeface="Palatino Linotype" panose="02040502050505030304" pitchFamily="18" charset="0"/>
            </a:endParaRPr>
          </a:p>
          <a:p>
            <a:endParaRPr lang="en-IN" sz="600" dirty="0"/>
          </a:p>
        </p:txBody>
      </p:sp>
      <p:sp>
        <p:nvSpPr>
          <p:cNvPr id="9" name="Slide Number Placeholder 8">
            <a:extLst>
              <a:ext uri="{FF2B5EF4-FFF2-40B4-BE49-F238E27FC236}">
                <a16:creationId xmlns:a16="http://schemas.microsoft.com/office/drawing/2014/main" id="{42CCEFB5-8DD5-0D5C-6C23-52D67FB359CD}"/>
              </a:ext>
            </a:extLst>
          </p:cNvPr>
          <p:cNvSpPr>
            <a:spLocks noGrp="1"/>
          </p:cNvSpPr>
          <p:nvPr>
            <p:ph type="sldNum" sz="quarter" idx="12"/>
          </p:nvPr>
        </p:nvSpPr>
        <p:spPr/>
        <p:txBody>
          <a:bodyPr/>
          <a:lstStyle/>
          <a:p>
            <a:fld id="{A65A5C87-DF58-40C8-B092-1DE63DB4547E}" type="slidenum">
              <a:rPr lang="en-US" smtClean="0"/>
              <a:t>25</a:t>
            </a:fld>
            <a:endParaRPr lang="en-US" dirty="0"/>
          </a:p>
        </p:txBody>
      </p:sp>
      <p:pic>
        <p:nvPicPr>
          <p:cNvPr id="8" name="Graphic 7" descr="Folder Search outline">
            <a:extLst>
              <a:ext uri="{FF2B5EF4-FFF2-40B4-BE49-F238E27FC236}">
                <a16:creationId xmlns:a16="http://schemas.microsoft.com/office/drawing/2014/main" id="{1F0F6437-0444-D784-6A73-D9BA45B49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6914" y="681228"/>
            <a:ext cx="914400" cy="914400"/>
          </a:xfrm>
          <a:prstGeom prst="rect">
            <a:avLst/>
          </a:prstGeom>
        </p:spPr>
      </p:pic>
      <p:sp>
        <p:nvSpPr>
          <p:cNvPr id="7" name="Date Placeholder 6">
            <a:extLst>
              <a:ext uri="{FF2B5EF4-FFF2-40B4-BE49-F238E27FC236}">
                <a16:creationId xmlns:a16="http://schemas.microsoft.com/office/drawing/2014/main" id="{AB7884B0-3D34-6117-160C-8122A5F23CF8}"/>
              </a:ext>
            </a:extLst>
          </p:cNvPr>
          <p:cNvSpPr>
            <a:spLocks noGrp="1"/>
          </p:cNvSpPr>
          <p:nvPr>
            <p:ph type="dt" sz="half" idx="10"/>
          </p:nvPr>
        </p:nvSpPr>
        <p:spPr/>
        <p:txBody>
          <a:bodyPr/>
          <a:lstStyle/>
          <a:p>
            <a:r>
              <a:rPr lang="en-US"/>
              <a:t>21/04/2024</a:t>
            </a:r>
            <a:endParaRPr lang="en-US" dirty="0"/>
          </a:p>
        </p:txBody>
      </p:sp>
      <p:sp>
        <p:nvSpPr>
          <p:cNvPr id="10" name="Footer Placeholder 9">
            <a:extLst>
              <a:ext uri="{FF2B5EF4-FFF2-40B4-BE49-F238E27FC236}">
                <a16:creationId xmlns:a16="http://schemas.microsoft.com/office/drawing/2014/main" id="{18D52731-E10C-CCFB-539F-EA2C7F80E4B5}"/>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207396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524D-BAF4-7DF9-051D-6985F3868D9D}"/>
              </a:ext>
            </a:extLst>
          </p:cNvPr>
          <p:cNvSpPr>
            <a:spLocks noGrp="1"/>
          </p:cNvSpPr>
          <p:nvPr>
            <p:ph type="title"/>
          </p:nvPr>
        </p:nvSpPr>
        <p:spPr>
          <a:xfrm>
            <a:off x="576072" y="548640"/>
            <a:ext cx="10707624" cy="1179576"/>
          </a:xfrm>
        </p:spPr>
        <p:txBody>
          <a:bodyPr/>
          <a:lstStyle/>
          <a:p>
            <a:r>
              <a:rPr lang="en-US" dirty="0">
                <a:latin typeface="Palatino Linotype" panose="02040502050505030304" pitchFamily="18" charset="0"/>
              </a:rPr>
              <a:t> Differences</a:t>
            </a:r>
            <a:endParaRPr lang="en-IN" dirty="0"/>
          </a:p>
        </p:txBody>
      </p:sp>
      <p:sp>
        <p:nvSpPr>
          <p:cNvPr id="3" name="Text Placeholder 2">
            <a:extLst>
              <a:ext uri="{FF2B5EF4-FFF2-40B4-BE49-F238E27FC236}">
                <a16:creationId xmlns:a16="http://schemas.microsoft.com/office/drawing/2014/main" id="{4299551E-B6DF-C21C-F617-DFDB42EC02B6}"/>
              </a:ext>
            </a:extLst>
          </p:cNvPr>
          <p:cNvSpPr>
            <a:spLocks noGrp="1"/>
          </p:cNvSpPr>
          <p:nvPr>
            <p:ph type="body" idx="1"/>
          </p:nvPr>
        </p:nvSpPr>
        <p:spPr>
          <a:xfrm>
            <a:off x="567144" y="2150682"/>
            <a:ext cx="3300768" cy="365124"/>
          </a:xfrm>
          <a:ln>
            <a:solidFill>
              <a:schemeClr val="accent1"/>
            </a:solidFill>
          </a:ln>
        </p:spPr>
        <p:txBody>
          <a:bodyPr>
            <a:normAutofit/>
          </a:bodyPr>
          <a:lstStyle/>
          <a:p>
            <a:pPr algn="ctr"/>
            <a:r>
              <a:rPr lang="en-IN" sz="1400" dirty="0">
                <a:latin typeface="Palatino Linotype" panose="02040502050505030304" pitchFamily="18" charset="0"/>
              </a:rPr>
              <a:t>Financial Reporting Regional Board</a:t>
            </a:r>
          </a:p>
        </p:txBody>
      </p:sp>
      <p:sp>
        <p:nvSpPr>
          <p:cNvPr id="4" name="Content Placeholder 3">
            <a:extLst>
              <a:ext uri="{FF2B5EF4-FFF2-40B4-BE49-F238E27FC236}">
                <a16:creationId xmlns:a16="http://schemas.microsoft.com/office/drawing/2014/main" id="{14967EA7-79E3-B0F8-9A90-0DCEA71E42D8}"/>
              </a:ext>
            </a:extLst>
          </p:cNvPr>
          <p:cNvSpPr>
            <a:spLocks noGrp="1"/>
          </p:cNvSpPr>
          <p:nvPr>
            <p:ph sz="half" idx="2"/>
          </p:nvPr>
        </p:nvSpPr>
        <p:spPr>
          <a:xfrm>
            <a:off x="576072" y="2938272"/>
            <a:ext cx="3291840" cy="3297146"/>
          </a:xfrm>
          <a:ln>
            <a:solidFill>
              <a:schemeClr val="accent1"/>
            </a:solidFill>
          </a:ln>
        </p:spPr>
        <p:txBody>
          <a:bodyPr>
            <a:noAutofit/>
          </a:bodyPr>
          <a:lstStyle/>
          <a:p>
            <a:r>
              <a:rPr lang="en-US" sz="1400" b="1" u="sng" dirty="0">
                <a:latin typeface="Palatino Linotype" panose="02040502050505030304" pitchFamily="18" charset="0"/>
              </a:rPr>
              <a:t>Objective</a:t>
            </a:r>
            <a:r>
              <a:rPr lang="en-US" sz="1400" dirty="0">
                <a:latin typeface="Palatino Linotype" panose="02040502050505030304" pitchFamily="18" charset="0"/>
              </a:rPr>
              <a:t> To bring improvements in financial reporting practices and promote investors’ confidence in audited financial statements</a:t>
            </a:r>
          </a:p>
          <a:p>
            <a:r>
              <a:rPr lang="en-US" sz="1400" b="1" u="sng" dirty="0">
                <a:latin typeface="Palatino Linotype" panose="02040502050505030304" pitchFamily="18" charset="0"/>
              </a:rPr>
              <a:t>Board Members </a:t>
            </a:r>
            <a:r>
              <a:rPr lang="en-US" sz="1400" dirty="0">
                <a:latin typeface="Palatino Linotype" panose="02040502050505030304" pitchFamily="18" charset="0"/>
              </a:rPr>
              <a:t>- Central Council of the ICAI, Government of India nominee with representations from the office of the Securities and Exchange Board of India, Comptroller and Auditor General of India, Insurance Regulatory and Development Authority , Central Board of Direct Taxes.</a:t>
            </a:r>
          </a:p>
        </p:txBody>
      </p:sp>
      <p:sp>
        <p:nvSpPr>
          <p:cNvPr id="5" name="Text Placeholder 4">
            <a:extLst>
              <a:ext uri="{FF2B5EF4-FFF2-40B4-BE49-F238E27FC236}">
                <a16:creationId xmlns:a16="http://schemas.microsoft.com/office/drawing/2014/main" id="{8ECFB7EC-F200-2581-7553-9A08503F4891}"/>
              </a:ext>
            </a:extLst>
          </p:cNvPr>
          <p:cNvSpPr>
            <a:spLocks noGrp="1"/>
          </p:cNvSpPr>
          <p:nvPr>
            <p:ph type="body" sz="quarter" idx="3"/>
          </p:nvPr>
        </p:nvSpPr>
        <p:spPr>
          <a:xfrm>
            <a:off x="4328883" y="2188388"/>
            <a:ext cx="3291840" cy="365125"/>
          </a:xfrm>
          <a:ln>
            <a:solidFill>
              <a:srgbClr val="00B0F0"/>
            </a:solidFill>
          </a:ln>
        </p:spPr>
        <p:txBody>
          <a:bodyPr>
            <a:normAutofit/>
          </a:bodyPr>
          <a:lstStyle/>
          <a:p>
            <a:pPr algn="ctr"/>
            <a:r>
              <a:rPr lang="en-US" sz="1500" dirty="0">
                <a:latin typeface="Palatino Linotype" panose="02040502050505030304" pitchFamily="18" charset="0"/>
              </a:rPr>
              <a:t>Peer Review Board</a:t>
            </a:r>
            <a:endParaRPr lang="en-IN" sz="1500" dirty="0">
              <a:latin typeface="Palatino Linotype" panose="02040502050505030304" pitchFamily="18" charset="0"/>
            </a:endParaRPr>
          </a:p>
        </p:txBody>
      </p:sp>
      <p:sp>
        <p:nvSpPr>
          <p:cNvPr id="6" name="Content Placeholder 5">
            <a:extLst>
              <a:ext uri="{FF2B5EF4-FFF2-40B4-BE49-F238E27FC236}">
                <a16:creationId xmlns:a16="http://schemas.microsoft.com/office/drawing/2014/main" id="{B5D1419F-65AD-C49D-7858-A0F4F9F69635}"/>
              </a:ext>
            </a:extLst>
          </p:cNvPr>
          <p:cNvSpPr>
            <a:spLocks noGrp="1"/>
          </p:cNvSpPr>
          <p:nvPr>
            <p:ph sz="quarter" idx="4"/>
          </p:nvPr>
        </p:nvSpPr>
        <p:spPr>
          <a:xfrm>
            <a:off x="4328883" y="2938271"/>
            <a:ext cx="3291840" cy="3297146"/>
          </a:xfrm>
          <a:ln>
            <a:solidFill>
              <a:srgbClr val="00B0F0"/>
            </a:solidFill>
          </a:ln>
        </p:spPr>
        <p:txBody>
          <a:bodyPr>
            <a:normAutofit/>
          </a:bodyPr>
          <a:lstStyle/>
          <a:p>
            <a:r>
              <a:rPr lang="en-US" sz="1400" b="1" u="sng" dirty="0">
                <a:latin typeface="Palatino Linotype" panose="02040502050505030304" pitchFamily="18" charset="0"/>
              </a:rPr>
              <a:t>Objective: </a:t>
            </a:r>
            <a:r>
              <a:rPr lang="en-US" sz="1400" dirty="0">
                <a:latin typeface="Palatino Linotype" panose="02040502050505030304" pitchFamily="18" charset="0"/>
              </a:rPr>
              <a:t>To ensure that in carrying out the assurance service assignments, the members of the Institute (a) comply with Technical, Professional and Ethical Standards.</a:t>
            </a:r>
          </a:p>
          <a:p>
            <a:r>
              <a:rPr lang="en-US" sz="1400" b="1" u="sng" dirty="0">
                <a:latin typeface="Palatino Linotype" panose="02040502050505030304" pitchFamily="18" charset="0"/>
              </a:rPr>
              <a:t>Board Members</a:t>
            </a:r>
            <a:r>
              <a:rPr lang="en-US" sz="1400" dirty="0">
                <a:latin typeface="Palatino Linotype" panose="02040502050505030304" pitchFamily="18" charset="0"/>
              </a:rPr>
              <a:t>- Minimum of six and a maximum of twelve members to be appointed by the Council, of whom not less than fifty per cent shall be from amongst the members of the Council.</a:t>
            </a:r>
          </a:p>
          <a:p>
            <a:endParaRPr lang="en-US" sz="1400" dirty="0">
              <a:latin typeface="Palatino Linotype" panose="02040502050505030304" pitchFamily="18" charset="0"/>
            </a:endParaRPr>
          </a:p>
          <a:p>
            <a:endParaRPr lang="en-IN" sz="1400" dirty="0">
              <a:latin typeface="Palatino Linotype" panose="02040502050505030304" pitchFamily="18" charset="0"/>
            </a:endParaRPr>
          </a:p>
        </p:txBody>
      </p:sp>
      <p:sp>
        <p:nvSpPr>
          <p:cNvPr id="9" name="Slide Number Placeholder 8">
            <a:extLst>
              <a:ext uri="{FF2B5EF4-FFF2-40B4-BE49-F238E27FC236}">
                <a16:creationId xmlns:a16="http://schemas.microsoft.com/office/drawing/2014/main" id="{9AF8B63A-9733-E89A-BDB0-B48B18D24607}"/>
              </a:ext>
            </a:extLst>
          </p:cNvPr>
          <p:cNvSpPr>
            <a:spLocks noGrp="1"/>
          </p:cNvSpPr>
          <p:nvPr>
            <p:ph type="sldNum" sz="quarter" idx="12"/>
          </p:nvPr>
        </p:nvSpPr>
        <p:spPr/>
        <p:txBody>
          <a:bodyPr/>
          <a:lstStyle/>
          <a:p>
            <a:fld id="{A65A5C87-DF58-40C8-B092-1DE63DB4547E}" type="slidenum">
              <a:rPr lang="en-US" smtClean="0"/>
              <a:t>26</a:t>
            </a:fld>
            <a:endParaRPr lang="en-US" dirty="0"/>
          </a:p>
        </p:txBody>
      </p:sp>
      <p:sp>
        <p:nvSpPr>
          <p:cNvPr id="10" name="Text Placeholder 9">
            <a:extLst>
              <a:ext uri="{FF2B5EF4-FFF2-40B4-BE49-F238E27FC236}">
                <a16:creationId xmlns:a16="http://schemas.microsoft.com/office/drawing/2014/main" id="{F8E73594-4C80-32E0-35B3-2BD9F4D1AEB3}"/>
              </a:ext>
            </a:extLst>
          </p:cNvPr>
          <p:cNvSpPr>
            <a:spLocks noGrp="1"/>
          </p:cNvSpPr>
          <p:nvPr>
            <p:ph type="body" sz="quarter" idx="13"/>
          </p:nvPr>
        </p:nvSpPr>
        <p:spPr>
          <a:xfrm>
            <a:off x="8081918" y="2202637"/>
            <a:ext cx="3663880" cy="365124"/>
          </a:xfrm>
          <a:ln>
            <a:solidFill>
              <a:srgbClr val="FF0000"/>
            </a:solidFill>
          </a:ln>
        </p:spPr>
        <p:txBody>
          <a:bodyPr>
            <a:normAutofit/>
          </a:bodyPr>
          <a:lstStyle/>
          <a:p>
            <a:pPr algn="ctr"/>
            <a:r>
              <a:rPr lang="en-US" sz="1500" dirty="0">
                <a:latin typeface="Palatino Linotype" panose="02040502050505030304" pitchFamily="18" charset="0"/>
              </a:rPr>
              <a:t>Quality Review Board</a:t>
            </a:r>
            <a:endParaRPr lang="en-IN" sz="1500" dirty="0">
              <a:latin typeface="Palatino Linotype" panose="02040502050505030304" pitchFamily="18" charset="0"/>
            </a:endParaRPr>
          </a:p>
        </p:txBody>
      </p:sp>
      <p:sp>
        <p:nvSpPr>
          <p:cNvPr id="11" name="Content Placeholder 10">
            <a:extLst>
              <a:ext uri="{FF2B5EF4-FFF2-40B4-BE49-F238E27FC236}">
                <a16:creationId xmlns:a16="http://schemas.microsoft.com/office/drawing/2014/main" id="{AA6CCB3D-A5DB-6C2E-17A4-AD950CCC30D3}"/>
              </a:ext>
            </a:extLst>
          </p:cNvPr>
          <p:cNvSpPr>
            <a:spLocks noGrp="1"/>
          </p:cNvSpPr>
          <p:nvPr>
            <p:ph sz="quarter" idx="14"/>
          </p:nvPr>
        </p:nvSpPr>
        <p:spPr>
          <a:xfrm>
            <a:off x="8095931" y="2938271"/>
            <a:ext cx="3663880" cy="3191616"/>
          </a:xfrm>
          <a:ln>
            <a:solidFill>
              <a:srgbClr val="FF0000"/>
            </a:solidFill>
          </a:ln>
        </p:spPr>
        <p:txBody>
          <a:bodyPr>
            <a:normAutofit/>
          </a:bodyPr>
          <a:lstStyle/>
          <a:p>
            <a:pPr>
              <a:lnSpc>
                <a:spcPct val="100000"/>
              </a:lnSpc>
            </a:pPr>
            <a:r>
              <a:rPr lang="en-US" sz="1400" b="1" u="sng" dirty="0">
                <a:latin typeface="Palatino Linotype" panose="02040502050505030304" pitchFamily="18" charset="0"/>
              </a:rPr>
              <a:t>Objective:</a:t>
            </a:r>
            <a:r>
              <a:rPr lang="en-US" sz="1400" dirty="0">
                <a:latin typeface="Palatino Linotype" panose="02040502050505030304" pitchFamily="18" charset="0"/>
              </a:rPr>
              <a:t> To make recommendations to the Council with regard to the quality of services, to review the quality of services provided by the members of Institute and to guide the members of the Institute to improve the quality of services and adherence to the regulations.</a:t>
            </a:r>
          </a:p>
          <a:p>
            <a:pPr>
              <a:lnSpc>
                <a:spcPct val="100000"/>
              </a:lnSpc>
            </a:pPr>
            <a:r>
              <a:rPr lang="en-US" sz="1400" b="1" dirty="0">
                <a:latin typeface="Palatino Linotype" panose="02040502050505030304" pitchFamily="18" charset="0"/>
              </a:rPr>
              <a:t>Board Members: </a:t>
            </a:r>
            <a:r>
              <a:rPr lang="en-US" sz="1400" dirty="0">
                <a:latin typeface="Palatino Linotype" panose="02040502050505030304" pitchFamily="18" charset="0"/>
              </a:rPr>
              <a:t>The Central Government is empowered to constitute a Quality Review Board consisting of a Chairperson and ten other members.</a:t>
            </a:r>
            <a:endParaRPr lang="en-IN" sz="1400" dirty="0">
              <a:latin typeface="Palatino Linotype" panose="02040502050505030304" pitchFamily="18" charset="0"/>
            </a:endParaRPr>
          </a:p>
        </p:txBody>
      </p:sp>
      <p:pic>
        <p:nvPicPr>
          <p:cNvPr id="14" name="Content Placeholder 23" descr="Shape&#10;&#10;Description automatically generated">
            <a:extLst>
              <a:ext uri="{FF2B5EF4-FFF2-40B4-BE49-F238E27FC236}">
                <a16:creationId xmlns:a16="http://schemas.microsoft.com/office/drawing/2014/main" id="{A67A1568-BAB8-19CC-2D3C-C876477EC636}"/>
              </a:ext>
            </a:extLst>
          </p:cNvPr>
          <p:cNvPicPr>
            <a:picLocks noChangeAspect="1"/>
          </p:cNvPicPr>
          <p:nvPr/>
        </p:nvPicPr>
        <p:blipFill>
          <a:blip r:embed="rId2"/>
          <a:stretch>
            <a:fillRect/>
          </a:stretch>
        </p:blipFill>
        <p:spPr>
          <a:xfrm>
            <a:off x="9573827" y="542988"/>
            <a:ext cx="1709869" cy="1185227"/>
          </a:xfrm>
          <a:prstGeom prst="rect">
            <a:avLst/>
          </a:prstGeom>
        </p:spPr>
      </p:pic>
      <p:sp>
        <p:nvSpPr>
          <p:cNvPr id="7" name="Date Placeholder 6">
            <a:extLst>
              <a:ext uri="{FF2B5EF4-FFF2-40B4-BE49-F238E27FC236}">
                <a16:creationId xmlns:a16="http://schemas.microsoft.com/office/drawing/2014/main" id="{25961D01-AA00-FE18-AE09-0D97B797D61D}"/>
              </a:ext>
            </a:extLst>
          </p:cNvPr>
          <p:cNvSpPr>
            <a:spLocks noGrp="1"/>
          </p:cNvSpPr>
          <p:nvPr>
            <p:ph type="dt" sz="half" idx="10"/>
          </p:nvPr>
        </p:nvSpPr>
        <p:spPr/>
        <p:txBody>
          <a:bodyPr/>
          <a:lstStyle/>
          <a:p>
            <a:r>
              <a:rPr lang="en-US"/>
              <a:t>21/04/2024</a:t>
            </a:r>
            <a:endParaRPr lang="en-US" dirty="0"/>
          </a:p>
        </p:txBody>
      </p:sp>
      <p:sp>
        <p:nvSpPr>
          <p:cNvPr id="8" name="Footer Placeholder 7">
            <a:extLst>
              <a:ext uri="{FF2B5EF4-FFF2-40B4-BE49-F238E27FC236}">
                <a16:creationId xmlns:a16="http://schemas.microsoft.com/office/drawing/2014/main" id="{7EFDC240-F62C-C49F-086B-792E0805B022}"/>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113333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524D-BAF4-7DF9-051D-6985F3868D9D}"/>
              </a:ext>
            </a:extLst>
          </p:cNvPr>
          <p:cNvSpPr>
            <a:spLocks noGrp="1"/>
          </p:cNvSpPr>
          <p:nvPr>
            <p:ph type="title"/>
          </p:nvPr>
        </p:nvSpPr>
        <p:spPr>
          <a:xfrm>
            <a:off x="576072" y="548640"/>
            <a:ext cx="10707624" cy="1179576"/>
          </a:xfrm>
        </p:spPr>
        <p:txBody>
          <a:bodyPr/>
          <a:lstStyle/>
          <a:p>
            <a:r>
              <a:rPr lang="en-US" dirty="0">
                <a:latin typeface="Palatino Linotype" panose="02040502050505030304" pitchFamily="18" charset="0"/>
              </a:rPr>
              <a:t> Differences</a:t>
            </a:r>
            <a:endParaRPr lang="en-IN" dirty="0"/>
          </a:p>
        </p:txBody>
      </p:sp>
      <p:sp>
        <p:nvSpPr>
          <p:cNvPr id="3" name="Text Placeholder 2">
            <a:extLst>
              <a:ext uri="{FF2B5EF4-FFF2-40B4-BE49-F238E27FC236}">
                <a16:creationId xmlns:a16="http://schemas.microsoft.com/office/drawing/2014/main" id="{4299551E-B6DF-C21C-F617-DFDB42EC02B6}"/>
              </a:ext>
            </a:extLst>
          </p:cNvPr>
          <p:cNvSpPr>
            <a:spLocks noGrp="1"/>
          </p:cNvSpPr>
          <p:nvPr>
            <p:ph type="body" idx="1"/>
          </p:nvPr>
        </p:nvSpPr>
        <p:spPr>
          <a:xfrm>
            <a:off x="567145" y="2069432"/>
            <a:ext cx="2552140" cy="619261"/>
          </a:xfrm>
          <a:ln>
            <a:solidFill>
              <a:schemeClr val="accent1"/>
            </a:solidFill>
          </a:ln>
        </p:spPr>
        <p:txBody>
          <a:bodyPr>
            <a:normAutofit/>
          </a:bodyPr>
          <a:lstStyle/>
          <a:p>
            <a:pPr algn="ctr"/>
            <a:r>
              <a:rPr lang="en-IN" sz="1500" dirty="0">
                <a:latin typeface="Palatino Linotype" panose="02040502050505030304" pitchFamily="18" charset="0"/>
              </a:rPr>
              <a:t>Financial Reporting Regional Board</a:t>
            </a:r>
          </a:p>
        </p:txBody>
      </p:sp>
      <p:sp>
        <p:nvSpPr>
          <p:cNvPr id="4" name="Content Placeholder 3">
            <a:extLst>
              <a:ext uri="{FF2B5EF4-FFF2-40B4-BE49-F238E27FC236}">
                <a16:creationId xmlns:a16="http://schemas.microsoft.com/office/drawing/2014/main" id="{14967EA7-79E3-B0F8-9A90-0DCEA71E42D8}"/>
              </a:ext>
            </a:extLst>
          </p:cNvPr>
          <p:cNvSpPr>
            <a:spLocks noGrp="1"/>
          </p:cNvSpPr>
          <p:nvPr>
            <p:ph sz="half" idx="2"/>
          </p:nvPr>
        </p:nvSpPr>
        <p:spPr>
          <a:xfrm>
            <a:off x="576072" y="2731004"/>
            <a:ext cx="2552139" cy="3504414"/>
          </a:xfrm>
          <a:ln>
            <a:solidFill>
              <a:schemeClr val="accent1"/>
            </a:solidFill>
          </a:ln>
        </p:spPr>
        <p:txBody>
          <a:bodyPr>
            <a:noAutofit/>
          </a:bodyPr>
          <a:lstStyle/>
          <a:p>
            <a:pPr marL="0" indent="0" algn="l">
              <a:buNone/>
            </a:pPr>
            <a:r>
              <a:rPr lang="en-US" sz="1400" b="1" i="0" u="sng" dirty="0">
                <a:solidFill>
                  <a:srgbClr val="242424"/>
                </a:solidFill>
                <a:effectLst/>
                <a:latin typeface="Palatino Linotype" panose="02040502050505030304" pitchFamily="18" charset="0"/>
              </a:rPr>
              <a:t>Review Process</a:t>
            </a:r>
            <a:endParaRPr lang="en-US" sz="1400" b="1" i="0" dirty="0">
              <a:solidFill>
                <a:srgbClr val="242424"/>
              </a:solidFill>
              <a:effectLst/>
              <a:latin typeface="Palatino Linotype" panose="02040502050505030304" pitchFamily="18" charset="0"/>
            </a:endParaRPr>
          </a:p>
          <a:p>
            <a:pPr marL="228600" algn="l"/>
            <a:r>
              <a:rPr lang="en-US" sz="1400" b="0" i="0" dirty="0">
                <a:solidFill>
                  <a:srgbClr val="242424"/>
                </a:solidFill>
                <a:effectLst/>
                <a:latin typeface="Palatino Linotype" panose="02040502050505030304" pitchFamily="18" charset="0"/>
              </a:rPr>
              <a:t>Preliminary review by an independent Technical Reviewer</a:t>
            </a:r>
          </a:p>
          <a:p>
            <a:pPr marL="228600" algn="l"/>
            <a:r>
              <a:rPr lang="en-US" sz="1400" b="0" i="0" dirty="0">
                <a:solidFill>
                  <a:srgbClr val="242424"/>
                </a:solidFill>
                <a:effectLst/>
                <a:latin typeface="Palatino Linotype" panose="02040502050505030304" pitchFamily="18" charset="0"/>
              </a:rPr>
              <a:t>FRRG’s will review the report submitted by Technical Reviewer</a:t>
            </a:r>
          </a:p>
          <a:p>
            <a:pPr marL="228600" algn="l"/>
            <a:r>
              <a:rPr lang="en-US" sz="1400" b="0" i="0" dirty="0">
                <a:solidFill>
                  <a:srgbClr val="242424"/>
                </a:solidFill>
                <a:effectLst/>
                <a:latin typeface="Palatino Linotype" panose="02040502050505030304" pitchFamily="18" charset="0"/>
              </a:rPr>
              <a:t>The report of FRRG’s and technical reviewer is reviewed finally by Financial Reporting Review Board</a:t>
            </a:r>
          </a:p>
          <a:p>
            <a:endParaRPr lang="en-US" sz="1200" dirty="0">
              <a:latin typeface="Palatino Linotype" panose="02040502050505030304" pitchFamily="18" charset="0"/>
            </a:endParaRPr>
          </a:p>
        </p:txBody>
      </p:sp>
      <p:sp>
        <p:nvSpPr>
          <p:cNvPr id="5" name="Text Placeholder 4">
            <a:extLst>
              <a:ext uri="{FF2B5EF4-FFF2-40B4-BE49-F238E27FC236}">
                <a16:creationId xmlns:a16="http://schemas.microsoft.com/office/drawing/2014/main" id="{8ECFB7EC-F200-2581-7553-9A08503F4891}"/>
              </a:ext>
            </a:extLst>
          </p:cNvPr>
          <p:cNvSpPr>
            <a:spLocks noGrp="1"/>
          </p:cNvSpPr>
          <p:nvPr>
            <p:ph type="body" sz="quarter" idx="3"/>
          </p:nvPr>
        </p:nvSpPr>
        <p:spPr>
          <a:xfrm>
            <a:off x="3272589" y="2188389"/>
            <a:ext cx="4629752" cy="327418"/>
          </a:xfrm>
          <a:ln>
            <a:solidFill>
              <a:srgbClr val="00B0F0"/>
            </a:solidFill>
          </a:ln>
        </p:spPr>
        <p:txBody>
          <a:bodyPr>
            <a:normAutofit lnSpcReduction="10000"/>
          </a:bodyPr>
          <a:lstStyle/>
          <a:p>
            <a:pPr algn="ctr"/>
            <a:r>
              <a:rPr lang="en-US" sz="1500" dirty="0">
                <a:latin typeface="Palatino Linotype" panose="02040502050505030304" pitchFamily="18" charset="0"/>
              </a:rPr>
              <a:t>Peer Review Board</a:t>
            </a:r>
            <a:endParaRPr lang="en-IN" sz="1500" dirty="0">
              <a:latin typeface="Palatino Linotype" panose="02040502050505030304" pitchFamily="18" charset="0"/>
            </a:endParaRPr>
          </a:p>
        </p:txBody>
      </p:sp>
      <p:sp>
        <p:nvSpPr>
          <p:cNvPr id="6" name="Content Placeholder 5">
            <a:extLst>
              <a:ext uri="{FF2B5EF4-FFF2-40B4-BE49-F238E27FC236}">
                <a16:creationId xmlns:a16="http://schemas.microsoft.com/office/drawing/2014/main" id="{B5D1419F-65AD-C49D-7858-A0F4F9F69635}"/>
              </a:ext>
            </a:extLst>
          </p:cNvPr>
          <p:cNvSpPr>
            <a:spLocks noGrp="1"/>
          </p:cNvSpPr>
          <p:nvPr>
            <p:ph sz="quarter" idx="4"/>
          </p:nvPr>
        </p:nvSpPr>
        <p:spPr>
          <a:xfrm>
            <a:off x="3272589" y="2731004"/>
            <a:ext cx="4629752" cy="3504413"/>
          </a:xfrm>
          <a:ln>
            <a:solidFill>
              <a:srgbClr val="00B0F0"/>
            </a:solidFill>
          </a:ln>
        </p:spPr>
        <p:txBody>
          <a:bodyPr>
            <a:normAutofit fontScale="85000" lnSpcReduction="10000"/>
          </a:bodyPr>
          <a:lstStyle/>
          <a:p>
            <a:pPr marL="0" indent="0" algn="l">
              <a:buNone/>
            </a:pPr>
            <a:r>
              <a:rPr lang="en-US" sz="1400" b="1" u="sng" dirty="0">
                <a:latin typeface="Palatino Linotype" panose="02040502050505030304" pitchFamily="18" charset="0"/>
              </a:rPr>
              <a:t>Review Process</a:t>
            </a:r>
          </a:p>
          <a:p>
            <a:pPr marL="228600" algn="l"/>
            <a:r>
              <a:rPr lang="en-US" sz="1400" dirty="0">
                <a:latin typeface="Palatino Linotype" panose="02040502050505030304" pitchFamily="18" charset="0"/>
              </a:rPr>
              <a:t>Selection of Practice Unit (PU)</a:t>
            </a:r>
          </a:p>
          <a:p>
            <a:pPr marL="228600" algn="l"/>
            <a:r>
              <a:rPr lang="en-US" sz="1400" dirty="0">
                <a:latin typeface="Palatino Linotype" panose="02040502050505030304" pitchFamily="18" charset="0"/>
              </a:rPr>
              <a:t>Selection of Peer Reviewer out of the Panel</a:t>
            </a:r>
          </a:p>
          <a:p>
            <a:pPr marL="228600" algn="l"/>
            <a:r>
              <a:rPr lang="en-US" sz="1400" dirty="0">
                <a:latin typeface="Palatino Linotype" panose="02040502050505030304" pitchFamily="18" charset="0"/>
              </a:rPr>
              <a:t>Questionnaire to be filled by PU within 15 days</a:t>
            </a:r>
          </a:p>
          <a:p>
            <a:r>
              <a:rPr lang="en-US" sz="1400" dirty="0">
                <a:latin typeface="Palatino Linotype" panose="02040502050505030304" pitchFamily="18" charset="0"/>
              </a:rPr>
              <a:t>Review procedures basically comprise of the compliance and substantive procedures</a:t>
            </a:r>
          </a:p>
          <a:p>
            <a:r>
              <a:rPr lang="en-US" sz="1400" dirty="0">
                <a:latin typeface="Palatino Linotype" panose="02040502050505030304" pitchFamily="18" charset="0"/>
              </a:rPr>
              <a:t>Comparison of audit procedures with the actual workflow</a:t>
            </a:r>
          </a:p>
          <a:p>
            <a:r>
              <a:rPr lang="en-US" sz="1400" dirty="0">
                <a:latin typeface="Palatino Linotype" panose="02040502050505030304" pitchFamily="18" charset="0"/>
              </a:rPr>
              <a:t>Review of Documentation</a:t>
            </a:r>
          </a:p>
          <a:p>
            <a:r>
              <a:rPr lang="en-US" sz="1400" dirty="0">
                <a:latin typeface="Palatino Linotype" panose="02040502050505030304" pitchFamily="18" charset="0"/>
              </a:rPr>
              <a:t>Preliminary report with initial findings are issued for comments and representation from PU</a:t>
            </a:r>
          </a:p>
          <a:p>
            <a:r>
              <a:rPr lang="en-US" sz="1400" dirty="0">
                <a:latin typeface="Palatino Linotype" panose="02040502050505030304" pitchFamily="18" charset="0"/>
              </a:rPr>
              <a:t>Post that a final report is issued to the PU.</a:t>
            </a:r>
          </a:p>
          <a:p>
            <a:r>
              <a:rPr lang="en-US" sz="1400" dirty="0">
                <a:latin typeface="Palatino Linotype" panose="02040502050505030304" pitchFamily="18" charset="0"/>
              </a:rPr>
              <a:t>PRB to issue Peer review certificate to PU</a:t>
            </a:r>
          </a:p>
        </p:txBody>
      </p:sp>
      <p:sp>
        <p:nvSpPr>
          <p:cNvPr id="9" name="Slide Number Placeholder 8">
            <a:extLst>
              <a:ext uri="{FF2B5EF4-FFF2-40B4-BE49-F238E27FC236}">
                <a16:creationId xmlns:a16="http://schemas.microsoft.com/office/drawing/2014/main" id="{9AF8B63A-9733-E89A-BDB0-B48B18D24607}"/>
              </a:ext>
            </a:extLst>
          </p:cNvPr>
          <p:cNvSpPr>
            <a:spLocks noGrp="1"/>
          </p:cNvSpPr>
          <p:nvPr>
            <p:ph type="sldNum" sz="quarter" idx="12"/>
          </p:nvPr>
        </p:nvSpPr>
        <p:spPr/>
        <p:txBody>
          <a:bodyPr/>
          <a:lstStyle/>
          <a:p>
            <a:fld id="{A65A5C87-DF58-40C8-B092-1DE63DB4547E}" type="slidenum">
              <a:rPr lang="en-US" smtClean="0"/>
              <a:t>27</a:t>
            </a:fld>
            <a:endParaRPr lang="en-US" dirty="0"/>
          </a:p>
        </p:txBody>
      </p:sp>
      <p:sp>
        <p:nvSpPr>
          <p:cNvPr id="10" name="Text Placeholder 9">
            <a:extLst>
              <a:ext uri="{FF2B5EF4-FFF2-40B4-BE49-F238E27FC236}">
                <a16:creationId xmlns:a16="http://schemas.microsoft.com/office/drawing/2014/main" id="{F8E73594-4C80-32E0-35B3-2BD9F4D1AEB3}"/>
              </a:ext>
            </a:extLst>
          </p:cNvPr>
          <p:cNvSpPr>
            <a:spLocks noGrp="1"/>
          </p:cNvSpPr>
          <p:nvPr>
            <p:ph type="body" sz="quarter" idx="13"/>
          </p:nvPr>
        </p:nvSpPr>
        <p:spPr>
          <a:xfrm>
            <a:off x="8081918" y="2202637"/>
            <a:ext cx="3663880" cy="365124"/>
          </a:xfrm>
          <a:ln>
            <a:solidFill>
              <a:srgbClr val="FF0000"/>
            </a:solidFill>
          </a:ln>
        </p:spPr>
        <p:txBody>
          <a:bodyPr>
            <a:normAutofit/>
          </a:bodyPr>
          <a:lstStyle/>
          <a:p>
            <a:pPr algn="ctr"/>
            <a:r>
              <a:rPr lang="en-US" sz="1500" dirty="0">
                <a:latin typeface="Palatino Linotype" panose="02040502050505030304" pitchFamily="18" charset="0"/>
              </a:rPr>
              <a:t>Quality Review Board</a:t>
            </a:r>
            <a:endParaRPr lang="en-IN" sz="1500" dirty="0">
              <a:latin typeface="Palatino Linotype" panose="02040502050505030304" pitchFamily="18" charset="0"/>
            </a:endParaRPr>
          </a:p>
        </p:txBody>
      </p:sp>
      <p:sp>
        <p:nvSpPr>
          <p:cNvPr id="11" name="Content Placeholder 10">
            <a:extLst>
              <a:ext uri="{FF2B5EF4-FFF2-40B4-BE49-F238E27FC236}">
                <a16:creationId xmlns:a16="http://schemas.microsoft.com/office/drawing/2014/main" id="{AA6CCB3D-A5DB-6C2E-17A4-AD950CCC30D3}"/>
              </a:ext>
            </a:extLst>
          </p:cNvPr>
          <p:cNvSpPr>
            <a:spLocks noGrp="1"/>
          </p:cNvSpPr>
          <p:nvPr>
            <p:ph sz="quarter" idx="14"/>
          </p:nvPr>
        </p:nvSpPr>
        <p:spPr>
          <a:xfrm>
            <a:off x="8095931" y="2688694"/>
            <a:ext cx="3663880" cy="3504413"/>
          </a:xfrm>
          <a:ln>
            <a:solidFill>
              <a:srgbClr val="FF0000"/>
            </a:solidFill>
          </a:ln>
        </p:spPr>
        <p:txBody>
          <a:bodyPr>
            <a:normAutofit fontScale="92500" lnSpcReduction="10000"/>
          </a:bodyPr>
          <a:lstStyle/>
          <a:p>
            <a:pPr marL="0" indent="0">
              <a:lnSpc>
                <a:spcPct val="100000"/>
              </a:lnSpc>
              <a:buNone/>
            </a:pPr>
            <a:r>
              <a:rPr lang="en-US" sz="1400" b="1" u="sng" dirty="0">
                <a:latin typeface="Palatino Linotype" panose="02040502050505030304" pitchFamily="18" charset="0"/>
              </a:rPr>
              <a:t>Review Process</a:t>
            </a:r>
          </a:p>
          <a:p>
            <a:pPr>
              <a:lnSpc>
                <a:spcPct val="100000"/>
              </a:lnSpc>
            </a:pPr>
            <a:r>
              <a:rPr lang="en-US" sz="1400" dirty="0">
                <a:latin typeface="Palatino Linotype" panose="02040502050505030304" pitchFamily="18" charset="0"/>
              </a:rPr>
              <a:t>Selection of Audit Firm and the audit file for review</a:t>
            </a:r>
          </a:p>
          <a:p>
            <a:pPr>
              <a:lnSpc>
                <a:spcPct val="100000"/>
              </a:lnSpc>
            </a:pPr>
            <a:r>
              <a:rPr lang="en-US" sz="1400" dirty="0">
                <a:latin typeface="Palatino Linotype" panose="02040502050505030304" pitchFamily="18" charset="0"/>
              </a:rPr>
              <a:t>Technical Reviewer(TR) identification to conduct Quality Review</a:t>
            </a:r>
          </a:p>
          <a:p>
            <a:pPr>
              <a:lnSpc>
                <a:spcPct val="100000"/>
              </a:lnSpc>
            </a:pPr>
            <a:r>
              <a:rPr lang="en-US" sz="1400" dirty="0">
                <a:latin typeface="Palatino Linotype" panose="02040502050505030304" pitchFamily="18" charset="0"/>
              </a:rPr>
              <a:t>QRB to send questionnaire to the AFUR</a:t>
            </a:r>
          </a:p>
          <a:p>
            <a:pPr>
              <a:lnSpc>
                <a:spcPct val="100000"/>
              </a:lnSpc>
            </a:pPr>
            <a:r>
              <a:rPr lang="en-US" sz="1400" dirty="0">
                <a:latin typeface="Palatino Linotype" panose="02040502050505030304" pitchFamily="18" charset="0"/>
              </a:rPr>
              <a:t>After review, preliminary report to AFUR</a:t>
            </a:r>
          </a:p>
          <a:p>
            <a:pPr>
              <a:lnSpc>
                <a:spcPct val="100000"/>
              </a:lnSpc>
            </a:pPr>
            <a:r>
              <a:rPr lang="en-US" sz="1400" dirty="0">
                <a:latin typeface="Palatino Linotype" panose="02040502050505030304" pitchFamily="18" charset="0"/>
              </a:rPr>
              <a:t>Representation to be done by AFUR</a:t>
            </a:r>
          </a:p>
          <a:p>
            <a:pPr>
              <a:lnSpc>
                <a:spcPct val="100000"/>
              </a:lnSpc>
            </a:pPr>
            <a:r>
              <a:rPr lang="en-US" sz="1400" dirty="0">
                <a:latin typeface="Palatino Linotype" panose="02040502050505030304" pitchFamily="18" charset="0"/>
              </a:rPr>
              <a:t>The final report along with representation and replies to be sent to QRB</a:t>
            </a:r>
          </a:p>
          <a:p>
            <a:pPr>
              <a:lnSpc>
                <a:spcPct val="100000"/>
              </a:lnSpc>
            </a:pPr>
            <a:r>
              <a:rPr lang="en-US" sz="1400" dirty="0">
                <a:latin typeface="Palatino Linotype" panose="02040502050505030304" pitchFamily="18" charset="0"/>
              </a:rPr>
              <a:t>QRB to consider the facts and representation and send the final report to the QRB</a:t>
            </a:r>
          </a:p>
        </p:txBody>
      </p:sp>
      <p:pic>
        <p:nvPicPr>
          <p:cNvPr id="14" name="Content Placeholder 23" descr="Shape&#10;&#10;Description automatically generated">
            <a:extLst>
              <a:ext uri="{FF2B5EF4-FFF2-40B4-BE49-F238E27FC236}">
                <a16:creationId xmlns:a16="http://schemas.microsoft.com/office/drawing/2014/main" id="{A67A1568-BAB8-19CC-2D3C-C876477EC636}"/>
              </a:ext>
            </a:extLst>
          </p:cNvPr>
          <p:cNvPicPr>
            <a:picLocks noChangeAspect="1"/>
          </p:cNvPicPr>
          <p:nvPr/>
        </p:nvPicPr>
        <p:blipFill>
          <a:blip r:embed="rId2"/>
          <a:stretch>
            <a:fillRect/>
          </a:stretch>
        </p:blipFill>
        <p:spPr>
          <a:xfrm>
            <a:off x="9573827" y="542988"/>
            <a:ext cx="1709869" cy="1185227"/>
          </a:xfrm>
          <a:prstGeom prst="rect">
            <a:avLst/>
          </a:prstGeom>
        </p:spPr>
      </p:pic>
      <p:sp>
        <p:nvSpPr>
          <p:cNvPr id="7" name="Date Placeholder 6">
            <a:extLst>
              <a:ext uri="{FF2B5EF4-FFF2-40B4-BE49-F238E27FC236}">
                <a16:creationId xmlns:a16="http://schemas.microsoft.com/office/drawing/2014/main" id="{E2DABD37-682D-07BE-98A3-C2706D285FC9}"/>
              </a:ext>
            </a:extLst>
          </p:cNvPr>
          <p:cNvSpPr>
            <a:spLocks noGrp="1"/>
          </p:cNvSpPr>
          <p:nvPr>
            <p:ph type="dt" sz="half" idx="10"/>
          </p:nvPr>
        </p:nvSpPr>
        <p:spPr/>
        <p:txBody>
          <a:bodyPr/>
          <a:lstStyle/>
          <a:p>
            <a:r>
              <a:rPr lang="en-US"/>
              <a:t>21/04/2024</a:t>
            </a:r>
            <a:endParaRPr lang="en-US" dirty="0"/>
          </a:p>
        </p:txBody>
      </p:sp>
      <p:sp>
        <p:nvSpPr>
          <p:cNvPr id="8" name="Footer Placeholder 7">
            <a:extLst>
              <a:ext uri="{FF2B5EF4-FFF2-40B4-BE49-F238E27FC236}">
                <a16:creationId xmlns:a16="http://schemas.microsoft.com/office/drawing/2014/main" id="{6AE0EDF8-EB5E-FE28-1C40-9B17FE7AE89D}"/>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23317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12829-F5E0-4B1A-8225-8D4FA140C0E9}"/>
              </a:ext>
            </a:extLst>
          </p:cNvPr>
          <p:cNvSpPr>
            <a:spLocks noGrp="1"/>
          </p:cNvSpPr>
          <p:nvPr>
            <p:ph idx="1"/>
          </p:nvPr>
        </p:nvSpPr>
        <p:spPr>
          <a:xfrm>
            <a:off x="1143000" y="1152303"/>
            <a:ext cx="9906000" cy="5467571"/>
          </a:xfrm>
        </p:spPr>
        <p:txBody>
          <a:bodyPr>
            <a:normAutofit/>
          </a:bodyPr>
          <a:lstStyle/>
          <a:p>
            <a:r>
              <a:rPr lang="en-US" sz="2500" dirty="0">
                <a:ea typeface="Cambria" panose="02040503050406030204" pitchFamily="18" charset="0"/>
              </a:rPr>
              <a:t>Shall not carry any extracts of the records examined by him.</a:t>
            </a:r>
          </a:p>
          <a:p>
            <a:r>
              <a:rPr lang="en-US" sz="2500" dirty="0">
                <a:ea typeface="Cambria" panose="02040503050406030204" pitchFamily="18" charset="0"/>
              </a:rPr>
              <a:t>Shall be bound by the code of ethics.</a:t>
            </a:r>
          </a:p>
          <a:p>
            <a:r>
              <a:rPr lang="en-US" sz="2500" dirty="0">
                <a:ea typeface="Cambria" panose="02040503050406030204" pitchFamily="18" charset="0"/>
              </a:rPr>
              <a:t>Shall be bound by the “Secrecy provision” as mentioned in the statement on peer review.</a:t>
            </a:r>
          </a:p>
          <a:p>
            <a:r>
              <a:rPr lang="en-US" sz="2500" dirty="0">
                <a:ea typeface="Cambria" panose="02040503050406030204" pitchFamily="18" charset="0"/>
              </a:rPr>
              <a:t>Cannot, under any circumstances, communicate with or visit the client(s) of the PU.</a:t>
            </a:r>
          </a:p>
          <a:p>
            <a:r>
              <a:rPr lang="en-US" sz="2500" dirty="0">
                <a:ea typeface="Cambria" panose="02040503050406030204" pitchFamily="18" charset="0"/>
              </a:rPr>
              <a:t>Cannot challenge the professional judgement exercised by a PU in conducting the audit</a:t>
            </a:r>
          </a:p>
          <a:p>
            <a:r>
              <a:rPr lang="en-US" sz="2500" dirty="0">
                <a:ea typeface="Cambria" panose="02040503050406030204" pitchFamily="18" charset="0"/>
              </a:rPr>
              <a:t>The reviewer must document the working papers to substantiate the review performed and his findings.</a:t>
            </a:r>
          </a:p>
        </p:txBody>
      </p:sp>
      <p:sp>
        <p:nvSpPr>
          <p:cNvPr id="4" name="Title 1">
            <a:extLst>
              <a:ext uri="{FF2B5EF4-FFF2-40B4-BE49-F238E27FC236}">
                <a16:creationId xmlns:a16="http://schemas.microsoft.com/office/drawing/2014/main" id="{A704B235-E677-4063-9944-B975CC5EFAC2}"/>
              </a:ext>
            </a:extLst>
          </p:cNvPr>
          <p:cNvSpPr txBox="1">
            <a:spLocks/>
          </p:cNvSpPr>
          <p:nvPr/>
        </p:nvSpPr>
        <p:spPr>
          <a:xfrm>
            <a:off x="1181100" y="9525"/>
            <a:ext cx="9906000" cy="1382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en-US" sz="3400" dirty="0">
                <a:latin typeface="Cambria" panose="02040503050406030204" pitchFamily="18" charset="0"/>
                <a:ea typeface="Cambria" panose="02040503050406030204" pitchFamily="18" charset="0"/>
              </a:rPr>
              <a:t>Do’s and don’ts for peer reviewer</a:t>
            </a:r>
            <a:endParaRPr lang="en-IN" sz="3400" dirty="0">
              <a:latin typeface="Cambria" panose="02040503050406030204" pitchFamily="18" charset="0"/>
              <a:ea typeface="Cambria" panose="02040503050406030204" pitchFamily="18" charset="0"/>
            </a:endParaRPr>
          </a:p>
        </p:txBody>
      </p:sp>
      <p:sp>
        <p:nvSpPr>
          <p:cNvPr id="2" name="Date Placeholder 1">
            <a:extLst>
              <a:ext uri="{FF2B5EF4-FFF2-40B4-BE49-F238E27FC236}">
                <a16:creationId xmlns:a16="http://schemas.microsoft.com/office/drawing/2014/main" id="{5016F262-1095-0B45-CE26-654DA1C85605}"/>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8F997621-3B7F-F002-28C0-51B2B444ADCE}"/>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4B4CF7F1-2876-0584-09D5-D631ED31A4DA}"/>
              </a:ext>
            </a:extLst>
          </p:cNvPr>
          <p:cNvSpPr>
            <a:spLocks noGrp="1"/>
          </p:cNvSpPr>
          <p:nvPr>
            <p:ph type="sldNum" sz="quarter" idx="12"/>
          </p:nvPr>
        </p:nvSpPr>
        <p:spPr/>
        <p:txBody>
          <a:bodyPr/>
          <a:lstStyle/>
          <a:p>
            <a:fld id="{A65A5C87-DF58-40C8-B092-1DE63DB4547E}" type="slidenum">
              <a:rPr lang="en-US" smtClean="0"/>
              <a:t>28</a:t>
            </a:fld>
            <a:endParaRPr lang="en-US" dirty="0"/>
          </a:p>
        </p:txBody>
      </p:sp>
    </p:spTree>
    <p:extLst>
      <p:ext uri="{BB962C8B-B14F-4D97-AF65-F5344CB8AC3E}">
        <p14:creationId xmlns:p14="http://schemas.microsoft.com/office/powerpoint/2010/main" val="312611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12829-F5E0-4B1A-8225-8D4FA140C0E9}"/>
              </a:ext>
            </a:extLst>
          </p:cNvPr>
          <p:cNvSpPr>
            <a:spLocks noGrp="1"/>
          </p:cNvSpPr>
          <p:nvPr>
            <p:ph idx="1"/>
          </p:nvPr>
        </p:nvSpPr>
        <p:spPr>
          <a:xfrm>
            <a:off x="1143000" y="1152303"/>
            <a:ext cx="9906000" cy="5467571"/>
          </a:xfrm>
        </p:spPr>
        <p:txBody>
          <a:bodyPr>
            <a:noAutofit/>
          </a:bodyPr>
          <a:lstStyle/>
          <a:p>
            <a:r>
              <a:rPr lang="en-US" sz="2300" dirty="0">
                <a:ea typeface="Cambria" panose="02040503050406030204" pitchFamily="18" charset="0"/>
              </a:rPr>
              <a:t>Peer reviewer should attend the peer review training programs and clear the requisite test for peer review at least once in every 5 years.</a:t>
            </a:r>
          </a:p>
          <a:p>
            <a:r>
              <a:rPr lang="en-US" sz="2300" dirty="0">
                <a:ea typeface="Cambria" panose="02040503050406030204" pitchFamily="18" charset="0"/>
              </a:rPr>
              <a:t>The reviewer should study in detail, the peer review manual before commencing the review.</a:t>
            </a:r>
          </a:p>
          <a:p>
            <a:r>
              <a:rPr lang="en-US" sz="2300" dirty="0">
                <a:ea typeface="Cambria" panose="02040503050406030204" pitchFamily="18" charset="0"/>
              </a:rPr>
              <a:t>The reviewer must submit the declaration to the board.</a:t>
            </a:r>
          </a:p>
          <a:p>
            <a:r>
              <a:rPr lang="en-US" sz="2300" dirty="0">
                <a:ea typeface="Cambria" panose="02040503050406030204" pitchFamily="18" charset="0"/>
              </a:rPr>
              <a:t>Take note of the clause 10 of the statement of peer review </a:t>
            </a:r>
            <a:r>
              <a:rPr lang="en-US" sz="2300" dirty="0" err="1">
                <a:ea typeface="Cambria" panose="02040503050406030204" pitchFamily="18" charset="0"/>
              </a:rPr>
              <a:t>i.e</a:t>
            </a:r>
            <a:r>
              <a:rPr lang="en-US" sz="2300" dirty="0">
                <a:ea typeface="Cambria" panose="02040503050406030204" pitchFamily="18" charset="0"/>
              </a:rPr>
              <a:t> “Eligibility to be a reviewer”</a:t>
            </a:r>
          </a:p>
          <a:p>
            <a:r>
              <a:rPr lang="en-US" sz="2300" dirty="0">
                <a:ea typeface="Cambria" panose="02040503050406030204" pitchFamily="18" charset="0"/>
              </a:rPr>
              <a:t>Adhere to the statements and guidelines issued by the board</a:t>
            </a:r>
          </a:p>
          <a:p>
            <a:r>
              <a:rPr lang="en-US" sz="2300" dirty="0">
                <a:ea typeface="Cambria" panose="02040503050406030204" pitchFamily="18" charset="0"/>
              </a:rPr>
              <a:t>The peer reviewer is appointed in individual capacity, and all communications to be done in individual capacity</a:t>
            </a:r>
          </a:p>
        </p:txBody>
      </p:sp>
      <p:sp>
        <p:nvSpPr>
          <p:cNvPr id="4" name="Title 1">
            <a:extLst>
              <a:ext uri="{FF2B5EF4-FFF2-40B4-BE49-F238E27FC236}">
                <a16:creationId xmlns:a16="http://schemas.microsoft.com/office/drawing/2014/main" id="{A704B235-E677-4063-9944-B975CC5EFAC2}"/>
              </a:ext>
            </a:extLst>
          </p:cNvPr>
          <p:cNvSpPr txBox="1">
            <a:spLocks/>
          </p:cNvSpPr>
          <p:nvPr/>
        </p:nvSpPr>
        <p:spPr>
          <a:xfrm>
            <a:off x="1181100" y="9525"/>
            <a:ext cx="9906000" cy="1382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en-US" sz="3400" dirty="0">
                <a:latin typeface="Cambria" panose="02040503050406030204" pitchFamily="18" charset="0"/>
                <a:ea typeface="Cambria" panose="02040503050406030204" pitchFamily="18" charset="0"/>
              </a:rPr>
              <a:t>Do’s and don’ts for peer reviewer</a:t>
            </a:r>
            <a:endParaRPr lang="en-IN" sz="3400" dirty="0">
              <a:latin typeface="Cambria" panose="02040503050406030204" pitchFamily="18" charset="0"/>
              <a:ea typeface="Cambria" panose="02040503050406030204" pitchFamily="18" charset="0"/>
            </a:endParaRPr>
          </a:p>
        </p:txBody>
      </p:sp>
      <p:sp>
        <p:nvSpPr>
          <p:cNvPr id="2" name="Date Placeholder 1">
            <a:extLst>
              <a:ext uri="{FF2B5EF4-FFF2-40B4-BE49-F238E27FC236}">
                <a16:creationId xmlns:a16="http://schemas.microsoft.com/office/drawing/2014/main" id="{7F7BA4EF-18A6-E74B-FB8E-EAD9F4EABE38}"/>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9560AE86-EE49-E580-2B6C-5BD5AEBE8CEA}"/>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E08464D0-BF4D-FBE0-E359-F783EB126390}"/>
              </a:ext>
            </a:extLst>
          </p:cNvPr>
          <p:cNvSpPr>
            <a:spLocks noGrp="1"/>
          </p:cNvSpPr>
          <p:nvPr>
            <p:ph type="sldNum" sz="quarter" idx="12"/>
          </p:nvPr>
        </p:nvSpPr>
        <p:spPr/>
        <p:txBody>
          <a:bodyPr/>
          <a:lstStyle/>
          <a:p>
            <a:fld id="{A65A5C87-DF58-40C8-B092-1DE63DB4547E}" type="slidenum">
              <a:rPr lang="en-US" smtClean="0"/>
              <a:t>29</a:t>
            </a:fld>
            <a:endParaRPr lang="en-US" dirty="0"/>
          </a:p>
        </p:txBody>
      </p:sp>
    </p:spTree>
    <p:extLst>
      <p:ext uri="{BB962C8B-B14F-4D97-AF65-F5344CB8AC3E}">
        <p14:creationId xmlns:p14="http://schemas.microsoft.com/office/powerpoint/2010/main" val="58725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p:txBody>
          <a:bodyPr/>
          <a:lstStyle/>
          <a:p>
            <a:r>
              <a:rPr lang="en-US">
                <a:latin typeface="Palatino Linotype" panose="02040502050505030304" pitchFamily="18" charset="0"/>
              </a:rPr>
              <a:t>Introduction</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a:xfrm>
            <a:off x="612648" y="3342596"/>
            <a:ext cx="6272784" cy="2825496"/>
          </a:xfrm>
        </p:spPr>
        <p:txBody>
          <a:bodyPr>
            <a:normAutofit/>
          </a:bodyPr>
          <a:lstStyle/>
          <a:p>
            <a:pPr marL="285750" indent="-285750">
              <a:buSzPct val="80000"/>
              <a:buFont typeface="Wingdings" panose="05000000000000000000" pitchFamily="2" charset="2"/>
              <a:buChar char="q"/>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It is the evaluation of work by one or more people of similar competence.</a:t>
            </a:r>
          </a:p>
          <a:p>
            <a:pPr marL="285750" indent="-285750">
              <a:buSzPct val="80000"/>
              <a:buFont typeface="Wingdings" panose="05000000000000000000" pitchFamily="2" charset="2"/>
              <a:buChar char="q"/>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examination and review of the systems and procedures put to use for ensuring the quality of attestation services</a:t>
            </a:r>
          </a:p>
        </p:txBody>
      </p:sp>
      <p:pic>
        <p:nvPicPr>
          <p:cNvPr id="18" name="Picture Placeholder 17" descr="Woman pointing to something while three others look on">
            <a:extLst>
              <a:ext uri="{FF2B5EF4-FFF2-40B4-BE49-F238E27FC236}">
                <a16:creationId xmlns:a16="http://schemas.microsoft.com/office/drawing/2014/main" id="{1A615CC8-9DF3-484C-8E7E-BA035F939002}"/>
              </a:ext>
            </a:extLst>
          </p:cNvPr>
          <p:cNvPicPr>
            <a:picLocks noGrp="1" noChangeAspect="1"/>
          </p:cNvPicPr>
          <p:nvPr>
            <p:ph type="pic" sz="quarter" idx="14"/>
          </p:nvPr>
        </p:nvPicPr>
        <p:blipFill rotWithShape="1">
          <a:blip r:embed="rId2"/>
          <a:srcRect l="2" r="2"/>
          <a:stretch/>
        </p:blipFill>
        <p:spPr>
          <a:xfrm>
            <a:off x="7684008" y="644652"/>
            <a:ext cx="4507992" cy="4123944"/>
          </a:xfrm>
        </p:spPr>
      </p:pic>
      <p:sp>
        <p:nvSpPr>
          <p:cNvPr id="4" name="Slide Number Placeholder 3">
            <a:extLst>
              <a:ext uri="{FF2B5EF4-FFF2-40B4-BE49-F238E27FC236}">
                <a16:creationId xmlns:a16="http://schemas.microsoft.com/office/drawing/2014/main" id="{30C59246-61F9-4344-994B-CAC75B954C24}"/>
              </a:ext>
            </a:extLst>
          </p:cNvPr>
          <p:cNvSpPr>
            <a:spLocks noGrp="1"/>
          </p:cNvSpPr>
          <p:nvPr>
            <p:ph type="sldNum" sz="quarter" idx="12"/>
          </p:nvPr>
        </p:nvSpPr>
        <p:spPr/>
        <p:txBody>
          <a:bodyPr/>
          <a:lstStyle/>
          <a:p>
            <a:fld id="{A65A5C87-DF58-40C8-B092-1DE63DB4547E}" type="slidenum">
              <a:rPr lang="en-US" smtClean="0"/>
              <a:pPr/>
              <a:t>3</a:t>
            </a:fld>
            <a:endParaRPr lang="en-US" dirty="0"/>
          </a:p>
        </p:txBody>
      </p:sp>
    </p:spTree>
    <p:extLst>
      <p:ext uri="{BB962C8B-B14F-4D97-AF65-F5344CB8AC3E}">
        <p14:creationId xmlns:p14="http://schemas.microsoft.com/office/powerpoint/2010/main" val="147138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2E3A-DB80-46C8-A227-EE0F7E87D747}"/>
              </a:ext>
            </a:extLst>
          </p:cNvPr>
          <p:cNvSpPr>
            <a:spLocks noGrp="1"/>
          </p:cNvSpPr>
          <p:nvPr>
            <p:ph type="title"/>
          </p:nvPr>
        </p:nvSpPr>
        <p:spPr/>
        <p:txBody>
          <a:bodyPr/>
          <a:lstStyle/>
          <a:p>
            <a:r>
              <a:rPr lang="en-US" dirty="0"/>
              <a:t>Thank you</a:t>
            </a:r>
          </a:p>
        </p:txBody>
      </p:sp>
      <p:pic>
        <p:nvPicPr>
          <p:cNvPr id="17" name="Picture Placeholder 16" descr="woman writing on a dry erase board">
            <a:extLst>
              <a:ext uri="{FF2B5EF4-FFF2-40B4-BE49-F238E27FC236}">
                <a16:creationId xmlns:a16="http://schemas.microsoft.com/office/drawing/2014/main" id="{A0D4E925-DA83-45CF-9056-D6262F46A71D}"/>
              </a:ext>
            </a:extLst>
          </p:cNvPr>
          <p:cNvPicPr>
            <a:picLocks noGrp="1" noChangeAspect="1"/>
          </p:cNvPicPr>
          <p:nvPr>
            <p:ph type="pic" sz="quarter" idx="14"/>
          </p:nvPr>
        </p:nvPicPr>
        <p:blipFill rotWithShape="1">
          <a:blip r:embed="rId2"/>
          <a:srcRect l="59" r="59"/>
          <a:stretch/>
        </p:blipFill>
        <p:spPr/>
      </p:pic>
      <p:pic>
        <p:nvPicPr>
          <p:cNvPr id="19" name="Picture Placeholder 18" descr="hands on a set of papers">
            <a:extLst>
              <a:ext uri="{FF2B5EF4-FFF2-40B4-BE49-F238E27FC236}">
                <a16:creationId xmlns:a16="http://schemas.microsoft.com/office/drawing/2014/main" id="{00069E65-AC47-4CE9-B19A-7EA5888AA361}"/>
              </a:ext>
            </a:extLst>
          </p:cNvPr>
          <p:cNvPicPr>
            <a:picLocks noGrp="1" noChangeAspect="1"/>
          </p:cNvPicPr>
          <p:nvPr>
            <p:ph type="pic" sz="quarter" idx="13"/>
          </p:nvPr>
        </p:nvPicPr>
        <p:blipFill rotWithShape="1">
          <a:blip r:embed="rId3"/>
          <a:srcRect l="59" r="59"/>
          <a:stretch/>
        </p:blipFill>
        <p:spPr/>
      </p:pic>
      <p:pic>
        <p:nvPicPr>
          <p:cNvPr id="21" name="Picture Placeholder 20" descr="view of office">
            <a:extLst>
              <a:ext uri="{FF2B5EF4-FFF2-40B4-BE49-F238E27FC236}">
                <a16:creationId xmlns:a16="http://schemas.microsoft.com/office/drawing/2014/main" id="{D78D46DB-1C3A-41BD-860F-ECE8B446BB8C}"/>
              </a:ext>
            </a:extLst>
          </p:cNvPr>
          <p:cNvPicPr>
            <a:picLocks noGrp="1" noChangeAspect="1"/>
          </p:cNvPicPr>
          <p:nvPr>
            <p:ph type="pic" sz="quarter" idx="17"/>
          </p:nvPr>
        </p:nvPicPr>
        <p:blipFill rotWithShape="1">
          <a:blip r:embed="rId4"/>
          <a:srcRect l="29" r="29"/>
          <a:stretch/>
        </p:blipFill>
        <p:spPr/>
      </p:pic>
      <p:pic>
        <p:nvPicPr>
          <p:cNvPr id="23" name="Picture Placeholder 22" descr="pen on top of a day planner">
            <a:extLst>
              <a:ext uri="{FF2B5EF4-FFF2-40B4-BE49-F238E27FC236}">
                <a16:creationId xmlns:a16="http://schemas.microsoft.com/office/drawing/2014/main" id="{D978928C-7EEA-4B8E-AA43-12AFD61BC299}"/>
              </a:ext>
            </a:extLst>
          </p:cNvPr>
          <p:cNvPicPr>
            <a:picLocks noGrp="1" noChangeAspect="1"/>
          </p:cNvPicPr>
          <p:nvPr>
            <p:ph type="pic" sz="quarter" idx="21"/>
          </p:nvPr>
        </p:nvPicPr>
        <p:blipFill rotWithShape="1">
          <a:blip r:embed="rId5"/>
          <a:srcRect l="29" r="29"/>
          <a:stretch/>
        </p:blipFill>
        <p:spPr/>
      </p:pic>
      <p:pic>
        <p:nvPicPr>
          <p:cNvPr id="25" name="Online Image Placeholder 23" descr="User">
            <a:extLst>
              <a:ext uri="{FF2B5EF4-FFF2-40B4-BE49-F238E27FC236}">
                <a16:creationId xmlns:a16="http://schemas.microsoft.com/office/drawing/2014/main" id="{DD136AFE-38B3-4FAE-907B-277600FBDED5}"/>
              </a:ext>
            </a:extLst>
          </p:cNvPr>
          <p:cNvPicPr>
            <a:picLocks noGrp="1" noChangeAspect="1"/>
          </p:cNvPicPr>
          <p:nvPr>
            <p:ph type="pic" sz="quarter" idx="25"/>
          </p:nvPr>
        </p:nvPicPr>
        <p:blipFill rotWithShape="1">
          <a:blip r:embed="rId6">
            <a:extLst>
              <a:ext uri="{96DAC541-7B7A-43D3-8B79-37D633B846F1}">
                <asvg:svgBlip xmlns:asvg="http://schemas.microsoft.com/office/drawing/2016/SVG/main" r:embed="rId7"/>
              </a:ext>
            </a:extLst>
          </a:blip>
          <a:srcRect/>
          <a:stretch/>
        </p:blipFill>
        <p:spPr>
          <a:prstGeom prst="rect">
            <a:avLst/>
          </a:prstGeom>
        </p:spPr>
      </p:pic>
      <p:pic>
        <p:nvPicPr>
          <p:cNvPr id="27" name="Online Image Placeholder 27" descr="Envelope">
            <a:extLst>
              <a:ext uri="{FF2B5EF4-FFF2-40B4-BE49-F238E27FC236}">
                <a16:creationId xmlns:a16="http://schemas.microsoft.com/office/drawing/2014/main" id="{79C99175-A844-475F-B903-FB0A246099C3}"/>
              </a:ext>
            </a:extLst>
          </p:cNvPr>
          <p:cNvPicPr>
            <a:picLocks noGrp="1" noChangeAspect="1"/>
          </p:cNvPicPr>
          <p:nvPr>
            <p:ph type="pic" sz="quarter" idx="26"/>
          </p:nvPr>
        </p:nvPicPr>
        <p:blipFill rotWithShape="1">
          <a:blip r:embed="rId8">
            <a:extLst>
              <a:ext uri="{96DAC541-7B7A-43D3-8B79-37D633B846F1}">
                <asvg:svgBlip xmlns:asvg="http://schemas.microsoft.com/office/drawing/2016/SVG/main" r:embed="rId9"/>
              </a:ext>
            </a:extLst>
          </a:blip>
          <a:srcRect/>
          <a:stretch/>
        </p:blipFill>
        <p:spPr>
          <a:prstGeom prst="rect">
            <a:avLst/>
          </a:prstGeom>
        </p:spPr>
      </p:pic>
      <p:pic>
        <p:nvPicPr>
          <p:cNvPr id="29" name="Online Image Placeholder 11" descr="Monitor">
            <a:extLst>
              <a:ext uri="{FF2B5EF4-FFF2-40B4-BE49-F238E27FC236}">
                <a16:creationId xmlns:a16="http://schemas.microsoft.com/office/drawing/2014/main" id="{247D95FD-08A2-4831-BB6A-A0FCA300459A}"/>
              </a:ext>
            </a:extLst>
          </p:cNvPr>
          <p:cNvPicPr>
            <a:picLocks noGrp="1" noChangeAspect="1"/>
          </p:cNvPicPr>
          <p:nvPr>
            <p:ph type="pic" sz="quarter" idx="27"/>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prstGeom prst="rect">
            <a:avLst/>
          </a:prstGeom>
        </p:spPr>
      </p:pic>
      <p:sp>
        <p:nvSpPr>
          <p:cNvPr id="8" name="Slide Number Placeholder 7">
            <a:extLst>
              <a:ext uri="{FF2B5EF4-FFF2-40B4-BE49-F238E27FC236}">
                <a16:creationId xmlns:a16="http://schemas.microsoft.com/office/drawing/2014/main" id="{A3BB8335-F249-4F37-8C3F-A672116EB876}"/>
              </a:ext>
            </a:extLst>
          </p:cNvPr>
          <p:cNvSpPr>
            <a:spLocks noGrp="1"/>
          </p:cNvSpPr>
          <p:nvPr>
            <p:ph type="sldNum" sz="quarter" idx="20"/>
          </p:nvPr>
        </p:nvSpPr>
        <p:spPr/>
        <p:txBody>
          <a:bodyPr/>
          <a:lstStyle/>
          <a:p>
            <a:fld id="{A65A5C87-DF58-40C8-B092-1DE63DB4547E}" type="slidenum">
              <a:rPr lang="en-US" smtClean="0"/>
              <a:t>30</a:t>
            </a:fld>
            <a:endParaRPr lang="en-US" dirty="0"/>
          </a:p>
        </p:txBody>
      </p:sp>
      <p:sp>
        <p:nvSpPr>
          <p:cNvPr id="6" name="Text Placeholder 5">
            <a:extLst>
              <a:ext uri="{FF2B5EF4-FFF2-40B4-BE49-F238E27FC236}">
                <a16:creationId xmlns:a16="http://schemas.microsoft.com/office/drawing/2014/main" id="{E03E72B8-1BF3-F825-AE4B-8CD1DB4C18EE}"/>
              </a:ext>
            </a:extLst>
          </p:cNvPr>
          <p:cNvSpPr>
            <a:spLocks noGrp="1"/>
          </p:cNvSpPr>
          <p:nvPr>
            <p:ph type="body" sz="quarter" idx="22"/>
          </p:nvPr>
        </p:nvSpPr>
        <p:spPr/>
        <p:txBody>
          <a:bodyPr/>
          <a:lstStyle/>
          <a:p>
            <a:r>
              <a:rPr lang="en-US" dirty="0"/>
              <a:t>CA Premal Gandhi</a:t>
            </a:r>
            <a:endParaRPr lang="en-IN" dirty="0"/>
          </a:p>
        </p:txBody>
      </p:sp>
      <p:sp>
        <p:nvSpPr>
          <p:cNvPr id="9" name="Text Placeholder 8">
            <a:extLst>
              <a:ext uri="{FF2B5EF4-FFF2-40B4-BE49-F238E27FC236}">
                <a16:creationId xmlns:a16="http://schemas.microsoft.com/office/drawing/2014/main" id="{7AD339E7-2175-B75F-17CE-0DDF2B655106}"/>
              </a:ext>
            </a:extLst>
          </p:cNvPr>
          <p:cNvSpPr>
            <a:spLocks noGrp="1"/>
          </p:cNvSpPr>
          <p:nvPr>
            <p:ph type="body" sz="quarter" idx="23"/>
          </p:nvPr>
        </p:nvSpPr>
        <p:spPr/>
        <p:txBody>
          <a:bodyPr/>
          <a:lstStyle/>
          <a:p>
            <a:r>
              <a:rPr lang="en-US" dirty="0"/>
              <a:t>premal@pgsca.in</a:t>
            </a:r>
            <a:endParaRPr lang="en-IN" dirty="0"/>
          </a:p>
        </p:txBody>
      </p:sp>
      <p:sp>
        <p:nvSpPr>
          <p:cNvPr id="14" name="Text Placeholder 13">
            <a:extLst>
              <a:ext uri="{FF2B5EF4-FFF2-40B4-BE49-F238E27FC236}">
                <a16:creationId xmlns:a16="http://schemas.microsoft.com/office/drawing/2014/main" id="{804864C8-E48A-63E6-2251-9C0AC37916DC}"/>
              </a:ext>
            </a:extLst>
          </p:cNvPr>
          <p:cNvSpPr>
            <a:spLocks noGrp="1"/>
          </p:cNvSpPr>
          <p:nvPr>
            <p:ph type="body" sz="quarter" idx="24"/>
          </p:nvPr>
        </p:nvSpPr>
        <p:spPr/>
        <p:txBody>
          <a:bodyPr/>
          <a:lstStyle/>
          <a:p>
            <a:r>
              <a:rPr lang="en-US" dirty="0"/>
              <a:t>www.pgsca.in</a:t>
            </a:r>
            <a:endParaRPr lang="en-IN" dirty="0"/>
          </a:p>
        </p:txBody>
      </p:sp>
      <p:sp>
        <p:nvSpPr>
          <p:cNvPr id="3" name="Date Placeholder 2">
            <a:extLst>
              <a:ext uri="{FF2B5EF4-FFF2-40B4-BE49-F238E27FC236}">
                <a16:creationId xmlns:a16="http://schemas.microsoft.com/office/drawing/2014/main" id="{CB0D6557-4CDC-59D7-B4CE-C6746F0A6D5D}"/>
              </a:ext>
            </a:extLst>
          </p:cNvPr>
          <p:cNvSpPr>
            <a:spLocks noGrp="1"/>
          </p:cNvSpPr>
          <p:nvPr>
            <p:ph type="dt" sz="half" idx="18"/>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A0CE8D92-55A5-FB02-C7CE-5E4D3C83E64B}"/>
              </a:ext>
            </a:extLst>
          </p:cNvPr>
          <p:cNvSpPr>
            <a:spLocks noGrp="1"/>
          </p:cNvSpPr>
          <p:nvPr>
            <p:ph type="ftr" sz="quarter" idx="19"/>
          </p:nvPr>
        </p:nvSpPr>
        <p:spPr/>
        <p:txBody>
          <a:bodyPr/>
          <a:lstStyle/>
          <a:p>
            <a:r>
              <a:rPr lang="en-US"/>
              <a:t>CA Premal Gandhi</a:t>
            </a:r>
            <a:endParaRPr lang="en-US" dirty="0"/>
          </a:p>
        </p:txBody>
      </p:sp>
    </p:spTree>
    <p:extLst>
      <p:ext uri="{BB962C8B-B14F-4D97-AF65-F5344CB8AC3E}">
        <p14:creationId xmlns:p14="http://schemas.microsoft.com/office/powerpoint/2010/main" val="125775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3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6" name="Rectangle 13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3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8" name="Rectangle 13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A53D875F-34F3-3056-535F-E1A497FAEDBA}"/>
              </a:ext>
            </a:extLst>
          </p:cNvPr>
          <p:cNvPicPr>
            <a:picLocks noChangeAspect="1"/>
          </p:cNvPicPr>
          <p:nvPr/>
        </p:nvPicPr>
        <p:blipFill rotWithShape="1">
          <a:blip r:embed="rId2"/>
          <a:srcRect l="6682" r="8945" b="-1"/>
          <a:stretch/>
        </p:blipFill>
        <p:spPr>
          <a:xfrm>
            <a:off x="3713044" y="19345"/>
            <a:ext cx="8478956" cy="6708025"/>
          </a:xfrm>
          <a:prstGeom prst="rect">
            <a:avLst/>
          </a:prstGeom>
        </p:spPr>
      </p:pic>
      <p:sp>
        <p:nvSpPr>
          <p:cNvPr id="149" name="Rectangle 13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371093" y="1161288"/>
            <a:ext cx="4331535" cy="1124712"/>
          </a:xfrm>
        </p:spPr>
        <p:txBody>
          <a:bodyPr vert="horz" lIns="91440" tIns="45720" rIns="91440" bIns="45720" rtlCol="0" anchor="b">
            <a:normAutofit/>
          </a:bodyPr>
          <a:lstStyle/>
          <a:p>
            <a:r>
              <a:rPr lang="en-US" sz="2800" dirty="0">
                <a:latin typeface="Palatino Linotype" panose="02040502050505030304" pitchFamily="18" charset="0"/>
              </a:rPr>
              <a:t>Rationale of Peer Review</a:t>
            </a:r>
          </a:p>
        </p:txBody>
      </p:sp>
      <p:sp>
        <p:nvSpPr>
          <p:cNvPr id="150" name="Rectangle 14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4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371093" y="2718054"/>
            <a:ext cx="4970163" cy="2591997"/>
          </a:xfrm>
        </p:spPr>
        <p:txBody>
          <a:bodyPr vert="horz" lIns="91440" tIns="45720" rIns="91440" bIns="45720" rtlCol="0" anchor="t">
            <a:normAutofit/>
          </a:bodyPr>
          <a:lstStyle/>
          <a:p>
            <a:pPr marL="457200" indent="-285750">
              <a:buSzPct val="80000"/>
              <a:buFont typeface="Wingdings" panose="05000000000000000000" pitchFamily="2" charset="2"/>
              <a:buChar char="q"/>
            </a:pPr>
            <a:r>
              <a:rPr lang="en-US" sz="1800" b="0" dirty="0">
                <a:latin typeface="Palatino Linotype" panose="02040502050505030304" pitchFamily="18" charset="0"/>
              </a:rPr>
              <a:t>The</a:t>
            </a:r>
            <a:r>
              <a:rPr lang="en-US" sz="1800" b="0" dirty="0">
                <a:effectLst/>
                <a:latin typeface="Palatino Linotype" panose="02040502050505030304" pitchFamily="18" charset="0"/>
              </a:rPr>
              <a:t> process is an endeavor to enhance the quality of services rendered by CA’s.</a:t>
            </a:r>
          </a:p>
          <a:p>
            <a:pPr marL="457200" indent="-285750">
              <a:buSzPct val="80000"/>
              <a:buFont typeface="Wingdings" panose="05000000000000000000" pitchFamily="2" charset="2"/>
              <a:buChar char="q"/>
            </a:pPr>
            <a:endParaRPr lang="en-US" sz="1800" b="0" dirty="0">
              <a:latin typeface="Palatino Linotype" panose="02040502050505030304" pitchFamily="18" charset="0"/>
            </a:endParaRPr>
          </a:p>
          <a:p>
            <a:pPr marL="457200" indent="-285750">
              <a:buSzPct val="80000"/>
              <a:buFont typeface="Wingdings" panose="05000000000000000000" pitchFamily="2" charset="2"/>
              <a:buChar char="q"/>
            </a:pPr>
            <a:r>
              <a:rPr lang="en-US" sz="1800" b="0" dirty="0">
                <a:latin typeface="Palatino Linotype" panose="02040502050505030304" pitchFamily="18" charset="0"/>
              </a:rPr>
              <a:t>It</a:t>
            </a:r>
            <a:r>
              <a:rPr lang="en-US" sz="1800" b="0" dirty="0">
                <a:effectLst/>
                <a:latin typeface="Palatino Linotype" panose="02040502050505030304" pitchFamily="18" charset="0"/>
              </a:rPr>
              <a:t> helps in reassuring the stakeholders, the society and ensures highest standards are used for services rendered.</a:t>
            </a:r>
            <a:endParaRPr lang="en-US" sz="1800" b="0" dirty="0">
              <a:latin typeface="Palatino Linotype" panose="02040502050505030304" pitchFamily="18" charset="0"/>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rgbClr val="FFFFFF"/>
                </a:solidFill>
              </a:rPr>
              <a:pPr>
                <a:spcAft>
                  <a:spcPts val="600"/>
                </a:spcAft>
              </a:pPr>
              <a:t>4</a:t>
            </a:fld>
            <a:endParaRPr lang="en-US">
              <a:solidFill>
                <a:srgbClr val="FFFFFF"/>
              </a:solidFill>
            </a:endParaRPr>
          </a:p>
        </p:txBody>
      </p:sp>
      <p:sp>
        <p:nvSpPr>
          <p:cNvPr id="3" name="Date Placeholder 2">
            <a:extLst>
              <a:ext uri="{FF2B5EF4-FFF2-40B4-BE49-F238E27FC236}">
                <a16:creationId xmlns:a16="http://schemas.microsoft.com/office/drawing/2014/main" id="{70CB2502-0698-5F32-383B-9A74E550C43E}"/>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63C5A013-4C7A-A6EE-1DAC-AB0D3E67D394}"/>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371865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8811-551F-4B20-9AD1-FF265602D2A2}"/>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What is peer review?</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7712829-F5E0-4B1A-8225-8D4FA140C0E9}"/>
              </a:ext>
            </a:extLst>
          </p:cNvPr>
          <p:cNvSpPr>
            <a:spLocks noGrp="1"/>
          </p:cNvSpPr>
          <p:nvPr>
            <p:ph idx="1"/>
          </p:nvPr>
        </p:nvSpPr>
        <p:spPr>
          <a:xfrm>
            <a:off x="1143000" y="2019079"/>
            <a:ext cx="9906000" cy="4024424"/>
          </a:xfrm>
        </p:spPr>
        <p:txBody>
          <a:bodyPr>
            <a:noAutofit/>
          </a:bodyPr>
          <a:lstStyle/>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A peer review means an examination and review of the </a:t>
            </a:r>
            <a:r>
              <a:rPr lang="en-US" sz="2000" b="1" dirty="0">
                <a:latin typeface="Cambria" panose="02040503050406030204" pitchFamily="18" charset="0"/>
                <a:ea typeface="Cambria" panose="02040503050406030204" pitchFamily="18" charset="0"/>
              </a:rPr>
              <a:t>systems and procedures </a:t>
            </a:r>
            <a:r>
              <a:rPr lang="en-US" sz="2000" dirty="0">
                <a:latin typeface="Cambria" panose="02040503050406030204" pitchFamily="18" charset="0"/>
                <a:ea typeface="Cambria" panose="02040503050406030204" pitchFamily="18" charset="0"/>
              </a:rPr>
              <a:t>to determine whether they have been put in place by the practice unit for ensuring the quality of </a:t>
            </a:r>
            <a:r>
              <a:rPr lang="en-US" sz="2000" b="1" dirty="0">
                <a:latin typeface="Cambria" panose="02040503050406030204" pitchFamily="18" charset="0"/>
                <a:ea typeface="Cambria" panose="02040503050406030204" pitchFamily="18" charset="0"/>
              </a:rPr>
              <a:t>attestation services.</a:t>
            </a:r>
          </a:p>
          <a:p>
            <a:r>
              <a:rPr lang="en-US" sz="2000" dirty="0">
                <a:latin typeface="Cambria" panose="02040503050406030204" pitchFamily="18" charset="0"/>
                <a:ea typeface="Cambria" panose="02040503050406030204" pitchFamily="18" charset="0"/>
              </a:rPr>
              <a:t>Therefore, it is a review done by a member to ensure that the Technical, Professional and Ethical standards are being followed by the practice unit.</a:t>
            </a:r>
          </a:p>
          <a:p>
            <a:r>
              <a:rPr lang="en-US" sz="2000" dirty="0">
                <a:latin typeface="Cambria" panose="02040503050406030204" pitchFamily="18" charset="0"/>
                <a:ea typeface="Cambria" panose="02040503050406030204" pitchFamily="18" charset="0"/>
              </a:rPr>
              <a:t>The Council of the Institute of Chartered Accountants of India has issued a Peer Review Guidelines on Peer Review, which lays down the framework for conduct of peer reviews by setting up the Peer Review Board (henceforth referred to as ‘the Board’). The duty of carrying out the provisions of this Guidelines is vested in the Board.</a:t>
            </a:r>
            <a:endParaRPr lang="en-IN"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00AFB29-FA4F-4088-BF7E-3346D4960D58}"/>
              </a:ext>
            </a:extLst>
          </p:cNvPr>
          <p:cNvSpPr txBox="1"/>
          <p:nvPr/>
        </p:nvSpPr>
        <p:spPr>
          <a:xfrm>
            <a:off x="7658100" y="1101521"/>
            <a:ext cx="3600450" cy="330669"/>
          </a:xfrm>
          <a:prstGeom prst="rect">
            <a:avLst/>
          </a:prstGeom>
          <a:noFill/>
        </p:spPr>
        <p:txBody>
          <a:bodyPr wrap="square" rtlCol="0">
            <a:spAutoFit/>
          </a:bodyPr>
          <a:lstStyle/>
          <a:p>
            <a:r>
              <a:rPr lang="en-US" sz="2000" dirty="0">
                <a:solidFill>
                  <a:srgbClr val="C00000"/>
                </a:solidFill>
              </a:rPr>
              <a:t>Ref. FAQ’s on Peer Review- </a:t>
            </a:r>
            <a:r>
              <a:rPr lang="en-US" sz="2000" dirty="0" err="1">
                <a:solidFill>
                  <a:srgbClr val="C00000"/>
                </a:solidFill>
              </a:rPr>
              <a:t>Pg</a:t>
            </a:r>
            <a:r>
              <a:rPr lang="en-US" sz="2000" dirty="0">
                <a:solidFill>
                  <a:srgbClr val="C00000"/>
                </a:solidFill>
              </a:rPr>
              <a:t> no. 3</a:t>
            </a:r>
            <a:endParaRPr lang="en-IN" sz="2000" dirty="0">
              <a:solidFill>
                <a:srgbClr val="C00000"/>
              </a:solidFill>
            </a:endParaRPr>
          </a:p>
        </p:txBody>
      </p:sp>
      <p:sp>
        <p:nvSpPr>
          <p:cNvPr id="5" name="Date Placeholder 4">
            <a:extLst>
              <a:ext uri="{FF2B5EF4-FFF2-40B4-BE49-F238E27FC236}">
                <a16:creationId xmlns:a16="http://schemas.microsoft.com/office/drawing/2014/main" id="{E07B39D0-3676-DFE4-56EE-C58D7ED9481E}"/>
              </a:ext>
            </a:extLst>
          </p:cNvPr>
          <p:cNvSpPr>
            <a:spLocks noGrp="1"/>
          </p:cNvSpPr>
          <p:nvPr>
            <p:ph type="dt" sz="half" idx="10"/>
          </p:nvPr>
        </p:nvSpPr>
        <p:spPr/>
        <p:txBody>
          <a:bodyPr/>
          <a:lstStyle/>
          <a:p>
            <a:r>
              <a:rPr lang="en-US"/>
              <a:t>21/04/2024</a:t>
            </a:r>
            <a:endParaRPr lang="en-US" dirty="0"/>
          </a:p>
        </p:txBody>
      </p:sp>
      <p:sp>
        <p:nvSpPr>
          <p:cNvPr id="6" name="Footer Placeholder 5">
            <a:extLst>
              <a:ext uri="{FF2B5EF4-FFF2-40B4-BE49-F238E27FC236}">
                <a16:creationId xmlns:a16="http://schemas.microsoft.com/office/drawing/2014/main" id="{0860C4DE-1C0A-2750-F84E-23FA33AB83F3}"/>
              </a:ext>
            </a:extLst>
          </p:cNvPr>
          <p:cNvSpPr>
            <a:spLocks noGrp="1"/>
          </p:cNvSpPr>
          <p:nvPr>
            <p:ph type="ftr" sz="quarter" idx="11"/>
          </p:nvPr>
        </p:nvSpPr>
        <p:spPr/>
        <p:txBody>
          <a:bodyPr/>
          <a:lstStyle/>
          <a:p>
            <a:r>
              <a:rPr lang="en-US"/>
              <a:t>CA Premal Gandhi</a:t>
            </a:r>
            <a:endParaRPr lang="en-US" dirty="0"/>
          </a:p>
        </p:txBody>
      </p:sp>
      <p:sp>
        <p:nvSpPr>
          <p:cNvPr id="7" name="Slide Number Placeholder 6">
            <a:extLst>
              <a:ext uri="{FF2B5EF4-FFF2-40B4-BE49-F238E27FC236}">
                <a16:creationId xmlns:a16="http://schemas.microsoft.com/office/drawing/2014/main" id="{FC470225-80D8-391A-A6BF-3EF60A2491E6}"/>
              </a:ext>
            </a:extLst>
          </p:cNvPr>
          <p:cNvSpPr>
            <a:spLocks noGrp="1"/>
          </p:cNvSpPr>
          <p:nvPr>
            <p:ph type="sldNum" sz="quarter" idx="12"/>
          </p:nvPr>
        </p:nvSpPr>
        <p:spPr/>
        <p:txBody>
          <a:bodyPr/>
          <a:lstStyle/>
          <a:p>
            <a:fld id="{A65A5C87-DF58-40C8-B092-1DE63DB4547E}" type="slidenum">
              <a:rPr lang="en-US" smtClean="0"/>
              <a:t>5</a:t>
            </a:fld>
            <a:endParaRPr lang="en-US" dirty="0"/>
          </a:p>
        </p:txBody>
      </p:sp>
    </p:spTree>
    <p:extLst>
      <p:ext uri="{BB962C8B-B14F-4D97-AF65-F5344CB8AC3E}">
        <p14:creationId xmlns:p14="http://schemas.microsoft.com/office/powerpoint/2010/main" val="227307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6" name="Rectangle 9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0" name="Rectangle 99">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3BD3E49C-8A09-9BBB-234F-3C326791CE33}"/>
              </a:ext>
            </a:extLst>
          </p:cNvPr>
          <p:cNvPicPr>
            <a:picLocks noChangeAspect="1"/>
          </p:cNvPicPr>
          <p:nvPr/>
        </p:nvPicPr>
        <p:blipFill rotWithShape="1">
          <a:blip r:embed="rId2"/>
          <a:srcRect l="18064" r="18736"/>
          <a:stretch/>
        </p:blipFill>
        <p:spPr>
          <a:xfrm>
            <a:off x="26508" y="10"/>
            <a:ext cx="7986630" cy="6857990"/>
          </a:xfrm>
          <a:prstGeom prst="rect">
            <a:avLst/>
          </a:prstGeom>
        </p:spPr>
      </p:pic>
      <p:sp>
        <p:nvSpPr>
          <p:cNvPr id="102" name="Rectangle 101">
            <a:extLst>
              <a:ext uri="{FF2B5EF4-FFF2-40B4-BE49-F238E27FC236}">
                <a16:creationId xmlns:a16="http://schemas.microsoft.com/office/drawing/2014/main" id="{4F981527-1C7E-4847-B180-945BFB1A8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7066481" y="1186053"/>
            <a:ext cx="4609528" cy="1124712"/>
          </a:xfrm>
        </p:spPr>
        <p:txBody>
          <a:bodyPr vert="horz" lIns="91440" tIns="45720" rIns="91440" bIns="45720" rtlCol="0" anchor="b">
            <a:normAutofit/>
          </a:bodyPr>
          <a:lstStyle/>
          <a:p>
            <a:r>
              <a:rPr lang="en-US" sz="2800" dirty="0">
                <a:latin typeface="Palatino Linotype" panose="02040502050505030304" pitchFamily="18" charset="0"/>
              </a:rPr>
              <a:t>Significance of Peer Review</a:t>
            </a:r>
          </a:p>
        </p:txBody>
      </p:sp>
      <p:sp>
        <p:nvSpPr>
          <p:cNvPr id="104" name="Rectangle 10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6717757" y="2716954"/>
            <a:ext cx="5306976" cy="3207258"/>
          </a:xfrm>
        </p:spPr>
        <p:txBody>
          <a:bodyPr vert="horz" lIns="91440" tIns="45720" rIns="91440" bIns="45720" rtlCol="0" anchor="t">
            <a:normAutofit/>
          </a:bodyPr>
          <a:lstStyle/>
          <a:p>
            <a:pPr marL="457200" indent="-285750">
              <a:buSzPct val="80000"/>
              <a:buFont typeface="Wingdings" panose="05000000000000000000" pitchFamily="2" charset="2"/>
              <a:buChar char="q"/>
            </a:pPr>
            <a:r>
              <a:rPr lang="en-US" sz="1800" b="0" dirty="0">
                <a:effectLst/>
                <a:latin typeface="Palatino Linotype" panose="02040502050505030304" pitchFamily="18" charset="0"/>
              </a:rPr>
              <a:t>The introducti</a:t>
            </a:r>
            <a:r>
              <a:rPr lang="en-US" sz="1800" b="0" dirty="0">
                <a:latin typeface="Palatino Linotype" panose="02040502050505030304" pitchFamily="18" charset="0"/>
              </a:rPr>
              <a:t>on of the peer review has brought an overall improvement in the quality and assurance rendered by the members.</a:t>
            </a:r>
          </a:p>
          <a:p>
            <a:pPr marL="457200" indent="-285750">
              <a:buSzPct val="80000"/>
              <a:buFont typeface="Wingdings" panose="05000000000000000000" pitchFamily="2" charset="2"/>
              <a:buChar char="q"/>
            </a:pPr>
            <a:endParaRPr lang="en-US" sz="1800" b="0" dirty="0">
              <a:latin typeface="Palatino Linotype" panose="02040502050505030304" pitchFamily="18" charset="0"/>
            </a:endParaRPr>
          </a:p>
          <a:p>
            <a:pPr marL="457200" indent="-285750">
              <a:buSzPct val="80000"/>
              <a:buFont typeface="Wingdings" panose="05000000000000000000" pitchFamily="2" charset="2"/>
              <a:buChar char="q"/>
            </a:pPr>
            <a:r>
              <a:rPr lang="en-US" sz="1800" b="0" dirty="0">
                <a:latin typeface="Palatino Linotype" panose="02040502050505030304" pitchFamily="18" charset="0"/>
              </a:rPr>
              <a:t>Peer review also </a:t>
            </a:r>
            <a:r>
              <a:rPr lang="en-US" sz="1800" b="0" dirty="0">
                <a:effectLst/>
                <a:latin typeface="Palatino Linotype" panose="02040502050505030304" pitchFamily="18" charset="0"/>
              </a:rPr>
              <a:t>ensures that a member has in place proper systems to amply demonstrate the quality of assurance services</a:t>
            </a: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solidFill>
                  <a:schemeClr val="tx2">
                    <a:lumMod val="50000"/>
                    <a:lumOff val="50000"/>
                  </a:schemeClr>
                </a:solidFill>
              </a:rPr>
              <a:pPr>
                <a:spcAft>
                  <a:spcPts val="600"/>
                </a:spcAft>
              </a:pPr>
              <a:t>6</a:t>
            </a:fld>
            <a:endParaRPr lang="en-US">
              <a:solidFill>
                <a:schemeClr val="tx2">
                  <a:lumMod val="50000"/>
                  <a:lumOff val="50000"/>
                </a:schemeClr>
              </a:solidFill>
            </a:endParaRPr>
          </a:p>
        </p:txBody>
      </p:sp>
      <p:sp>
        <p:nvSpPr>
          <p:cNvPr id="3" name="Date Placeholder 2">
            <a:extLst>
              <a:ext uri="{FF2B5EF4-FFF2-40B4-BE49-F238E27FC236}">
                <a16:creationId xmlns:a16="http://schemas.microsoft.com/office/drawing/2014/main" id="{5E146207-78F0-CE23-FF53-8654D52509CB}"/>
              </a:ext>
            </a:extLst>
          </p:cNvPr>
          <p:cNvSpPr>
            <a:spLocks noGrp="1"/>
          </p:cNvSpPr>
          <p:nvPr>
            <p:ph type="dt" sz="half" idx="10"/>
          </p:nvPr>
        </p:nvSpPr>
        <p:spPr/>
        <p:txBody>
          <a:bodyPr/>
          <a:lstStyle/>
          <a:p>
            <a:r>
              <a:rPr lang="en-US"/>
              <a:t>21/04/2024</a:t>
            </a:r>
            <a:endParaRPr lang="en-US" dirty="0"/>
          </a:p>
        </p:txBody>
      </p:sp>
      <p:sp>
        <p:nvSpPr>
          <p:cNvPr id="4" name="Footer Placeholder 3">
            <a:extLst>
              <a:ext uri="{FF2B5EF4-FFF2-40B4-BE49-F238E27FC236}">
                <a16:creationId xmlns:a16="http://schemas.microsoft.com/office/drawing/2014/main" id="{D50FCF68-ED3D-D722-CDA5-EB1DA9EE5312}"/>
              </a:ext>
            </a:extLst>
          </p:cNvPr>
          <p:cNvSpPr>
            <a:spLocks noGrp="1"/>
          </p:cNvSpPr>
          <p:nvPr>
            <p:ph type="ftr" sz="quarter" idx="11"/>
          </p:nvPr>
        </p:nvSpPr>
        <p:spPr/>
        <p:txBody>
          <a:bodyPr/>
          <a:lstStyle/>
          <a:p>
            <a:r>
              <a:rPr lang="en-US"/>
              <a:t>CA Premal Gandhi</a:t>
            </a:r>
            <a:endParaRPr lang="en-US" dirty="0"/>
          </a:p>
        </p:txBody>
      </p:sp>
    </p:spTree>
    <p:extLst>
      <p:ext uri="{BB962C8B-B14F-4D97-AF65-F5344CB8AC3E}">
        <p14:creationId xmlns:p14="http://schemas.microsoft.com/office/powerpoint/2010/main" val="318129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CF5E-FD26-7409-ACD9-7F75D8E5E850}"/>
              </a:ext>
            </a:extLst>
          </p:cNvPr>
          <p:cNvSpPr>
            <a:spLocks noGrp="1"/>
          </p:cNvSpPr>
          <p:nvPr>
            <p:ph type="title"/>
          </p:nvPr>
        </p:nvSpPr>
        <p:spPr>
          <a:xfrm>
            <a:off x="1115568" y="548639"/>
            <a:ext cx="10168128" cy="1077537"/>
          </a:xfrm>
        </p:spPr>
        <p:txBody>
          <a:bodyPr/>
          <a:lstStyle/>
          <a:p>
            <a:r>
              <a:rPr lang="en-US" dirty="0"/>
              <a:t>Peer Review Guidelines 2022.</a:t>
            </a:r>
            <a:endParaRPr lang="en-IN" dirty="0"/>
          </a:p>
        </p:txBody>
      </p:sp>
      <p:sp>
        <p:nvSpPr>
          <p:cNvPr id="3" name="Content Placeholder 2">
            <a:extLst>
              <a:ext uri="{FF2B5EF4-FFF2-40B4-BE49-F238E27FC236}">
                <a16:creationId xmlns:a16="http://schemas.microsoft.com/office/drawing/2014/main" id="{AC996B56-A621-5D42-8B15-2E049C933EFB}"/>
              </a:ext>
            </a:extLst>
          </p:cNvPr>
          <p:cNvSpPr>
            <a:spLocks noGrp="1"/>
          </p:cNvSpPr>
          <p:nvPr>
            <p:ph idx="1"/>
          </p:nvPr>
        </p:nvSpPr>
        <p:spPr>
          <a:xfrm>
            <a:off x="1115568" y="2013527"/>
            <a:ext cx="10168128" cy="4158673"/>
          </a:xfrm>
        </p:spPr>
        <p:txBody>
          <a:bodyPr>
            <a:normAutofit fontScale="25000" lnSpcReduction="20000"/>
          </a:bodyPr>
          <a:lstStyle/>
          <a:p>
            <a:pPr algn="l"/>
            <a:r>
              <a:rPr lang="en-US" sz="7000" dirty="0"/>
              <a:t>In exercise of the powers conferred by Section 15(2) (fa) of the Chartered Accountants (Amendment) Act, 2022, the Council of the Institute of Chartered Accountants of India has prescribed the following Guidelines, namely</a:t>
            </a:r>
            <a:endParaRPr lang="en-IN" sz="7000" dirty="0"/>
          </a:p>
          <a:p>
            <a:pPr marL="457200" indent="-457200">
              <a:buFont typeface="+mj-lt"/>
              <a:buAutoNum type="arabicParenR"/>
            </a:pPr>
            <a:r>
              <a:rPr lang="en-US" sz="7000" dirty="0"/>
              <a:t>These guidelines are called the Peer Review Guidelines, 2022.They shall come into force from 1st October 2022.</a:t>
            </a:r>
          </a:p>
          <a:p>
            <a:pPr marL="457200" indent="-457200" algn="l">
              <a:buFont typeface="+mj-lt"/>
              <a:buAutoNum type="arabicPeriod" startAt="2"/>
            </a:pPr>
            <a:r>
              <a:rPr lang="en-IN" sz="7000" dirty="0"/>
              <a:t>Assurance Engagement -   </a:t>
            </a:r>
            <a:r>
              <a:rPr lang="en-US" sz="7000" dirty="0"/>
              <a:t>as defined in the </a:t>
            </a:r>
            <a:r>
              <a:rPr lang="en-US" sz="7000"/>
              <a:t>Framework for Assurance </a:t>
            </a:r>
            <a:r>
              <a:rPr lang="en-US" sz="7000" dirty="0"/>
              <a:t>Engagements issued by the Institute of Chartered Accountants of India and as may be amended from time to time means an engagement in which a practitioner expresses a conclusion designed to enhance the degree of confidence of the intended users other than the responsible party about the outcome of the evaluation or measurement of a subject matter against criteria but does not</a:t>
            </a:r>
            <a:r>
              <a:rPr lang="en-IN" sz="7000" dirty="0"/>
              <a:t>include:</a:t>
            </a:r>
          </a:p>
          <a:p>
            <a:endParaRPr lang="en-IN" dirty="0"/>
          </a:p>
        </p:txBody>
      </p:sp>
      <p:sp>
        <p:nvSpPr>
          <p:cNvPr id="4" name="Date Placeholder 3">
            <a:extLst>
              <a:ext uri="{FF2B5EF4-FFF2-40B4-BE49-F238E27FC236}">
                <a16:creationId xmlns:a16="http://schemas.microsoft.com/office/drawing/2014/main" id="{8EAF22DE-9DEC-6A4C-6B60-79347A3CF630}"/>
              </a:ext>
            </a:extLst>
          </p:cNvPr>
          <p:cNvSpPr>
            <a:spLocks noGrp="1"/>
          </p:cNvSpPr>
          <p:nvPr>
            <p:ph type="dt" sz="half" idx="10"/>
          </p:nvPr>
        </p:nvSpPr>
        <p:spPr/>
        <p:txBody>
          <a:bodyPr/>
          <a:lstStyle/>
          <a:p>
            <a:r>
              <a:rPr lang="en-US"/>
              <a:t>21/04/2024</a:t>
            </a:r>
            <a:endParaRPr lang="en-US" dirty="0"/>
          </a:p>
        </p:txBody>
      </p:sp>
      <p:sp>
        <p:nvSpPr>
          <p:cNvPr id="5" name="Footer Placeholder 4">
            <a:extLst>
              <a:ext uri="{FF2B5EF4-FFF2-40B4-BE49-F238E27FC236}">
                <a16:creationId xmlns:a16="http://schemas.microsoft.com/office/drawing/2014/main" id="{2E7A297C-30E8-1DC6-2F5A-19622CA7CB94}"/>
              </a:ext>
            </a:extLst>
          </p:cNvPr>
          <p:cNvSpPr>
            <a:spLocks noGrp="1"/>
          </p:cNvSpPr>
          <p:nvPr>
            <p:ph type="ftr" sz="quarter" idx="11"/>
          </p:nvPr>
        </p:nvSpPr>
        <p:spPr/>
        <p:txBody>
          <a:bodyPr/>
          <a:lstStyle/>
          <a:p>
            <a:r>
              <a:rPr lang="en-US"/>
              <a:t>CA Premal Gandhi</a:t>
            </a:r>
            <a:endParaRPr lang="en-US" dirty="0"/>
          </a:p>
        </p:txBody>
      </p:sp>
      <p:sp>
        <p:nvSpPr>
          <p:cNvPr id="6" name="Slide Number Placeholder 5">
            <a:extLst>
              <a:ext uri="{FF2B5EF4-FFF2-40B4-BE49-F238E27FC236}">
                <a16:creationId xmlns:a16="http://schemas.microsoft.com/office/drawing/2014/main" id="{0BE038B1-C6BD-026D-BEA7-83B0E9FBBD01}"/>
              </a:ext>
            </a:extLst>
          </p:cNvPr>
          <p:cNvSpPr>
            <a:spLocks noGrp="1"/>
          </p:cNvSpPr>
          <p:nvPr>
            <p:ph type="sldNum" sz="quarter" idx="12"/>
          </p:nvPr>
        </p:nvSpPr>
        <p:spPr/>
        <p:txBody>
          <a:bodyPr/>
          <a:lstStyle/>
          <a:p>
            <a:fld id="{A65A5C87-DF58-40C8-B092-1DE63DB4547E}" type="slidenum">
              <a:rPr lang="en-US" smtClean="0"/>
              <a:t>7</a:t>
            </a:fld>
            <a:endParaRPr lang="en-US" dirty="0"/>
          </a:p>
        </p:txBody>
      </p:sp>
    </p:spTree>
    <p:extLst>
      <p:ext uri="{BB962C8B-B14F-4D97-AF65-F5344CB8AC3E}">
        <p14:creationId xmlns:p14="http://schemas.microsoft.com/office/powerpoint/2010/main" val="426054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EE2F9-DF35-1203-25A3-A298A0588EE9}"/>
              </a:ext>
            </a:extLst>
          </p:cNvPr>
          <p:cNvSpPr>
            <a:spLocks noGrp="1"/>
          </p:cNvSpPr>
          <p:nvPr>
            <p:ph type="dt" sz="half" idx="10"/>
          </p:nvPr>
        </p:nvSpPr>
        <p:spPr/>
        <p:txBody>
          <a:bodyPr/>
          <a:lstStyle/>
          <a:p>
            <a:r>
              <a:rPr lang="en-US"/>
              <a:t>21/04/2024</a:t>
            </a:r>
            <a:endParaRPr lang="en-US" dirty="0"/>
          </a:p>
        </p:txBody>
      </p:sp>
      <p:sp>
        <p:nvSpPr>
          <p:cNvPr id="3" name="Footer Placeholder 2">
            <a:extLst>
              <a:ext uri="{FF2B5EF4-FFF2-40B4-BE49-F238E27FC236}">
                <a16:creationId xmlns:a16="http://schemas.microsoft.com/office/drawing/2014/main" id="{27BA935A-FEC8-BB7B-1C01-78B53A6E8A7B}"/>
              </a:ext>
            </a:extLst>
          </p:cNvPr>
          <p:cNvSpPr>
            <a:spLocks noGrp="1"/>
          </p:cNvSpPr>
          <p:nvPr>
            <p:ph type="ftr" sz="quarter" idx="11"/>
          </p:nvPr>
        </p:nvSpPr>
        <p:spPr/>
        <p:txBody>
          <a:bodyPr/>
          <a:lstStyle/>
          <a:p>
            <a:r>
              <a:rPr lang="en-US"/>
              <a:t>CA Premal Gandhi</a:t>
            </a:r>
            <a:endParaRPr lang="en-US" dirty="0"/>
          </a:p>
        </p:txBody>
      </p:sp>
      <p:sp>
        <p:nvSpPr>
          <p:cNvPr id="4" name="Slide Number Placeholder 3">
            <a:extLst>
              <a:ext uri="{FF2B5EF4-FFF2-40B4-BE49-F238E27FC236}">
                <a16:creationId xmlns:a16="http://schemas.microsoft.com/office/drawing/2014/main" id="{FF3861BE-2B96-0E76-DA79-409B3D43A501}"/>
              </a:ext>
            </a:extLst>
          </p:cNvPr>
          <p:cNvSpPr>
            <a:spLocks noGrp="1"/>
          </p:cNvSpPr>
          <p:nvPr>
            <p:ph type="sldNum" sz="quarter" idx="12"/>
          </p:nvPr>
        </p:nvSpPr>
        <p:spPr/>
        <p:txBody>
          <a:bodyPr/>
          <a:lstStyle/>
          <a:p>
            <a:fld id="{A65A5C87-DF58-40C8-B092-1DE63DB4547E}" type="slidenum">
              <a:rPr lang="en-US" smtClean="0"/>
              <a:t>8</a:t>
            </a:fld>
            <a:endParaRPr lang="en-US" dirty="0"/>
          </a:p>
        </p:txBody>
      </p:sp>
      <p:sp>
        <p:nvSpPr>
          <p:cNvPr id="6" name="TextBox 5">
            <a:extLst>
              <a:ext uri="{FF2B5EF4-FFF2-40B4-BE49-F238E27FC236}">
                <a16:creationId xmlns:a16="http://schemas.microsoft.com/office/drawing/2014/main" id="{5BC4872D-2662-D7D3-9255-BB244EBFA329}"/>
              </a:ext>
            </a:extLst>
          </p:cNvPr>
          <p:cNvSpPr txBox="1"/>
          <p:nvPr/>
        </p:nvSpPr>
        <p:spPr>
          <a:xfrm>
            <a:off x="508000" y="753653"/>
            <a:ext cx="10621818" cy="5909310"/>
          </a:xfrm>
          <a:prstGeom prst="rect">
            <a:avLst/>
          </a:prstGeom>
          <a:noFill/>
        </p:spPr>
        <p:txBody>
          <a:bodyPr wrap="square">
            <a:spAutoFit/>
          </a:bodyPr>
          <a:lstStyle/>
          <a:p>
            <a:r>
              <a:rPr lang="en-IN" sz="1800" b="0" i="0" u="none" strike="noStrike" baseline="0" dirty="0">
                <a:latin typeface="Arial" panose="020B0604020202020204" pitchFamily="34" charset="0"/>
                <a:cs typeface="Arial" panose="020B0604020202020204" pitchFamily="34" charset="0"/>
              </a:rPr>
              <a:t>a. Management Consultancy Engagements;</a:t>
            </a:r>
          </a:p>
          <a:p>
            <a:endParaRPr lang="en-IN" sz="1800" b="0" i="0" u="none" strike="noStrike" baseline="0" dirty="0">
              <a:latin typeface="Arial" panose="020B0604020202020204" pitchFamily="34" charset="0"/>
              <a:cs typeface="Arial" panose="020B0604020202020204" pitchFamily="34" charset="0"/>
            </a:endParaRPr>
          </a:p>
          <a:p>
            <a:r>
              <a:rPr lang="en-IN" sz="1800" b="0" i="0" u="none" strike="noStrike" baseline="0" dirty="0">
                <a:latin typeface="Arial" panose="020B0604020202020204" pitchFamily="34" charset="0"/>
                <a:cs typeface="Arial" panose="020B0604020202020204" pitchFamily="34" charset="0"/>
              </a:rPr>
              <a:t>b. Representation before various Authorities;</a:t>
            </a:r>
          </a:p>
          <a:p>
            <a:endParaRPr lang="en-IN" sz="1800" dirty="0">
              <a:latin typeface="Arial" panose="020B0604020202020204" pitchFamily="34" charset="0"/>
              <a:cs typeface="Arial" panose="020B0604020202020204" pitchFamily="34" charset="0"/>
            </a:endParaRPr>
          </a:p>
          <a:p>
            <a:r>
              <a:rPr lang="en-US" sz="1800" b="0" i="0" u="none" strike="noStrike" baseline="0" dirty="0">
                <a:latin typeface="Arial" panose="020B0604020202020204" pitchFamily="34" charset="0"/>
                <a:cs typeface="Arial" panose="020B0604020202020204" pitchFamily="34" charset="0"/>
              </a:rPr>
              <a:t>c. Engagements to prepare tax returns or advising clients in </a:t>
            </a:r>
            <a:r>
              <a:rPr lang="en-IN" sz="1800" b="0" i="0" u="none" strike="noStrike" baseline="0" dirty="0">
                <a:latin typeface="Arial" panose="020B0604020202020204" pitchFamily="34" charset="0"/>
                <a:cs typeface="Arial" panose="020B0604020202020204" pitchFamily="34" charset="0"/>
              </a:rPr>
              <a:t> taxation matters;</a:t>
            </a:r>
          </a:p>
          <a:p>
            <a:endParaRPr lang="en-IN" dirty="0">
              <a:latin typeface="Arial" panose="020B0604020202020204" pitchFamily="34" charset="0"/>
              <a:cs typeface="Arial" panose="020B0604020202020204" pitchFamily="34" charset="0"/>
            </a:endParaRPr>
          </a:p>
          <a:p>
            <a:r>
              <a:rPr lang="en-IN" sz="1800" b="0" i="0" u="none" strike="noStrike" baseline="0" dirty="0">
                <a:latin typeface="Arial" panose="020B0604020202020204" pitchFamily="34" charset="0"/>
                <a:cs typeface="Arial" panose="020B0604020202020204" pitchFamily="34" charset="0"/>
              </a:rPr>
              <a:t>d. </a:t>
            </a:r>
            <a:r>
              <a:rPr lang="en-US" sz="1800" b="0" i="0" u="none" strike="noStrike" baseline="0" dirty="0">
                <a:latin typeface="Arial" panose="020B0604020202020204" pitchFamily="34" charset="0"/>
                <a:cs typeface="Arial" panose="020B0604020202020204" pitchFamily="34" charset="0"/>
              </a:rPr>
              <a:t>Engagements for the compilation of financial statements;</a:t>
            </a:r>
          </a:p>
          <a:p>
            <a:endParaRPr lang="en-US" sz="1800" b="0" i="0" u="none" strike="noStrike" baseline="0" dirty="0">
              <a:latin typeface="Arial" panose="020B0604020202020204" pitchFamily="34" charset="0"/>
              <a:cs typeface="Arial" panose="020B0604020202020204" pitchFamily="34" charset="0"/>
            </a:endParaRPr>
          </a:p>
          <a:p>
            <a:r>
              <a:rPr lang="en-US" sz="1800" b="0" i="0" u="none" strike="noStrike" baseline="0" dirty="0">
                <a:latin typeface="Arial" panose="020B0604020202020204" pitchFamily="34" charset="0"/>
                <a:cs typeface="Arial" panose="020B0604020202020204" pitchFamily="34" charset="0"/>
              </a:rPr>
              <a:t>e. Engagements solely to assist the client in preparing, compiling</a:t>
            </a:r>
            <a:r>
              <a:rPr lang="en-US" sz="180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or</a:t>
            </a:r>
            <a:r>
              <a:rPr lang="en-IN" sz="180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collating information other than</a:t>
            </a:r>
          </a:p>
          <a:p>
            <a:r>
              <a:rPr lang="en-US"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 financial statements;</a:t>
            </a:r>
          </a:p>
          <a:p>
            <a:endParaRPr lang="en-US" dirty="0">
              <a:latin typeface="Arial" panose="020B0604020202020204" pitchFamily="34" charset="0"/>
              <a:cs typeface="Arial" panose="020B0604020202020204" pitchFamily="34" charset="0"/>
            </a:endParaRPr>
          </a:p>
          <a:p>
            <a:r>
              <a:rPr lang="en-US" sz="1800" b="0" i="0" u="none" strike="noStrike" baseline="0" dirty="0">
                <a:latin typeface="Arial" panose="020B0604020202020204" pitchFamily="34" charset="0"/>
                <a:cs typeface="Arial" panose="020B0604020202020204" pitchFamily="34" charset="0"/>
              </a:rPr>
              <a:t>f. Testifying as an expert witness;</a:t>
            </a:r>
          </a:p>
          <a:p>
            <a:pPr marL="342900" indent="-342900">
              <a:buAutoNum type="alphaLcPeriod" startAt="6"/>
            </a:pPr>
            <a:endParaRPr lang="en-US" dirty="0">
              <a:latin typeface="Arial" panose="020B0604020202020204" pitchFamily="34" charset="0"/>
              <a:cs typeface="Arial" panose="020B0604020202020204" pitchFamily="34" charset="0"/>
            </a:endParaRPr>
          </a:p>
          <a:p>
            <a:r>
              <a:rPr lang="en-US" sz="1800" b="0" i="0" u="none" strike="noStrike" baseline="0" dirty="0">
                <a:latin typeface="Arial" panose="020B0604020202020204" pitchFamily="34" charset="0"/>
                <a:cs typeface="Arial" panose="020B0604020202020204" pitchFamily="34" charset="0"/>
              </a:rPr>
              <a:t>g. Providing expert opinion on points of principle, such as Accounting</a:t>
            </a:r>
            <a:r>
              <a:rPr lang="en-IN" sz="180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Standards or the applicability of</a:t>
            </a:r>
          </a:p>
          <a:p>
            <a:r>
              <a:rPr lang="en-US"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certain laws, on the basis of facts provided by the client;</a:t>
            </a:r>
          </a:p>
          <a:p>
            <a:endParaRPr lang="en-US" sz="1800" b="0" i="0" u="none" strike="noStrike"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 </a:t>
            </a:r>
            <a:r>
              <a:rPr lang="en-US" sz="1800" b="0" i="0" u="none" strike="noStrike" baseline="0" dirty="0">
                <a:latin typeface="Arial" panose="020B0604020202020204" pitchFamily="34" charset="0"/>
                <a:cs typeface="Arial" panose="020B0604020202020204" pitchFamily="34" charset="0"/>
              </a:rPr>
              <a:t>Engagement for Due Diligence and</a:t>
            </a:r>
          </a:p>
          <a:p>
            <a:endParaRPr lang="en-US" sz="1800" dirty="0">
              <a:latin typeface="Arial" panose="020B0604020202020204" pitchFamily="34" charset="0"/>
              <a:cs typeface="Arial" panose="020B0604020202020204" pitchFamily="34" charset="0"/>
            </a:endParaRPr>
          </a:p>
          <a:p>
            <a:pPr marL="400050" indent="-400050">
              <a:buAutoNum type="romanLcPeriod"/>
            </a:pPr>
            <a:r>
              <a:rPr lang="en-US" sz="1800" b="0" i="0" u="none" strike="noStrike" baseline="0" dirty="0">
                <a:latin typeface="Arial" panose="020B0604020202020204" pitchFamily="34" charset="0"/>
                <a:cs typeface="Arial" panose="020B0604020202020204" pitchFamily="34" charset="0"/>
              </a:rPr>
              <a:t>Any other service rendered, or function performed by practitioner not</a:t>
            </a:r>
            <a:r>
              <a:rPr lang="en-US" sz="180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prescribed by the Council to be ‘Assurance Engagement’.</a:t>
            </a:r>
          </a:p>
          <a:p>
            <a:pPr marL="514350" indent="-514350">
              <a:buFont typeface="+mj-lt"/>
              <a:buAutoNum type="romanLcPeriod"/>
            </a:pPr>
            <a:endParaRPr lang="en-US"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84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317FF-AE91-6F18-362C-C44ECE69EB11}"/>
              </a:ext>
            </a:extLst>
          </p:cNvPr>
          <p:cNvSpPr>
            <a:spLocks noGrp="1"/>
          </p:cNvSpPr>
          <p:nvPr>
            <p:ph type="dt" sz="half" idx="10"/>
          </p:nvPr>
        </p:nvSpPr>
        <p:spPr/>
        <p:txBody>
          <a:bodyPr/>
          <a:lstStyle/>
          <a:p>
            <a:r>
              <a:rPr lang="en-US"/>
              <a:t>21/04/2024</a:t>
            </a:r>
          </a:p>
        </p:txBody>
      </p:sp>
      <p:sp>
        <p:nvSpPr>
          <p:cNvPr id="3" name="Footer Placeholder 2">
            <a:extLst>
              <a:ext uri="{FF2B5EF4-FFF2-40B4-BE49-F238E27FC236}">
                <a16:creationId xmlns:a16="http://schemas.microsoft.com/office/drawing/2014/main" id="{4302A69A-640B-3D2C-8142-124E8FA1B222}"/>
              </a:ext>
            </a:extLst>
          </p:cNvPr>
          <p:cNvSpPr>
            <a:spLocks noGrp="1"/>
          </p:cNvSpPr>
          <p:nvPr>
            <p:ph type="ftr" sz="quarter" idx="11"/>
          </p:nvPr>
        </p:nvSpPr>
        <p:spPr/>
        <p:txBody>
          <a:bodyPr/>
          <a:lstStyle/>
          <a:p>
            <a:r>
              <a:rPr lang="en-US"/>
              <a:t>CA Premal Gandhi</a:t>
            </a:r>
          </a:p>
        </p:txBody>
      </p:sp>
      <p:sp>
        <p:nvSpPr>
          <p:cNvPr id="4" name="Slide Number Placeholder 3">
            <a:extLst>
              <a:ext uri="{FF2B5EF4-FFF2-40B4-BE49-F238E27FC236}">
                <a16:creationId xmlns:a16="http://schemas.microsoft.com/office/drawing/2014/main" id="{DF8BDE83-7386-A3A6-5616-E11D57F09845}"/>
              </a:ext>
            </a:extLst>
          </p:cNvPr>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5" name="Table 5" descr="1st july 2024">
            <a:extLst>
              <a:ext uri="{FF2B5EF4-FFF2-40B4-BE49-F238E27FC236}">
                <a16:creationId xmlns:a16="http://schemas.microsoft.com/office/drawing/2014/main" id="{F4DDA05C-046F-2AE7-9DE1-7C6B353F919B}"/>
              </a:ext>
            </a:extLst>
          </p:cNvPr>
          <p:cNvGraphicFramePr>
            <a:graphicFrameLocks noGrp="1"/>
          </p:cNvGraphicFramePr>
          <p:nvPr/>
        </p:nvGraphicFramePr>
        <p:xfrm>
          <a:off x="1868294" y="457372"/>
          <a:ext cx="8461237" cy="5516735"/>
        </p:xfrm>
        <a:graphic>
          <a:graphicData uri="http://schemas.openxmlformats.org/drawingml/2006/table">
            <a:tbl>
              <a:tblPr firstRow="1" bandRow="1">
                <a:tableStyleId>{5C22544A-7EE6-4342-B048-85BDC9FD1C3A}</a:tableStyleId>
              </a:tblPr>
              <a:tblGrid>
                <a:gridCol w="1586789">
                  <a:extLst>
                    <a:ext uri="{9D8B030D-6E8A-4147-A177-3AD203B41FA5}">
                      <a16:colId xmlns:a16="http://schemas.microsoft.com/office/drawing/2014/main" val="3854266839"/>
                    </a:ext>
                  </a:extLst>
                </a:gridCol>
                <a:gridCol w="5509643">
                  <a:extLst>
                    <a:ext uri="{9D8B030D-6E8A-4147-A177-3AD203B41FA5}">
                      <a16:colId xmlns:a16="http://schemas.microsoft.com/office/drawing/2014/main" val="1577078538"/>
                    </a:ext>
                  </a:extLst>
                </a:gridCol>
                <a:gridCol w="1364805">
                  <a:extLst>
                    <a:ext uri="{9D8B030D-6E8A-4147-A177-3AD203B41FA5}">
                      <a16:colId xmlns:a16="http://schemas.microsoft.com/office/drawing/2014/main" val="3879845878"/>
                    </a:ext>
                  </a:extLst>
                </a:gridCol>
              </a:tblGrid>
              <a:tr h="1038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lt1"/>
                          </a:solidFill>
                          <a:effectLst/>
                          <a:latin typeface="Arial" panose="020B0604020202020204" pitchFamily="34" charset="0"/>
                          <a:ea typeface="+mn-ea"/>
                          <a:cs typeface="Arial" panose="020B0604020202020204" pitchFamily="34" charset="0"/>
                        </a:rPr>
                        <a:t>Phase</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lt1"/>
                          </a:solidFill>
                          <a:effectLst/>
                          <a:latin typeface="Arial" panose="020B0604020202020204" pitchFamily="34" charset="0"/>
                          <a:ea typeface="+mn-ea"/>
                          <a:cs typeface="Arial" panose="020B0604020202020204" pitchFamily="34" charset="0"/>
                        </a:rPr>
                        <a:t>Category of firms covered</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kern="1200" dirty="0">
                          <a:solidFill>
                            <a:schemeClr val="lt1"/>
                          </a:solidFill>
                          <a:effectLst/>
                          <a:latin typeface="Arial" panose="020B0604020202020204" pitchFamily="34" charset="0"/>
                          <a:ea typeface="+mn-ea"/>
                          <a:cs typeface="Arial" panose="020B0604020202020204" pitchFamily="34" charset="0"/>
                        </a:rPr>
                        <a:t>Date of implementation</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marL="79899" marR="79899" marT="39950" marB="39950"/>
                </a:tc>
                <a:extLst>
                  <a:ext uri="{0D108BD9-81ED-4DB2-BD59-A6C34878D82A}">
                    <a16:rowId xmlns:a16="http://schemas.microsoft.com/office/drawing/2014/main" val="1897583494"/>
                  </a:ext>
                </a:extLst>
              </a:tr>
              <a:tr h="119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I</a:t>
                      </a:r>
                      <a:endParaRPr lang="en-IN" sz="14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Firms which have undertaken Statutory Audit of enterprises whose equity or debt securities are listed in India or abroad as defined under SEBI (Listing Obligations and Disclosure Requirements) Regulations, 2015</a:t>
                      </a:r>
                      <a:r>
                        <a:rPr kumimoji="0" lang="en-IN" sz="1600" kern="1200" dirty="0">
                          <a:solidFill>
                            <a:schemeClr val="dk1"/>
                          </a:solidFill>
                          <a:effectLst/>
                          <a:latin typeface="Arial" panose="020B0604020202020204" pitchFamily="34" charset="0"/>
                          <a:ea typeface="+mn-ea"/>
                          <a:cs typeface="Arial" panose="020B0604020202020204" pitchFamily="34" charset="0"/>
                        </a:rPr>
                        <a:t>.</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tc>
                  <a:txBody>
                    <a:bodyPr/>
                    <a:lstStyle/>
                    <a:p>
                      <a:r>
                        <a:rPr lang="en-IN"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1st April 2023</a:t>
                      </a:r>
                      <a:endParaRPr lang="en-IN" sz="1400" dirty="0"/>
                    </a:p>
                  </a:txBody>
                  <a:tcPr marL="79899" marR="79899" marT="39950" marB="39950"/>
                </a:tc>
                <a:extLst>
                  <a:ext uri="{0D108BD9-81ED-4DB2-BD59-A6C34878D82A}">
                    <a16:rowId xmlns:a16="http://schemas.microsoft.com/office/drawing/2014/main" val="3712051475"/>
                  </a:ext>
                </a:extLst>
              </a:tr>
              <a:tr h="2929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mn-lt"/>
                          <a:ea typeface="+mn-ea"/>
                          <a:cs typeface="+mn-cs"/>
                        </a:rPr>
                        <a:t>II</a:t>
                      </a:r>
                      <a:endParaRPr lang="en-IN" sz="1600" dirty="0"/>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Firms which have undertaken Statutory Audit of unlisted public companies having paid-up capital of not less than rupees five hundred crores or having annual turnover of not less than rupees one thousand crores or having, in aggregate, outstanding loans, debentures and deposits of not less than rupees five hundred crores as on the 31st March of immediately preceding financial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a:solidFill>
                            <a:schemeClr val="dk1"/>
                          </a:solidFill>
                          <a:effectLst/>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Arial" panose="020B0604020202020204" pitchFamily="34" charset="0"/>
                          <a:ea typeface="+mn-ea"/>
                          <a:cs typeface="Arial" panose="020B0604020202020204" pitchFamily="34" charset="0"/>
                        </a:rPr>
                        <a:t>Firms having 5 or more partners anytime during the immediately preceding financial year</a:t>
                      </a:r>
                      <a:r>
                        <a:rPr kumimoji="0" lang="en-IN" sz="1700" kern="1200" dirty="0">
                          <a:solidFill>
                            <a:schemeClr val="dk1"/>
                          </a:solidFill>
                          <a:effectLst/>
                          <a:latin typeface="+mn-lt"/>
                          <a:ea typeface="+mn-ea"/>
                          <a:cs typeface="+mn-cs"/>
                        </a:rPr>
                        <a:t>.</a:t>
                      </a:r>
                      <a:endParaRPr lang="en-IN"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kern="1200" dirty="0">
                        <a:solidFill>
                          <a:schemeClr val="dk1"/>
                        </a:solidFill>
                        <a:effectLst/>
                        <a:latin typeface="Arial" panose="020B0604020202020204" pitchFamily="34" charset="0"/>
                        <a:ea typeface="+mn-ea"/>
                        <a:cs typeface="Arial" panose="020B0604020202020204" pitchFamily="34" charset="0"/>
                      </a:endParaRPr>
                    </a:p>
                    <a:p>
                      <a:endParaRPr lang="en-IN" sz="1600" dirty="0"/>
                    </a:p>
                  </a:txBody>
                  <a:tcPr marL="79899" marR="79899" marT="39950" marB="399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Arial" panose="020B0604020202020204" pitchFamily="34" charset="0"/>
                          <a:ea typeface="+mn-ea"/>
                          <a:cs typeface="Arial" panose="020B0604020202020204" pitchFamily="34" charset="0"/>
                        </a:rPr>
                        <a:t>1st July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a:solidFill>
                            <a:schemeClr val="dk1"/>
                          </a:solidFill>
                          <a:effectLst/>
                          <a:latin typeface="Arial" panose="020B0604020202020204" pitchFamily="34" charset="0"/>
                          <a:ea typeface="+mn-ea"/>
                          <a:cs typeface="Arial" panose="020B0604020202020204" pitchFamily="34" charset="0"/>
                        </a:rPr>
                        <a:t> 2024</a:t>
                      </a:r>
                      <a:endParaRPr lang="en-IN" sz="1600" dirty="0">
                        <a:latin typeface="Arial" panose="020B0604020202020204" pitchFamily="34" charset="0"/>
                        <a:cs typeface="Arial" panose="020B0604020202020204" pitchFamily="34" charset="0"/>
                      </a:endParaRPr>
                    </a:p>
                    <a:p>
                      <a:endParaRPr lang="en-IN" sz="1600" dirty="0"/>
                    </a:p>
                  </a:txBody>
                  <a:tcPr marL="79899" marR="79899" marT="39950" marB="39950"/>
                </a:tc>
                <a:extLst>
                  <a:ext uri="{0D108BD9-81ED-4DB2-BD59-A6C34878D82A}">
                    <a16:rowId xmlns:a16="http://schemas.microsoft.com/office/drawing/2014/main" val="3456142745"/>
                  </a:ext>
                </a:extLst>
              </a:tr>
              <a:tr h="324035">
                <a:tc>
                  <a:txBody>
                    <a:bodyPr/>
                    <a:lstStyle/>
                    <a:p>
                      <a:endParaRPr lang="en-IN" sz="1600" dirty="0"/>
                    </a:p>
                  </a:txBody>
                  <a:tcPr marL="79899" marR="79899" marT="39950" marB="39950"/>
                </a:tc>
                <a:tc>
                  <a:txBody>
                    <a:bodyPr/>
                    <a:lstStyle/>
                    <a:p>
                      <a:endParaRPr lang="en-IN" sz="1600"/>
                    </a:p>
                  </a:txBody>
                  <a:tcPr marL="79899" marR="79899" marT="39950" marB="39950"/>
                </a:tc>
                <a:tc>
                  <a:txBody>
                    <a:bodyPr/>
                    <a:lstStyle/>
                    <a:p>
                      <a:endParaRPr lang="en-IN" sz="1600" dirty="0"/>
                    </a:p>
                  </a:txBody>
                  <a:tcPr marL="79899" marR="79899" marT="39950" marB="39950"/>
                </a:tc>
                <a:extLst>
                  <a:ext uri="{0D108BD9-81ED-4DB2-BD59-A6C34878D82A}">
                    <a16:rowId xmlns:a16="http://schemas.microsoft.com/office/drawing/2014/main" val="258115296"/>
                  </a:ext>
                </a:extLst>
              </a:tr>
            </a:tbl>
          </a:graphicData>
        </a:graphic>
      </p:graphicFrame>
    </p:spTree>
    <p:extLst>
      <p:ext uri="{BB962C8B-B14F-4D97-AF65-F5344CB8AC3E}">
        <p14:creationId xmlns:p14="http://schemas.microsoft.com/office/powerpoint/2010/main" val="760350247"/>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290D7697-8E53-4EA8-8CBB-9C19575257BF}">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AccentBox presentation</Template>
  <TotalTime>3552</TotalTime>
  <Words>2815</Words>
  <Application>Microsoft Office PowerPoint</Application>
  <PresentationFormat>Widescreen</PresentationFormat>
  <Paragraphs>403</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Next LT Pro</vt:lpstr>
      <vt:lpstr>Calibri</vt:lpstr>
      <vt:lpstr>Cambria</vt:lpstr>
      <vt:lpstr>Palatino Linotype</vt:lpstr>
      <vt:lpstr>Segoe UI</vt:lpstr>
      <vt:lpstr>Wingdings</vt:lpstr>
      <vt:lpstr>AccentBoxVTI</vt:lpstr>
      <vt:lpstr>Rationale and Significance of Peer Review</vt:lpstr>
      <vt:lpstr>Agenda</vt:lpstr>
      <vt:lpstr>Introduction</vt:lpstr>
      <vt:lpstr>Rationale of Peer Review</vt:lpstr>
      <vt:lpstr>What is peer review?</vt:lpstr>
      <vt:lpstr>Significance of Peer Review</vt:lpstr>
      <vt:lpstr>Peer Review Guidelines 2022.</vt:lpstr>
      <vt:lpstr>PowerPoint Presentation</vt:lpstr>
      <vt:lpstr>PowerPoint Presentation</vt:lpstr>
      <vt:lpstr>PowerPoint Presentation</vt:lpstr>
      <vt:lpstr>Objectives of Peer Review</vt:lpstr>
      <vt:lpstr>PEER REVIEW THEN VS NOW</vt:lpstr>
      <vt:lpstr>PEER REVIEW THEN VS NOW</vt:lpstr>
      <vt:lpstr>MINDSET OF A PEER REVIEWER</vt:lpstr>
      <vt:lpstr>Overall Peer review process</vt:lpstr>
      <vt:lpstr>Peer Review Board</vt:lpstr>
      <vt:lpstr>Coverage of Peer Review</vt:lpstr>
      <vt:lpstr>PLANNING STAGE</vt:lpstr>
      <vt:lpstr>EXECUTION STAGE</vt:lpstr>
      <vt:lpstr>REPORTING STAGE</vt:lpstr>
      <vt:lpstr>Who can be a Peer Reviewer?</vt:lpstr>
      <vt:lpstr>Peer Review Manual</vt:lpstr>
      <vt:lpstr>Peer review Manual</vt:lpstr>
      <vt:lpstr>Peer review Manual</vt:lpstr>
      <vt:lpstr>Peer review Manual</vt:lpstr>
      <vt:lpstr> Differences</vt:lpstr>
      <vt:lpstr> Differences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and Significance of Peer Review</dc:title>
  <dc:creator>Vaishnavi M.V</dc:creator>
  <cp:lastModifiedBy>Premal Gandhi</cp:lastModifiedBy>
  <cp:revision>60</cp:revision>
  <dcterms:created xsi:type="dcterms:W3CDTF">2022-11-18T11:35:54Z</dcterms:created>
  <dcterms:modified xsi:type="dcterms:W3CDTF">2024-04-21T02:55:48Z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