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handoutMasterIdLst>
    <p:handoutMasterId r:id="rId36"/>
  </p:handoutMasterIdLst>
  <p:sldIdLst>
    <p:sldId id="257" r:id="rId5"/>
    <p:sldId id="286" r:id="rId6"/>
    <p:sldId id="295" r:id="rId7"/>
    <p:sldId id="296" r:id="rId8"/>
    <p:sldId id="297" r:id="rId9"/>
    <p:sldId id="353" r:id="rId10"/>
    <p:sldId id="292" r:id="rId11"/>
    <p:sldId id="293" r:id="rId12"/>
    <p:sldId id="299" r:id="rId13"/>
    <p:sldId id="278" r:id="rId14"/>
    <p:sldId id="349" r:id="rId15"/>
    <p:sldId id="347" r:id="rId16"/>
    <p:sldId id="300" r:id="rId17"/>
    <p:sldId id="350" r:id="rId18"/>
    <p:sldId id="294" r:id="rId19"/>
    <p:sldId id="275" r:id="rId20"/>
    <p:sldId id="344" r:id="rId21"/>
    <p:sldId id="345" r:id="rId22"/>
    <p:sldId id="346" r:id="rId23"/>
    <p:sldId id="329" r:id="rId24"/>
    <p:sldId id="303" r:id="rId25"/>
    <p:sldId id="328" r:id="rId26"/>
    <p:sldId id="318" r:id="rId27"/>
    <p:sldId id="342" r:id="rId28"/>
    <p:sldId id="348" r:id="rId29"/>
    <p:sldId id="291" r:id="rId30"/>
    <p:sldId id="282" r:id="rId31"/>
    <p:sldId id="351" r:id="rId32"/>
    <p:sldId id="352" r:id="rId33"/>
    <p:sldId id="271" r:id="rId3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92" d="100"/>
          <a:sy n="92" d="100"/>
        </p:scale>
        <p:origin x="216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8A4F4-411A-45B5-97E9-C7B0FAD83B1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967C60A-5FA9-4EDF-B6DD-BC9F4C82CD99}">
      <dgm:prSet phldrT="[Text]"/>
      <dgm:spPr/>
      <dgm:t>
        <a:bodyPr/>
        <a:lstStyle/>
        <a:p>
          <a:r>
            <a:rPr lang="en-IN" b="1"/>
            <a:t>People</a:t>
          </a:r>
          <a:endParaRPr lang="en-IN" b="1" dirty="0"/>
        </a:p>
      </dgm:t>
    </dgm:pt>
    <dgm:pt modelId="{8E928BD6-AABB-4E89-B607-D6A5AB22F159}" type="parTrans" cxnId="{56C95E1D-AD4F-44D5-B069-1282962217D2}">
      <dgm:prSet/>
      <dgm:spPr/>
      <dgm:t>
        <a:bodyPr/>
        <a:lstStyle/>
        <a:p>
          <a:endParaRPr lang="en-IN"/>
        </a:p>
      </dgm:t>
    </dgm:pt>
    <dgm:pt modelId="{8073FF51-BCDB-423E-9EF4-9C4B024B6685}" type="sibTrans" cxnId="{56C95E1D-AD4F-44D5-B069-1282962217D2}">
      <dgm:prSet/>
      <dgm:spPr/>
      <dgm:t>
        <a:bodyPr/>
        <a:lstStyle/>
        <a:p>
          <a:endParaRPr lang="en-IN"/>
        </a:p>
      </dgm:t>
    </dgm:pt>
    <dgm:pt modelId="{D540B0A4-D452-4571-BEAF-7417F9C7DC1F}">
      <dgm:prSet phldrT="[Text]"/>
      <dgm:spPr/>
      <dgm:t>
        <a:bodyPr/>
        <a:lstStyle/>
        <a:p>
          <a:r>
            <a:rPr lang="en-IN" b="1" dirty="0"/>
            <a:t>Knowledge</a:t>
          </a:r>
        </a:p>
      </dgm:t>
    </dgm:pt>
    <dgm:pt modelId="{AB9DE790-9872-4F44-8C51-EF3701B6C903}" type="parTrans" cxnId="{81E80D80-55BD-4E6D-8E93-995A933A600C}">
      <dgm:prSet/>
      <dgm:spPr/>
      <dgm:t>
        <a:bodyPr/>
        <a:lstStyle/>
        <a:p>
          <a:endParaRPr lang="en-IN"/>
        </a:p>
      </dgm:t>
    </dgm:pt>
    <dgm:pt modelId="{C9360C80-8072-45CF-88C0-13B3384F4F46}" type="sibTrans" cxnId="{81E80D80-55BD-4E6D-8E93-995A933A600C}">
      <dgm:prSet/>
      <dgm:spPr/>
      <dgm:t>
        <a:bodyPr/>
        <a:lstStyle/>
        <a:p>
          <a:endParaRPr lang="en-IN"/>
        </a:p>
      </dgm:t>
    </dgm:pt>
    <dgm:pt modelId="{0B86911E-0258-425C-B186-5BFBDD55367F}">
      <dgm:prSet phldrT="[Text]"/>
      <dgm:spPr/>
      <dgm:t>
        <a:bodyPr/>
        <a:lstStyle/>
        <a:p>
          <a:r>
            <a:rPr lang="en-IN" b="1" dirty="0"/>
            <a:t>Government</a:t>
          </a:r>
        </a:p>
      </dgm:t>
    </dgm:pt>
    <dgm:pt modelId="{F98B349A-0D52-42A8-B8C1-B9D062427483}" type="parTrans" cxnId="{EC4B214D-E6D3-4711-A442-FEB2A73A7E4A}">
      <dgm:prSet/>
      <dgm:spPr/>
      <dgm:t>
        <a:bodyPr/>
        <a:lstStyle/>
        <a:p>
          <a:endParaRPr lang="en-IN"/>
        </a:p>
      </dgm:t>
    </dgm:pt>
    <dgm:pt modelId="{D17554DF-4F85-459E-AC2D-40CEADD6F01F}" type="sibTrans" cxnId="{EC4B214D-E6D3-4711-A442-FEB2A73A7E4A}">
      <dgm:prSet/>
      <dgm:spPr/>
      <dgm:t>
        <a:bodyPr/>
        <a:lstStyle/>
        <a:p>
          <a:endParaRPr lang="en-IN"/>
        </a:p>
      </dgm:t>
    </dgm:pt>
    <dgm:pt modelId="{C06E5630-DEDE-47F4-932E-280C55B7B2D0}" type="pres">
      <dgm:prSet presAssocID="{6A98A4F4-411A-45B5-97E9-C7B0FAD83B1A}" presName="compositeShape" presStyleCnt="0">
        <dgm:presLayoutVars>
          <dgm:chMax val="7"/>
          <dgm:dir/>
          <dgm:resizeHandles val="exact"/>
        </dgm:presLayoutVars>
      </dgm:prSet>
      <dgm:spPr/>
    </dgm:pt>
    <dgm:pt modelId="{C59BA6BF-DF1F-4EF5-8376-13010934E2DA}" type="pres">
      <dgm:prSet presAssocID="{0967C60A-5FA9-4EDF-B6DD-BC9F4C82CD99}" presName="circ1" presStyleLbl="vennNode1" presStyleIdx="0" presStyleCnt="3"/>
      <dgm:spPr/>
    </dgm:pt>
    <dgm:pt modelId="{401FADF0-920A-481D-BC1C-6D9121DF48E6}" type="pres">
      <dgm:prSet presAssocID="{0967C60A-5FA9-4EDF-B6DD-BC9F4C82CD9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95CCAD7-0313-4011-A3FE-30A9EADB18C7}" type="pres">
      <dgm:prSet presAssocID="{D540B0A4-D452-4571-BEAF-7417F9C7DC1F}" presName="circ2" presStyleLbl="vennNode1" presStyleIdx="1" presStyleCnt="3"/>
      <dgm:spPr/>
    </dgm:pt>
    <dgm:pt modelId="{D2810391-A38A-44A0-A5CC-D0E151F8483F}" type="pres">
      <dgm:prSet presAssocID="{D540B0A4-D452-4571-BEAF-7417F9C7DC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42C36E-BF7C-4526-AC8E-81392EC213F4}" type="pres">
      <dgm:prSet presAssocID="{0B86911E-0258-425C-B186-5BFBDD55367F}" presName="circ3" presStyleLbl="vennNode1" presStyleIdx="2" presStyleCnt="3"/>
      <dgm:spPr/>
    </dgm:pt>
    <dgm:pt modelId="{1D805BD7-4BAC-4FD6-B252-45D499128A03}" type="pres">
      <dgm:prSet presAssocID="{0B86911E-0258-425C-B186-5BFBDD55367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233271D-C5B9-4D3B-BC53-5977A9F5B38E}" type="presOf" srcId="{D540B0A4-D452-4571-BEAF-7417F9C7DC1F}" destId="{B95CCAD7-0313-4011-A3FE-30A9EADB18C7}" srcOrd="0" destOrd="0" presId="urn:microsoft.com/office/officeart/2005/8/layout/venn1"/>
    <dgm:cxn modelId="{56C95E1D-AD4F-44D5-B069-1282962217D2}" srcId="{6A98A4F4-411A-45B5-97E9-C7B0FAD83B1A}" destId="{0967C60A-5FA9-4EDF-B6DD-BC9F4C82CD99}" srcOrd="0" destOrd="0" parTransId="{8E928BD6-AABB-4E89-B607-D6A5AB22F159}" sibTransId="{8073FF51-BCDB-423E-9EF4-9C4B024B6685}"/>
    <dgm:cxn modelId="{F7DCB523-11CB-43F7-B300-4723D02C8652}" type="presOf" srcId="{D540B0A4-D452-4571-BEAF-7417F9C7DC1F}" destId="{D2810391-A38A-44A0-A5CC-D0E151F8483F}" srcOrd="1" destOrd="0" presId="urn:microsoft.com/office/officeart/2005/8/layout/venn1"/>
    <dgm:cxn modelId="{F66C3B3D-EF66-4AFB-95AD-56F9B95BF284}" type="presOf" srcId="{0967C60A-5FA9-4EDF-B6DD-BC9F4C82CD99}" destId="{C59BA6BF-DF1F-4EF5-8376-13010934E2DA}" srcOrd="0" destOrd="0" presId="urn:microsoft.com/office/officeart/2005/8/layout/venn1"/>
    <dgm:cxn modelId="{EC4B214D-E6D3-4711-A442-FEB2A73A7E4A}" srcId="{6A98A4F4-411A-45B5-97E9-C7B0FAD83B1A}" destId="{0B86911E-0258-425C-B186-5BFBDD55367F}" srcOrd="2" destOrd="0" parTransId="{F98B349A-0D52-42A8-B8C1-B9D062427483}" sibTransId="{D17554DF-4F85-459E-AC2D-40CEADD6F01F}"/>
    <dgm:cxn modelId="{81E80D80-55BD-4E6D-8E93-995A933A600C}" srcId="{6A98A4F4-411A-45B5-97E9-C7B0FAD83B1A}" destId="{D540B0A4-D452-4571-BEAF-7417F9C7DC1F}" srcOrd="1" destOrd="0" parTransId="{AB9DE790-9872-4F44-8C51-EF3701B6C903}" sibTransId="{C9360C80-8072-45CF-88C0-13B3384F4F46}"/>
    <dgm:cxn modelId="{19855587-8A07-498E-ACB8-9834173BF1D3}" type="presOf" srcId="{0B86911E-0258-425C-B186-5BFBDD55367F}" destId="{1D805BD7-4BAC-4FD6-B252-45D499128A03}" srcOrd="1" destOrd="0" presId="urn:microsoft.com/office/officeart/2005/8/layout/venn1"/>
    <dgm:cxn modelId="{42F998AB-F661-48A5-A0CB-624A80426995}" type="presOf" srcId="{0B86911E-0258-425C-B186-5BFBDD55367F}" destId="{8242C36E-BF7C-4526-AC8E-81392EC213F4}" srcOrd="0" destOrd="0" presId="urn:microsoft.com/office/officeart/2005/8/layout/venn1"/>
    <dgm:cxn modelId="{1412F0AC-C54E-4266-97C9-BC0F5FD9DB7E}" type="presOf" srcId="{0967C60A-5FA9-4EDF-B6DD-BC9F4C82CD99}" destId="{401FADF0-920A-481D-BC1C-6D9121DF48E6}" srcOrd="1" destOrd="0" presId="urn:microsoft.com/office/officeart/2005/8/layout/venn1"/>
    <dgm:cxn modelId="{C32783F3-A752-4965-881D-3544830B866E}" type="presOf" srcId="{6A98A4F4-411A-45B5-97E9-C7B0FAD83B1A}" destId="{C06E5630-DEDE-47F4-932E-280C55B7B2D0}" srcOrd="0" destOrd="0" presId="urn:microsoft.com/office/officeart/2005/8/layout/venn1"/>
    <dgm:cxn modelId="{FF3C9450-FD80-4D01-9661-E2CAA503F722}" type="presParOf" srcId="{C06E5630-DEDE-47F4-932E-280C55B7B2D0}" destId="{C59BA6BF-DF1F-4EF5-8376-13010934E2DA}" srcOrd="0" destOrd="0" presId="urn:microsoft.com/office/officeart/2005/8/layout/venn1"/>
    <dgm:cxn modelId="{C39EB14C-2921-469B-BA31-CE53A546FDFD}" type="presParOf" srcId="{C06E5630-DEDE-47F4-932E-280C55B7B2D0}" destId="{401FADF0-920A-481D-BC1C-6D9121DF48E6}" srcOrd="1" destOrd="0" presId="urn:microsoft.com/office/officeart/2005/8/layout/venn1"/>
    <dgm:cxn modelId="{A1CDDAA7-2DCA-4C12-B80A-B6FF86BC5E70}" type="presParOf" srcId="{C06E5630-DEDE-47F4-932E-280C55B7B2D0}" destId="{B95CCAD7-0313-4011-A3FE-30A9EADB18C7}" srcOrd="2" destOrd="0" presId="urn:microsoft.com/office/officeart/2005/8/layout/venn1"/>
    <dgm:cxn modelId="{0A771D94-DAB4-4473-9DB9-C7B71920DBF6}" type="presParOf" srcId="{C06E5630-DEDE-47F4-932E-280C55B7B2D0}" destId="{D2810391-A38A-44A0-A5CC-D0E151F8483F}" srcOrd="3" destOrd="0" presId="urn:microsoft.com/office/officeart/2005/8/layout/venn1"/>
    <dgm:cxn modelId="{C06FF8B7-1338-41AA-9008-897B35BDDD44}" type="presParOf" srcId="{C06E5630-DEDE-47F4-932E-280C55B7B2D0}" destId="{8242C36E-BF7C-4526-AC8E-81392EC213F4}" srcOrd="4" destOrd="0" presId="urn:microsoft.com/office/officeart/2005/8/layout/venn1"/>
    <dgm:cxn modelId="{A023FE21-CAAA-4795-8046-E86AE29D71CF}" type="presParOf" srcId="{C06E5630-DEDE-47F4-932E-280C55B7B2D0}" destId="{1D805BD7-4BAC-4FD6-B252-45D499128A0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CB6878-927F-4F90-870F-74C335362672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D01363E8-5BAC-4BCD-A739-039FFDA81F6B}">
      <dgm:prSet phldrT="[Text]"/>
      <dgm:spPr/>
      <dgm:t>
        <a:bodyPr/>
        <a:lstStyle/>
        <a:p>
          <a:r>
            <a:rPr lang="en-IN" dirty="0"/>
            <a:t>S</a:t>
          </a:r>
        </a:p>
      </dgm:t>
    </dgm:pt>
    <dgm:pt modelId="{936E1E15-2BB0-43F6-A0AC-EBF7E02C9463}" type="parTrans" cxnId="{87EFC5C6-5F95-479B-9F3E-4D65E493520B}">
      <dgm:prSet/>
      <dgm:spPr/>
      <dgm:t>
        <a:bodyPr/>
        <a:lstStyle/>
        <a:p>
          <a:endParaRPr lang="en-IN"/>
        </a:p>
      </dgm:t>
    </dgm:pt>
    <dgm:pt modelId="{5FD26505-6402-483A-8D76-366D792A4D88}" type="sibTrans" cxnId="{87EFC5C6-5F95-479B-9F3E-4D65E493520B}">
      <dgm:prSet/>
      <dgm:spPr/>
      <dgm:t>
        <a:bodyPr/>
        <a:lstStyle/>
        <a:p>
          <a:endParaRPr lang="en-IN"/>
        </a:p>
      </dgm:t>
    </dgm:pt>
    <dgm:pt modelId="{51A3137A-5C55-4F1B-9396-60ECE61BB083}">
      <dgm:prSet phldrT="[Text]"/>
      <dgm:spPr/>
      <dgm:t>
        <a:bodyPr/>
        <a:lstStyle/>
        <a:p>
          <a:r>
            <a:rPr lang="en-IN" dirty="0"/>
            <a:t>I</a:t>
          </a:r>
        </a:p>
      </dgm:t>
    </dgm:pt>
    <dgm:pt modelId="{CA5770D9-80F7-4AC9-AFFB-9C5C1F7B6C16}" type="parTrans" cxnId="{A3E2AE72-C2EC-4973-BCB8-E8DCE33FDF48}">
      <dgm:prSet/>
      <dgm:spPr/>
      <dgm:t>
        <a:bodyPr/>
        <a:lstStyle/>
        <a:p>
          <a:endParaRPr lang="en-IN"/>
        </a:p>
      </dgm:t>
    </dgm:pt>
    <dgm:pt modelId="{423ABA99-2699-4776-9996-338ACD12B626}" type="sibTrans" cxnId="{A3E2AE72-C2EC-4973-BCB8-E8DCE33FDF48}">
      <dgm:prSet/>
      <dgm:spPr/>
      <dgm:t>
        <a:bodyPr/>
        <a:lstStyle/>
        <a:p>
          <a:endParaRPr lang="en-IN"/>
        </a:p>
      </dgm:t>
    </dgm:pt>
    <dgm:pt modelId="{5AE7334F-3169-4F02-B4B6-B516B5C069C9}">
      <dgm:prSet phldrT="[Text]"/>
      <dgm:spPr/>
      <dgm:t>
        <a:bodyPr/>
        <a:lstStyle/>
        <a:p>
          <a:r>
            <a:rPr lang="en-IN" dirty="0"/>
            <a:t>P</a:t>
          </a:r>
        </a:p>
      </dgm:t>
    </dgm:pt>
    <dgm:pt modelId="{72920E5C-C656-4C7E-846B-67B4761E4F6A}" type="parTrans" cxnId="{D2CB17AE-F4B9-440E-A9AF-7DCAF28F2E3A}">
      <dgm:prSet/>
      <dgm:spPr/>
      <dgm:t>
        <a:bodyPr/>
        <a:lstStyle/>
        <a:p>
          <a:endParaRPr lang="en-IN"/>
        </a:p>
      </dgm:t>
    </dgm:pt>
    <dgm:pt modelId="{F030A090-9278-4849-84A1-059D212884A3}" type="sibTrans" cxnId="{D2CB17AE-F4B9-440E-A9AF-7DCAF28F2E3A}">
      <dgm:prSet/>
      <dgm:spPr/>
      <dgm:t>
        <a:bodyPr/>
        <a:lstStyle/>
        <a:p>
          <a:endParaRPr lang="en-IN"/>
        </a:p>
      </dgm:t>
    </dgm:pt>
    <dgm:pt modelId="{A592E012-8993-402D-BF8A-3E5220968748}">
      <dgm:prSet phldrT="[Text]"/>
      <dgm:spPr/>
      <dgm:t>
        <a:bodyPr/>
        <a:lstStyle/>
        <a:p>
          <a:r>
            <a:rPr lang="en-IN" dirty="0"/>
            <a:t>O</a:t>
          </a:r>
        </a:p>
      </dgm:t>
    </dgm:pt>
    <dgm:pt modelId="{BEFE099D-748B-4AEE-80D0-D4F5033DA7C8}" type="parTrans" cxnId="{7043E36E-96E5-4C31-A62F-B373A6FC02F3}">
      <dgm:prSet/>
      <dgm:spPr/>
      <dgm:t>
        <a:bodyPr/>
        <a:lstStyle/>
        <a:p>
          <a:endParaRPr lang="en-IN"/>
        </a:p>
      </dgm:t>
    </dgm:pt>
    <dgm:pt modelId="{5C688811-864B-40B7-B05A-346A62B7C331}" type="sibTrans" cxnId="{7043E36E-96E5-4C31-A62F-B373A6FC02F3}">
      <dgm:prSet/>
      <dgm:spPr/>
      <dgm:t>
        <a:bodyPr/>
        <a:lstStyle/>
        <a:p>
          <a:endParaRPr lang="en-IN"/>
        </a:p>
      </dgm:t>
    </dgm:pt>
    <dgm:pt modelId="{1DABD41C-88E6-4452-8289-790791FF4554}">
      <dgm:prSet phldrT="[Text]"/>
      <dgm:spPr/>
      <dgm:t>
        <a:bodyPr/>
        <a:lstStyle/>
        <a:p>
          <a:r>
            <a:rPr lang="en-IN" dirty="0"/>
            <a:t>C</a:t>
          </a:r>
        </a:p>
      </dgm:t>
    </dgm:pt>
    <dgm:pt modelId="{1D1914D7-D80A-4A53-BBB9-0E6F8DAAEE69}" type="parTrans" cxnId="{18711DE7-6062-4D78-9311-4D10985F74F1}">
      <dgm:prSet/>
      <dgm:spPr/>
      <dgm:t>
        <a:bodyPr/>
        <a:lstStyle/>
        <a:p>
          <a:endParaRPr lang="en-IN"/>
        </a:p>
      </dgm:t>
    </dgm:pt>
    <dgm:pt modelId="{1C5E1101-2034-4710-8CA1-76F75C779792}" type="sibTrans" cxnId="{18711DE7-6062-4D78-9311-4D10985F74F1}">
      <dgm:prSet/>
      <dgm:spPr/>
      <dgm:t>
        <a:bodyPr/>
        <a:lstStyle/>
        <a:p>
          <a:endParaRPr lang="en-IN"/>
        </a:p>
      </dgm:t>
    </dgm:pt>
    <dgm:pt modelId="{B36A325E-A660-4D73-8EC7-4B8287466362}" type="pres">
      <dgm:prSet presAssocID="{6CCB6878-927F-4F90-870F-74C335362672}" presName="Name0" presStyleCnt="0">
        <dgm:presLayoutVars>
          <dgm:dir/>
          <dgm:resizeHandles val="exact"/>
        </dgm:presLayoutVars>
      </dgm:prSet>
      <dgm:spPr/>
    </dgm:pt>
    <dgm:pt modelId="{35A11AB5-165C-4806-B7D9-C275874E1F47}" type="pres">
      <dgm:prSet presAssocID="{D01363E8-5BAC-4BCD-A739-039FFDA81F6B}" presName="Name5" presStyleLbl="vennNode1" presStyleIdx="0" presStyleCnt="5">
        <dgm:presLayoutVars>
          <dgm:bulletEnabled val="1"/>
        </dgm:presLayoutVars>
      </dgm:prSet>
      <dgm:spPr/>
    </dgm:pt>
    <dgm:pt modelId="{C733A3BD-B49C-47DF-AA9A-DEA421D2FEAB}" type="pres">
      <dgm:prSet presAssocID="{5FD26505-6402-483A-8D76-366D792A4D88}" presName="space" presStyleCnt="0"/>
      <dgm:spPr/>
    </dgm:pt>
    <dgm:pt modelId="{D4890B3D-2F28-4621-9FCA-FF5AAA3D1C1B}" type="pres">
      <dgm:prSet presAssocID="{51A3137A-5C55-4F1B-9396-60ECE61BB083}" presName="Name5" presStyleLbl="vennNode1" presStyleIdx="1" presStyleCnt="5">
        <dgm:presLayoutVars>
          <dgm:bulletEnabled val="1"/>
        </dgm:presLayoutVars>
      </dgm:prSet>
      <dgm:spPr/>
    </dgm:pt>
    <dgm:pt modelId="{C4CBDE87-68FC-467F-8131-313B5E92AA68}" type="pres">
      <dgm:prSet presAssocID="{423ABA99-2699-4776-9996-338ACD12B626}" presName="space" presStyleCnt="0"/>
      <dgm:spPr/>
    </dgm:pt>
    <dgm:pt modelId="{5D52B585-A84F-4F97-B7A5-ABFC54B82B6F}" type="pres">
      <dgm:prSet presAssocID="{5AE7334F-3169-4F02-B4B6-B516B5C069C9}" presName="Name5" presStyleLbl="vennNode1" presStyleIdx="2" presStyleCnt="5">
        <dgm:presLayoutVars>
          <dgm:bulletEnabled val="1"/>
        </dgm:presLayoutVars>
      </dgm:prSet>
      <dgm:spPr/>
    </dgm:pt>
    <dgm:pt modelId="{66229862-CF3A-481E-A79A-DF76B7D054A7}" type="pres">
      <dgm:prSet presAssocID="{F030A090-9278-4849-84A1-059D212884A3}" presName="space" presStyleCnt="0"/>
      <dgm:spPr/>
    </dgm:pt>
    <dgm:pt modelId="{3E7AE5D9-70DD-4C44-B01A-81620A339A91}" type="pres">
      <dgm:prSet presAssocID="{A592E012-8993-402D-BF8A-3E5220968748}" presName="Name5" presStyleLbl="vennNode1" presStyleIdx="3" presStyleCnt="5">
        <dgm:presLayoutVars>
          <dgm:bulletEnabled val="1"/>
        </dgm:presLayoutVars>
      </dgm:prSet>
      <dgm:spPr/>
    </dgm:pt>
    <dgm:pt modelId="{182A839F-1B03-4DCC-B00F-53ADECB33464}" type="pres">
      <dgm:prSet presAssocID="{5C688811-864B-40B7-B05A-346A62B7C331}" presName="space" presStyleCnt="0"/>
      <dgm:spPr/>
    </dgm:pt>
    <dgm:pt modelId="{6880F455-811B-423B-AC5A-2B1751B60D51}" type="pres">
      <dgm:prSet presAssocID="{1DABD41C-88E6-4452-8289-790791FF4554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3EBB9102-E752-4A46-8B04-48316894DDDF}" type="presOf" srcId="{A592E012-8993-402D-BF8A-3E5220968748}" destId="{3E7AE5D9-70DD-4C44-B01A-81620A339A91}" srcOrd="0" destOrd="0" presId="urn:microsoft.com/office/officeart/2005/8/layout/venn3"/>
    <dgm:cxn modelId="{522CF615-471E-412F-AB95-6B67A4A7B216}" type="presOf" srcId="{6CCB6878-927F-4F90-870F-74C335362672}" destId="{B36A325E-A660-4D73-8EC7-4B8287466362}" srcOrd="0" destOrd="0" presId="urn:microsoft.com/office/officeart/2005/8/layout/venn3"/>
    <dgm:cxn modelId="{7043E36E-96E5-4C31-A62F-B373A6FC02F3}" srcId="{6CCB6878-927F-4F90-870F-74C335362672}" destId="{A592E012-8993-402D-BF8A-3E5220968748}" srcOrd="3" destOrd="0" parTransId="{BEFE099D-748B-4AEE-80D0-D4F5033DA7C8}" sibTransId="{5C688811-864B-40B7-B05A-346A62B7C331}"/>
    <dgm:cxn modelId="{A3E2AE72-C2EC-4973-BCB8-E8DCE33FDF48}" srcId="{6CCB6878-927F-4F90-870F-74C335362672}" destId="{51A3137A-5C55-4F1B-9396-60ECE61BB083}" srcOrd="1" destOrd="0" parTransId="{CA5770D9-80F7-4AC9-AFFB-9C5C1F7B6C16}" sibTransId="{423ABA99-2699-4776-9996-338ACD12B626}"/>
    <dgm:cxn modelId="{C54FC87D-4CF2-41FD-A9C4-5A3232189D2B}" type="presOf" srcId="{1DABD41C-88E6-4452-8289-790791FF4554}" destId="{6880F455-811B-423B-AC5A-2B1751B60D51}" srcOrd="0" destOrd="0" presId="urn:microsoft.com/office/officeart/2005/8/layout/venn3"/>
    <dgm:cxn modelId="{D2CB17AE-F4B9-440E-A9AF-7DCAF28F2E3A}" srcId="{6CCB6878-927F-4F90-870F-74C335362672}" destId="{5AE7334F-3169-4F02-B4B6-B516B5C069C9}" srcOrd="2" destOrd="0" parTransId="{72920E5C-C656-4C7E-846B-67B4761E4F6A}" sibTransId="{F030A090-9278-4849-84A1-059D212884A3}"/>
    <dgm:cxn modelId="{87EFC5C6-5F95-479B-9F3E-4D65E493520B}" srcId="{6CCB6878-927F-4F90-870F-74C335362672}" destId="{D01363E8-5BAC-4BCD-A739-039FFDA81F6B}" srcOrd="0" destOrd="0" parTransId="{936E1E15-2BB0-43F6-A0AC-EBF7E02C9463}" sibTransId="{5FD26505-6402-483A-8D76-366D792A4D88}"/>
    <dgm:cxn modelId="{F8C212D0-9F1B-472B-8A4E-CC6AD51B6362}" type="presOf" srcId="{D01363E8-5BAC-4BCD-A739-039FFDA81F6B}" destId="{35A11AB5-165C-4806-B7D9-C275874E1F47}" srcOrd="0" destOrd="0" presId="urn:microsoft.com/office/officeart/2005/8/layout/venn3"/>
    <dgm:cxn modelId="{490778D0-E872-4EBF-B20A-1DDEBA47FDBD}" type="presOf" srcId="{51A3137A-5C55-4F1B-9396-60ECE61BB083}" destId="{D4890B3D-2F28-4621-9FCA-FF5AAA3D1C1B}" srcOrd="0" destOrd="0" presId="urn:microsoft.com/office/officeart/2005/8/layout/venn3"/>
    <dgm:cxn modelId="{8F7419DD-50EE-47AC-87CB-EACA2D4D8730}" type="presOf" srcId="{5AE7334F-3169-4F02-B4B6-B516B5C069C9}" destId="{5D52B585-A84F-4F97-B7A5-ABFC54B82B6F}" srcOrd="0" destOrd="0" presId="urn:microsoft.com/office/officeart/2005/8/layout/venn3"/>
    <dgm:cxn modelId="{18711DE7-6062-4D78-9311-4D10985F74F1}" srcId="{6CCB6878-927F-4F90-870F-74C335362672}" destId="{1DABD41C-88E6-4452-8289-790791FF4554}" srcOrd="4" destOrd="0" parTransId="{1D1914D7-D80A-4A53-BBB9-0E6F8DAAEE69}" sibTransId="{1C5E1101-2034-4710-8CA1-76F75C779792}"/>
    <dgm:cxn modelId="{66F2213F-1D80-4567-B50A-C6935ED4E0D9}" type="presParOf" srcId="{B36A325E-A660-4D73-8EC7-4B8287466362}" destId="{35A11AB5-165C-4806-B7D9-C275874E1F47}" srcOrd="0" destOrd="0" presId="urn:microsoft.com/office/officeart/2005/8/layout/venn3"/>
    <dgm:cxn modelId="{A57A0460-D83E-4900-8E8A-961AF1EA5555}" type="presParOf" srcId="{B36A325E-A660-4D73-8EC7-4B8287466362}" destId="{C733A3BD-B49C-47DF-AA9A-DEA421D2FEAB}" srcOrd="1" destOrd="0" presId="urn:microsoft.com/office/officeart/2005/8/layout/venn3"/>
    <dgm:cxn modelId="{89BD32C5-DAC9-4FF4-BDEA-5FC6DFE927AF}" type="presParOf" srcId="{B36A325E-A660-4D73-8EC7-4B8287466362}" destId="{D4890B3D-2F28-4621-9FCA-FF5AAA3D1C1B}" srcOrd="2" destOrd="0" presId="urn:microsoft.com/office/officeart/2005/8/layout/venn3"/>
    <dgm:cxn modelId="{14D02F86-58CE-4FA3-AF25-F1393A9AB6D0}" type="presParOf" srcId="{B36A325E-A660-4D73-8EC7-4B8287466362}" destId="{C4CBDE87-68FC-467F-8131-313B5E92AA68}" srcOrd="3" destOrd="0" presId="urn:microsoft.com/office/officeart/2005/8/layout/venn3"/>
    <dgm:cxn modelId="{B09C657F-2DA8-4B90-891E-4FD3D1A0AB19}" type="presParOf" srcId="{B36A325E-A660-4D73-8EC7-4B8287466362}" destId="{5D52B585-A84F-4F97-B7A5-ABFC54B82B6F}" srcOrd="4" destOrd="0" presId="urn:microsoft.com/office/officeart/2005/8/layout/venn3"/>
    <dgm:cxn modelId="{46F543DA-6FBB-400D-8EAC-7C90985F2818}" type="presParOf" srcId="{B36A325E-A660-4D73-8EC7-4B8287466362}" destId="{66229862-CF3A-481E-A79A-DF76B7D054A7}" srcOrd="5" destOrd="0" presId="urn:microsoft.com/office/officeart/2005/8/layout/venn3"/>
    <dgm:cxn modelId="{0C0D13AE-A675-4893-8425-83C9756486DC}" type="presParOf" srcId="{B36A325E-A660-4D73-8EC7-4B8287466362}" destId="{3E7AE5D9-70DD-4C44-B01A-81620A339A91}" srcOrd="6" destOrd="0" presId="urn:microsoft.com/office/officeart/2005/8/layout/venn3"/>
    <dgm:cxn modelId="{E2238535-BDA7-4DE0-9C1D-49AB05878C76}" type="presParOf" srcId="{B36A325E-A660-4D73-8EC7-4B8287466362}" destId="{182A839F-1B03-4DCC-B00F-53ADECB33464}" srcOrd="7" destOrd="0" presId="urn:microsoft.com/office/officeart/2005/8/layout/venn3"/>
    <dgm:cxn modelId="{45B0B243-A85D-42B9-8E62-1FA3DD0B0CFE}" type="presParOf" srcId="{B36A325E-A660-4D73-8EC7-4B8287466362}" destId="{6880F455-811B-423B-AC5A-2B1751B60D51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597D8F-10F0-4E0E-97A2-F927C86C563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71448E2D-3477-4E81-92FF-25E85C5CE08C}">
      <dgm:prSet phldrT="[Text]" phldr="0"/>
      <dgm:spPr/>
      <dgm:t>
        <a:bodyPr/>
        <a:lstStyle/>
        <a:p>
          <a:r>
            <a:rPr lang="en-IN" dirty="0"/>
            <a:t>Person</a:t>
          </a:r>
        </a:p>
      </dgm:t>
    </dgm:pt>
    <dgm:pt modelId="{31141FCA-50F1-465E-9A81-4E6DF998A8DA}" type="parTrans" cxnId="{3BDBD2CC-505E-40FF-92D9-2991F5E9A00A}">
      <dgm:prSet/>
      <dgm:spPr/>
      <dgm:t>
        <a:bodyPr/>
        <a:lstStyle/>
        <a:p>
          <a:endParaRPr lang="en-IN"/>
        </a:p>
      </dgm:t>
    </dgm:pt>
    <dgm:pt modelId="{56076A81-7C75-414A-A2F4-63F5B353E558}" type="sibTrans" cxnId="{3BDBD2CC-505E-40FF-92D9-2991F5E9A00A}">
      <dgm:prSet/>
      <dgm:spPr/>
      <dgm:t>
        <a:bodyPr/>
        <a:lstStyle/>
        <a:p>
          <a:endParaRPr lang="en-IN"/>
        </a:p>
      </dgm:t>
    </dgm:pt>
    <dgm:pt modelId="{BCB96098-0230-4B90-B810-2561180AB426}">
      <dgm:prSet phldrT="[Text]" phldr="0"/>
      <dgm:spPr/>
      <dgm:t>
        <a:bodyPr/>
        <a:lstStyle/>
        <a:p>
          <a:r>
            <a:rPr lang="en-IN" dirty="0"/>
            <a:t>GST</a:t>
          </a:r>
        </a:p>
      </dgm:t>
    </dgm:pt>
    <dgm:pt modelId="{0E18610C-DA66-4C07-AE99-73FB29F779EC}" type="parTrans" cxnId="{D07004F2-D595-4305-8A0B-ED54E880F7E9}">
      <dgm:prSet/>
      <dgm:spPr/>
      <dgm:t>
        <a:bodyPr/>
        <a:lstStyle/>
        <a:p>
          <a:endParaRPr lang="en-IN"/>
        </a:p>
      </dgm:t>
    </dgm:pt>
    <dgm:pt modelId="{A8BF93A9-DA6B-411A-BCB5-E0A77C3C4F85}" type="sibTrans" cxnId="{D07004F2-D595-4305-8A0B-ED54E880F7E9}">
      <dgm:prSet/>
      <dgm:spPr/>
      <dgm:t>
        <a:bodyPr/>
        <a:lstStyle/>
        <a:p>
          <a:endParaRPr lang="en-IN"/>
        </a:p>
      </dgm:t>
    </dgm:pt>
    <dgm:pt modelId="{0CF551D6-590A-4821-B1DA-7A38D0F19780}">
      <dgm:prSet phldrT="[Text]" phldr="0"/>
      <dgm:spPr/>
      <dgm:t>
        <a:bodyPr/>
        <a:lstStyle/>
        <a:p>
          <a:r>
            <a:rPr lang="en-IN" dirty="0"/>
            <a:t>IT</a:t>
          </a:r>
        </a:p>
      </dgm:t>
    </dgm:pt>
    <dgm:pt modelId="{089B8E45-EDD9-4DFE-8B6A-26088BD5579D}" type="parTrans" cxnId="{88F85ED1-4F61-4C04-8656-D2A2FE747E21}">
      <dgm:prSet/>
      <dgm:spPr/>
      <dgm:t>
        <a:bodyPr/>
        <a:lstStyle/>
        <a:p>
          <a:endParaRPr lang="en-IN"/>
        </a:p>
      </dgm:t>
    </dgm:pt>
    <dgm:pt modelId="{78A7F4C4-9713-4C55-8690-062F473AC672}" type="sibTrans" cxnId="{88F85ED1-4F61-4C04-8656-D2A2FE747E21}">
      <dgm:prSet/>
      <dgm:spPr/>
      <dgm:t>
        <a:bodyPr/>
        <a:lstStyle/>
        <a:p>
          <a:endParaRPr lang="en-IN"/>
        </a:p>
      </dgm:t>
    </dgm:pt>
    <dgm:pt modelId="{9B86E4B4-D0EB-429A-85B4-7A11E1E9FA52}">
      <dgm:prSet phldrT="[Text]" phldr="0"/>
      <dgm:spPr/>
      <dgm:t>
        <a:bodyPr/>
        <a:lstStyle/>
        <a:p>
          <a:r>
            <a:rPr lang="en-IN" dirty="0"/>
            <a:t>Accounts</a:t>
          </a:r>
        </a:p>
      </dgm:t>
    </dgm:pt>
    <dgm:pt modelId="{086D19E6-F372-4031-BAB4-BC9FBBB31F8C}" type="parTrans" cxnId="{1A81CE75-A0E6-4B3D-84E2-520079F2B0FA}">
      <dgm:prSet/>
      <dgm:spPr/>
      <dgm:t>
        <a:bodyPr/>
        <a:lstStyle/>
        <a:p>
          <a:endParaRPr lang="en-IN"/>
        </a:p>
      </dgm:t>
    </dgm:pt>
    <dgm:pt modelId="{7B05B09E-9E5E-426B-B667-2D418C28DF1A}" type="sibTrans" cxnId="{1A81CE75-A0E6-4B3D-84E2-520079F2B0FA}">
      <dgm:prSet/>
      <dgm:spPr/>
      <dgm:t>
        <a:bodyPr/>
        <a:lstStyle/>
        <a:p>
          <a:endParaRPr lang="en-IN"/>
        </a:p>
      </dgm:t>
    </dgm:pt>
    <dgm:pt modelId="{E92F501C-A138-437A-A665-56435FA2FE2A}">
      <dgm:prSet phldrT="[Text]" phldr="0"/>
      <dgm:spPr/>
      <dgm:t>
        <a:bodyPr/>
        <a:lstStyle/>
        <a:p>
          <a:r>
            <a:rPr lang="en-IN" dirty="0"/>
            <a:t>Payroll</a:t>
          </a:r>
        </a:p>
      </dgm:t>
    </dgm:pt>
    <dgm:pt modelId="{036CEC41-08FC-4183-8F65-33B07F9BD246}" type="parTrans" cxnId="{5E64D6E4-DA45-45F4-A099-95263F9AAC48}">
      <dgm:prSet/>
      <dgm:spPr/>
      <dgm:t>
        <a:bodyPr/>
        <a:lstStyle/>
        <a:p>
          <a:endParaRPr lang="en-IN"/>
        </a:p>
      </dgm:t>
    </dgm:pt>
    <dgm:pt modelId="{3096917E-A453-43ED-AB8B-6EDCF188368E}" type="sibTrans" cxnId="{5E64D6E4-DA45-45F4-A099-95263F9AAC48}">
      <dgm:prSet/>
      <dgm:spPr/>
      <dgm:t>
        <a:bodyPr/>
        <a:lstStyle/>
        <a:p>
          <a:endParaRPr lang="en-IN"/>
        </a:p>
      </dgm:t>
    </dgm:pt>
    <dgm:pt modelId="{DFE6CB4C-2C4E-48FC-86BE-017046B924CF}">
      <dgm:prSet phldrT="[Text]" phldr="0"/>
      <dgm:spPr/>
      <dgm:t>
        <a:bodyPr/>
        <a:lstStyle/>
        <a:p>
          <a:r>
            <a:rPr lang="en-IN" dirty="0"/>
            <a:t>Audit</a:t>
          </a:r>
        </a:p>
      </dgm:t>
    </dgm:pt>
    <dgm:pt modelId="{25C8B379-29E7-464A-9158-66E62A3CC34F}" type="parTrans" cxnId="{F26C5068-9F79-4BCD-A21D-358AA89B14B6}">
      <dgm:prSet/>
      <dgm:spPr/>
      <dgm:t>
        <a:bodyPr/>
        <a:lstStyle/>
        <a:p>
          <a:endParaRPr lang="en-IN"/>
        </a:p>
      </dgm:t>
    </dgm:pt>
    <dgm:pt modelId="{8B49FF94-6AAA-45C8-95F5-6526A06EF94F}" type="sibTrans" cxnId="{F26C5068-9F79-4BCD-A21D-358AA89B14B6}">
      <dgm:prSet/>
      <dgm:spPr/>
      <dgm:t>
        <a:bodyPr/>
        <a:lstStyle/>
        <a:p>
          <a:endParaRPr lang="en-IN"/>
        </a:p>
      </dgm:t>
    </dgm:pt>
    <dgm:pt modelId="{ADC03398-FB16-4D64-83B9-5C0E76BF85FC}">
      <dgm:prSet phldrT="[Text]" phldr="0"/>
      <dgm:spPr/>
      <dgm:t>
        <a:bodyPr/>
        <a:lstStyle/>
        <a:p>
          <a:r>
            <a:rPr lang="en-IN" dirty="0"/>
            <a:t>Regulatory</a:t>
          </a:r>
        </a:p>
      </dgm:t>
    </dgm:pt>
    <dgm:pt modelId="{8DB52308-09C2-4414-9278-263FA42E7D59}" type="parTrans" cxnId="{E217CCB8-CBD1-43B1-9F4F-665576C408C2}">
      <dgm:prSet/>
      <dgm:spPr/>
      <dgm:t>
        <a:bodyPr/>
        <a:lstStyle/>
        <a:p>
          <a:endParaRPr lang="en-IN"/>
        </a:p>
      </dgm:t>
    </dgm:pt>
    <dgm:pt modelId="{4C850186-5076-4197-8881-7463ACBE5903}" type="sibTrans" cxnId="{E217CCB8-CBD1-43B1-9F4F-665576C408C2}">
      <dgm:prSet/>
      <dgm:spPr/>
      <dgm:t>
        <a:bodyPr/>
        <a:lstStyle/>
        <a:p>
          <a:endParaRPr lang="en-IN"/>
        </a:p>
      </dgm:t>
    </dgm:pt>
    <dgm:pt modelId="{F8110DAA-C95C-4E38-9599-8A48FC706F84}" type="pres">
      <dgm:prSet presAssocID="{BB597D8F-10F0-4E0E-97A2-F927C86C563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F1640C8-A9FF-489B-994F-E7D1AB5BE4B7}" type="pres">
      <dgm:prSet presAssocID="{71448E2D-3477-4E81-92FF-25E85C5CE08C}" presName="Parent" presStyleLbl="node0" presStyleIdx="0" presStyleCnt="1">
        <dgm:presLayoutVars>
          <dgm:chMax val="6"/>
          <dgm:chPref val="6"/>
        </dgm:presLayoutVars>
      </dgm:prSet>
      <dgm:spPr/>
    </dgm:pt>
    <dgm:pt modelId="{AAC7F4A0-DF2B-4518-AA1C-73CDF6479140}" type="pres">
      <dgm:prSet presAssocID="{BCB96098-0230-4B90-B810-2561180AB426}" presName="Accent1" presStyleCnt="0"/>
      <dgm:spPr/>
    </dgm:pt>
    <dgm:pt modelId="{0CB6D9C5-3B85-4AA2-A418-221E43C047B4}" type="pres">
      <dgm:prSet presAssocID="{BCB96098-0230-4B90-B810-2561180AB426}" presName="Accent" presStyleLbl="bgShp" presStyleIdx="0" presStyleCnt="6"/>
      <dgm:spPr/>
    </dgm:pt>
    <dgm:pt modelId="{299538B7-313C-4936-AD54-2DFA4AE34A70}" type="pres">
      <dgm:prSet presAssocID="{BCB96098-0230-4B90-B810-2561180AB42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DA519E7E-9FAD-423C-A038-003F1F06DC82}" type="pres">
      <dgm:prSet presAssocID="{0CF551D6-590A-4821-B1DA-7A38D0F19780}" presName="Accent2" presStyleCnt="0"/>
      <dgm:spPr/>
    </dgm:pt>
    <dgm:pt modelId="{B0309DE8-BAD7-4827-85CD-12093FA89F83}" type="pres">
      <dgm:prSet presAssocID="{0CF551D6-590A-4821-B1DA-7A38D0F19780}" presName="Accent" presStyleLbl="bgShp" presStyleIdx="1" presStyleCnt="6"/>
      <dgm:spPr/>
    </dgm:pt>
    <dgm:pt modelId="{7AFB5A8C-F359-40DF-BD3A-6B81F43E4887}" type="pres">
      <dgm:prSet presAssocID="{0CF551D6-590A-4821-B1DA-7A38D0F19780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E91E7A85-AEAF-42CB-B087-5E543C8547B6}" type="pres">
      <dgm:prSet presAssocID="{9B86E4B4-D0EB-429A-85B4-7A11E1E9FA52}" presName="Accent3" presStyleCnt="0"/>
      <dgm:spPr/>
    </dgm:pt>
    <dgm:pt modelId="{CCA70F85-2D51-48FD-8A85-6D8340E2585E}" type="pres">
      <dgm:prSet presAssocID="{9B86E4B4-D0EB-429A-85B4-7A11E1E9FA52}" presName="Accent" presStyleLbl="bgShp" presStyleIdx="2" presStyleCnt="6"/>
      <dgm:spPr/>
    </dgm:pt>
    <dgm:pt modelId="{4AF841D6-9C8C-49DC-BB5E-720372C89F01}" type="pres">
      <dgm:prSet presAssocID="{9B86E4B4-D0EB-429A-85B4-7A11E1E9FA5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EDB17C1-4541-4F42-BCC5-D0AE3D129FEE}" type="pres">
      <dgm:prSet presAssocID="{E92F501C-A138-437A-A665-56435FA2FE2A}" presName="Accent4" presStyleCnt="0"/>
      <dgm:spPr/>
    </dgm:pt>
    <dgm:pt modelId="{9A995C01-9634-4E04-85C4-5E57FCE24B67}" type="pres">
      <dgm:prSet presAssocID="{E92F501C-A138-437A-A665-56435FA2FE2A}" presName="Accent" presStyleLbl="bgShp" presStyleIdx="3" presStyleCnt="6"/>
      <dgm:spPr/>
    </dgm:pt>
    <dgm:pt modelId="{20D7581A-6954-4DEB-92A9-396A45372365}" type="pres">
      <dgm:prSet presAssocID="{E92F501C-A138-437A-A665-56435FA2FE2A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700D37D4-1E81-428E-A768-7B712C1A49C9}" type="pres">
      <dgm:prSet presAssocID="{DFE6CB4C-2C4E-48FC-86BE-017046B924CF}" presName="Accent5" presStyleCnt="0"/>
      <dgm:spPr/>
    </dgm:pt>
    <dgm:pt modelId="{B476C851-6487-44C2-80EC-A7D045426A1D}" type="pres">
      <dgm:prSet presAssocID="{DFE6CB4C-2C4E-48FC-86BE-017046B924CF}" presName="Accent" presStyleLbl="bgShp" presStyleIdx="4" presStyleCnt="6"/>
      <dgm:spPr/>
    </dgm:pt>
    <dgm:pt modelId="{4B74BA5A-2F79-40FF-8C84-A1EFD19826DF}" type="pres">
      <dgm:prSet presAssocID="{DFE6CB4C-2C4E-48FC-86BE-017046B924C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BF8433C-41A1-4E23-826B-2EB4521CF63D}" type="pres">
      <dgm:prSet presAssocID="{ADC03398-FB16-4D64-83B9-5C0E76BF85FC}" presName="Accent6" presStyleCnt="0"/>
      <dgm:spPr/>
    </dgm:pt>
    <dgm:pt modelId="{C7643342-C066-4DF0-A986-B13CEEC8320B}" type="pres">
      <dgm:prSet presAssocID="{ADC03398-FB16-4D64-83B9-5C0E76BF85FC}" presName="Accent" presStyleLbl="bgShp" presStyleIdx="5" presStyleCnt="6"/>
      <dgm:spPr/>
    </dgm:pt>
    <dgm:pt modelId="{264F2566-26EF-42F8-A825-881AB270D104}" type="pres">
      <dgm:prSet presAssocID="{ADC03398-FB16-4D64-83B9-5C0E76BF85FC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CDCDD0F-66F9-4B32-9763-07102F42E2ED}" type="presOf" srcId="{ADC03398-FB16-4D64-83B9-5C0E76BF85FC}" destId="{264F2566-26EF-42F8-A825-881AB270D104}" srcOrd="0" destOrd="0" presId="urn:microsoft.com/office/officeart/2011/layout/HexagonRadial"/>
    <dgm:cxn modelId="{3515BD3A-E2D0-4137-A36C-32D747765F86}" type="presOf" srcId="{BB597D8F-10F0-4E0E-97A2-F927C86C5630}" destId="{F8110DAA-C95C-4E38-9599-8A48FC706F84}" srcOrd="0" destOrd="0" presId="urn:microsoft.com/office/officeart/2011/layout/HexagonRadial"/>
    <dgm:cxn modelId="{AEE51448-1A1E-4D45-9F24-8BD40FD94259}" type="presOf" srcId="{9B86E4B4-D0EB-429A-85B4-7A11E1E9FA52}" destId="{4AF841D6-9C8C-49DC-BB5E-720372C89F01}" srcOrd="0" destOrd="0" presId="urn:microsoft.com/office/officeart/2011/layout/HexagonRadial"/>
    <dgm:cxn modelId="{F26C5068-9F79-4BCD-A21D-358AA89B14B6}" srcId="{71448E2D-3477-4E81-92FF-25E85C5CE08C}" destId="{DFE6CB4C-2C4E-48FC-86BE-017046B924CF}" srcOrd="4" destOrd="0" parTransId="{25C8B379-29E7-464A-9158-66E62A3CC34F}" sibTransId="{8B49FF94-6AAA-45C8-95F5-6526A06EF94F}"/>
    <dgm:cxn modelId="{20B4804A-CC95-4B44-ADB8-D0BDA587858B}" type="presOf" srcId="{0CF551D6-590A-4821-B1DA-7A38D0F19780}" destId="{7AFB5A8C-F359-40DF-BD3A-6B81F43E4887}" srcOrd="0" destOrd="0" presId="urn:microsoft.com/office/officeart/2011/layout/HexagonRadial"/>
    <dgm:cxn modelId="{1A81CE75-A0E6-4B3D-84E2-520079F2B0FA}" srcId="{71448E2D-3477-4E81-92FF-25E85C5CE08C}" destId="{9B86E4B4-D0EB-429A-85B4-7A11E1E9FA52}" srcOrd="2" destOrd="0" parTransId="{086D19E6-F372-4031-BAB4-BC9FBBB31F8C}" sibTransId="{7B05B09E-9E5E-426B-B667-2D418C28DF1A}"/>
    <dgm:cxn modelId="{4E9EACAD-2701-4A1D-B2C1-B6EDA44A1753}" type="presOf" srcId="{DFE6CB4C-2C4E-48FC-86BE-017046B924CF}" destId="{4B74BA5A-2F79-40FF-8C84-A1EFD19826DF}" srcOrd="0" destOrd="0" presId="urn:microsoft.com/office/officeart/2011/layout/HexagonRadial"/>
    <dgm:cxn modelId="{E217CCB8-CBD1-43B1-9F4F-665576C408C2}" srcId="{71448E2D-3477-4E81-92FF-25E85C5CE08C}" destId="{ADC03398-FB16-4D64-83B9-5C0E76BF85FC}" srcOrd="5" destOrd="0" parTransId="{8DB52308-09C2-4414-9278-263FA42E7D59}" sibTransId="{4C850186-5076-4197-8881-7463ACBE5903}"/>
    <dgm:cxn modelId="{3BDBD2CC-505E-40FF-92D9-2991F5E9A00A}" srcId="{BB597D8F-10F0-4E0E-97A2-F927C86C5630}" destId="{71448E2D-3477-4E81-92FF-25E85C5CE08C}" srcOrd="0" destOrd="0" parTransId="{31141FCA-50F1-465E-9A81-4E6DF998A8DA}" sibTransId="{56076A81-7C75-414A-A2F4-63F5B353E558}"/>
    <dgm:cxn modelId="{88F85ED1-4F61-4C04-8656-D2A2FE747E21}" srcId="{71448E2D-3477-4E81-92FF-25E85C5CE08C}" destId="{0CF551D6-590A-4821-B1DA-7A38D0F19780}" srcOrd="1" destOrd="0" parTransId="{089B8E45-EDD9-4DFE-8B6A-26088BD5579D}" sibTransId="{78A7F4C4-9713-4C55-8690-062F473AC672}"/>
    <dgm:cxn modelId="{5274D0E2-DC2A-4370-84EC-CE48C132E499}" type="presOf" srcId="{BCB96098-0230-4B90-B810-2561180AB426}" destId="{299538B7-313C-4936-AD54-2DFA4AE34A70}" srcOrd="0" destOrd="0" presId="urn:microsoft.com/office/officeart/2011/layout/HexagonRadial"/>
    <dgm:cxn modelId="{43F568E3-FA9E-41EB-BF56-A3A9DA2154A7}" type="presOf" srcId="{71448E2D-3477-4E81-92FF-25E85C5CE08C}" destId="{1F1640C8-A9FF-489B-994F-E7D1AB5BE4B7}" srcOrd="0" destOrd="0" presId="urn:microsoft.com/office/officeart/2011/layout/HexagonRadial"/>
    <dgm:cxn modelId="{5E64D6E4-DA45-45F4-A099-95263F9AAC48}" srcId="{71448E2D-3477-4E81-92FF-25E85C5CE08C}" destId="{E92F501C-A138-437A-A665-56435FA2FE2A}" srcOrd="3" destOrd="0" parTransId="{036CEC41-08FC-4183-8F65-33B07F9BD246}" sibTransId="{3096917E-A453-43ED-AB8B-6EDCF188368E}"/>
    <dgm:cxn modelId="{8A5557EA-4033-41B3-82A1-23B837613E03}" type="presOf" srcId="{E92F501C-A138-437A-A665-56435FA2FE2A}" destId="{20D7581A-6954-4DEB-92A9-396A45372365}" srcOrd="0" destOrd="0" presId="urn:microsoft.com/office/officeart/2011/layout/HexagonRadial"/>
    <dgm:cxn modelId="{D07004F2-D595-4305-8A0B-ED54E880F7E9}" srcId="{71448E2D-3477-4E81-92FF-25E85C5CE08C}" destId="{BCB96098-0230-4B90-B810-2561180AB426}" srcOrd="0" destOrd="0" parTransId="{0E18610C-DA66-4C07-AE99-73FB29F779EC}" sibTransId="{A8BF93A9-DA6B-411A-BCB5-E0A77C3C4F85}"/>
    <dgm:cxn modelId="{2F20C209-7C32-4931-A85B-F1B93A4FC8EF}" type="presParOf" srcId="{F8110DAA-C95C-4E38-9599-8A48FC706F84}" destId="{1F1640C8-A9FF-489B-994F-E7D1AB5BE4B7}" srcOrd="0" destOrd="0" presId="urn:microsoft.com/office/officeart/2011/layout/HexagonRadial"/>
    <dgm:cxn modelId="{F4A0701E-FE28-4249-9055-7DDF67E782E4}" type="presParOf" srcId="{F8110DAA-C95C-4E38-9599-8A48FC706F84}" destId="{AAC7F4A0-DF2B-4518-AA1C-73CDF6479140}" srcOrd="1" destOrd="0" presId="urn:microsoft.com/office/officeart/2011/layout/HexagonRadial"/>
    <dgm:cxn modelId="{B9140E45-F87F-40A9-8C5D-B230434C1243}" type="presParOf" srcId="{AAC7F4A0-DF2B-4518-AA1C-73CDF6479140}" destId="{0CB6D9C5-3B85-4AA2-A418-221E43C047B4}" srcOrd="0" destOrd="0" presId="urn:microsoft.com/office/officeart/2011/layout/HexagonRadial"/>
    <dgm:cxn modelId="{3343A76F-FA63-4497-88E1-900BD8886587}" type="presParOf" srcId="{F8110DAA-C95C-4E38-9599-8A48FC706F84}" destId="{299538B7-313C-4936-AD54-2DFA4AE34A70}" srcOrd="2" destOrd="0" presId="urn:microsoft.com/office/officeart/2011/layout/HexagonRadial"/>
    <dgm:cxn modelId="{89C84BCA-2102-4D2C-A9B5-3D1720FAC98C}" type="presParOf" srcId="{F8110DAA-C95C-4E38-9599-8A48FC706F84}" destId="{DA519E7E-9FAD-423C-A038-003F1F06DC82}" srcOrd="3" destOrd="0" presId="urn:microsoft.com/office/officeart/2011/layout/HexagonRadial"/>
    <dgm:cxn modelId="{C9E6A500-C4FB-417B-A316-038FC390E375}" type="presParOf" srcId="{DA519E7E-9FAD-423C-A038-003F1F06DC82}" destId="{B0309DE8-BAD7-4827-85CD-12093FA89F83}" srcOrd="0" destOrd="0" presId="urn:microsoft.com/office/officeart/2011/layout/HexagonRadial"/>
    <dgm:cxn modelId="{631EFEE5-FF88-4C82-81B5-A4CF80FB735A}" type="presParOf" srcId="{F8110DAA-C95C-4E38-9599-8A48FC706F84}" destId="{7AFB5A8C-F359-40DF-BD3A-6B81F43E4887}" srcOrd="4" destOrd="0" presId="urn:microsoft.com/office/officeart/2011/layout/HexagonRadial"/>
    <dgm:cxn modelId="{4BF920D7-30E1-4ED6-942B-C9C17369D0BF}" type="presParOf" srcId="{F8110DAA-C95C-4E38-9599-8A48FC706F84}" destId="{E91E7A85-AEAF-42CB-B087-5E543C8547B6}" srcOrd="5" destOrd="0" presId="urn:microsoft.com/office/officeart/2011/layout/HexagonRadial"/>
    <dgm:cxn modelId="{F382009A-A5FC-4E98-80EE-BFB6918CEB1F}" type="presParOf" srcId="{E91E7A85-AEAF-42CB-B087-5E543C8547B6}" destId="{CCA70F85-2D51-48FD-8A85-6D8340E2585E}" srcOrd="0" destOrd="0" presId="urn:microsoft.com/office/officeart/2011/layout/HexagonRadial"/>
    <dgm:cxn modelId="{1D7C328C-BEFB-4A8F-9575-49B98F2FEFFC}" type="presParOf" srcId="{F8110DAA-C95C-4E38-9599-8A48FC706F84}" destId="{4AF841D6-9C8C-49DC-BB5E-720372C89F01}" srcOrd="6" destOrd="0" presId="urn:microsoft.com/office/officeart/2011/layout/HexagonRadial"/>
    <dgm:cxn modelId="{85B1DD18-8F09-4079-8E22-723B99AE1F98}" type="presParOf" srcId="{F8110DAA-C95C-4E38-9599-8A48FC706F84}" destId="{1EDB17C1-4541-4F42-BCC5-D0AE3D129FEE}" srcOrd="7" destOrd="0" presId="urn:microsoft.com/office/officeart/2011/layout/HexagonRadial"/>
    <dgm:cxn modelId="{BA3C4687-0206-486E-9EFA-013E56C75B9C}" type="presParOf" srcId="{1EDB17C1-4541-4F42-BCC5-D0AE3D129FEE}" destId="{9A995C01-9634-4E04-85C4-5E57FCE24B67}" srcOrd="0" destOrd="0" presId="urn:microsoft.com/office/officeart/2011/layout/HexagonRadial"/>
    <dgm:cxn modelId="{CF7DC108-3D8E-42D5-85F9-AC406DD0276A}" type="presParOf" srcId="{F8110DAA-C95C-4E38-9599-8A48FC706F84}" destId="{20D7581A-6954-4DEB-92A9-396A45372365}" srcOrd="8" destOrd="0" presId="urn:microsoft.com/office/officeart/2011/layout/HexagonRadial"/>
    <dgm:cxn modelId="{F7CA5979-97D8-44F6-9707-AC03076B4D9C}" type="presParOf" srcId="{F8110DAA-C95C-4E38-9599-8A48FC706F84}" destId="{700D37D4-1E81-428E-A768-7B712C1A49C9}" srcOrd="9" destOrd="0" presId="urn:microsoft.com/office/officeart/2011/layout/HexagonRadial"/>
    <dgm:cxn modelId="{C9392394-BD1F-46DC-8A07-DEAE7D61498E}" type="presParOf" srcId="{700D37D4-1E81-428E-A768-7B712C1A49C9}" destId="{B476C851-6487-44C2-80EC-A7D045426A1D}" srcOrd="0" destOrd="0" presId="urn:microsoft.com/office/officeart/2011/layout/HexagonRadial"/>
    <dgm:cxn modelId="{9CD16663-109E-48C0-8847-D5944C8BE0C5}" type="presParOf" srcId="{F8110DAA-C95C-4E38-9599-8A48FC706F84}" destId="{4B74BA5A-2F79-40FF-8C84-A1EFD19826DF}" srcOrd="10" destOrd="0" presId="urn:microsoft.com/office/officeart/2011/layout/HexagonRadial"/>
    <dgm:cxn modelId="{6DD4756B-54B5-4315-8CBD-EFD6B6D29B38}" type="presParOf" srcId="{F8110DAA-C95C-4E38-9599-8A48FC706F84}" destId="{BBF8433C-41A1-4E23-826B-2EB4521CF63D}" srcOrd="11" destOrd="0" presId="urn:microsoft.com/office/officeart/2011/layout/HexagonRadial"/>
    <dgm:cxn modelId="{22261AC3-FD47-452F-A75A-A068B34A7305}" type="presParOf" srcId="{BBF8433C-41A1-4E23-826B-2EB4521CF63D}" destId="{C7643342-C066-4DF0-A986-B13CEEC8320B}" srcOrd="0" destOrd="0" presId="urn:microsoft.com/office/officeart/2011/layout/HexagonRadial"/>
    <dgm:cxn modelId="{0162970F-0BC2-4693-B873-F24393A530AA}" type="presParOf" srcId="{F8110DAA-C95C-4E38-9599-8A48FC706F84}" destId="{264F2566-26EF-42F8-A825-881AB270D1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DD3E7-81D5-4D9B-ACA1-F6C819C6D40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4BB91347-1FC0-4527-A8D1-CEF0A25EBC67}">
      <dgm:prSet phldrT="[Text]" phldr="0"/>
      <dgm:spPr/>
      <dgm:t>
        <a:bodyPr/>
        <a:lstStyle/>
        <a:p>
          <a:r>
            <a:rPr lang="en-IN" dirty="0"/>
            <a:t>Tax</a:t>
          </a:r>
        </a:p>
      </dgm:t>
    </dgm:pt>
    <dgm:pt modelId="{AC3AA149-71CD-463A-BFC5-4A22FAC54DED}" type="parTrans" cxnId="{7BFC4110-955B-4858-8AB3-68A7429E9895}">
      <dgm:prSet/>
      <dgm:spPr/>
      <dgm:t>
        <a:bodyPr/>
        <a:lstStyle/>
        <a:p>
          <a:endParaRPr lang="en-IN"/>
        </a:p>
      </dgm:t>
    </dgm:pt>
    <dgm:pt modelId="{E87F67E2-5919-4CC6-8BF0-7287CB5BC10D}" type="sibTrans" cxnId="{7BFC4110-955B-4858-8AB3-68A7429E9895}">
      <dgm:prSet/>
      <dgm:spPr/>
      <dgm:t>
        <a:bodyPr/>
        <a:lstStyle/>
        <a:p>
          <a:endParaRPr lang="en-IN"/>
        </a:p>
      </dgm:t>
    </dgm:pt>
    <dgm:pt modelId="{54C73DC3-46B8-4EAF-9846-7DA392D3BC14}">
      <dgm:prSet phldrT="[Text]" phldr="0"/>
      <dgm:spPr/>
      <dgm:t>
        <a:bodyPr/>
        <a:lstStyle/>
        <a:p>
          <a:r>
            <a:rPr lang="en-IN" dirty="0"/>
            <a:t>GST</a:t>
          </a:r>
        </a:p>
      </dgm:t>
    </dgm:pt>
    <dgm:pt modelId="{5E91C3EB-D823-46AC-9BB1-DC257E03DCE7}" type="parTrans" cxnId="{BB967EEB-EDC8-4042-A82B-F01513498934}">
      <dgm:prSet/>
      <dgm:spPr/>
      <dgm:t>
        <a:bodyPr/>
        <a:lstStyle/>
        <a:p>
          <a:endParaRPr lang="en-IN"/>
        </a:p>
      </dgm:t>
    </dgm:pt>
    <dgm:pt modelId="{630AA789-852B-418E-A9AF-DE63606CB353}" type="sibTrans" cxnId="{BB967EEB-EDC8-4042-A82B-F01513498934}">
      <dgm:prSet/>
      <dgm:spPr/>
      <dgm:t>
        <a:bodyPr/>
        <a:lstStyle/>
        <a:p>
          <a:endParaRPr lang="en-IN"/>
        </a:p>
      </dgm:t>
    </dgm:pt>
    <dgm:pt modelId="{B66855B0-8D94-4DEC-807B-28F7A5EC0DF6}">
      <dgm:prSet phldrT="[Text]" phldr="0"/>
      <dgm:spPr/>
      <dgm:t>
        <a:bodyPr/>
        <a:lstStyle/>
        <a:p>
          <a:r>
            <a:rPr lang="en-IN" dirty="0"/>
            <a:t>IT</a:t>
          </a:r>
        </a:p>
      </dgm:t>
    </dgm:pt>
    <dgm:pt modelId="{5193C665-3601-4152-B880-3237CE587F7D}" type="parTrans" cxnId="{162EA2C4-9617-42D9-8DD4-BF411963F156}">
      <dgm:prSet/>
      <dgm:spPr/>
      <dgm:t>
        <a:bodyPr/>
        <a:lstStyle/>
        <a:p>
          <a:endParaRPr lang="en-IN"/>
        </a:p>
      </dgm:t>
    </dgm:pt>
    <dgm:pt modelId="{577B7BC7-5B9C-4D7D-9162-EFA849D5F0C9}" type="sibTrans" cxnId="{162EA2C4-9617-42D9-8DD4-BF411963F156}">
      <dgm:prSet/>
      <dgm:spPr/>
      <dgm:t>
        <a:bodyPr/>
        <a:lstStyle/>
        <a:p>
          <a:endParaRPr lang="en-IN"/>
        </a:p>
      </dgm:t>
    </dgm:pt>
    <dgm:pt modelId="{816F13A5-59E0-4E22-B304-F59F34B648EB}">
      <dgm:prSet phldrT="[Text]" phldr="0"/>
      <dgm:spPr/>
      <dgm:t>
        <a:bodyPr/>
        <a:lstStyle/>
        <a:p>
          <a:r>
            <a:rPr lang="en-IN" dirty="0"/>
            <a:t>Accounting</a:t>
          </a:r>
        </a:p>
      </dgm:t>
    </dgm:pt>
    <dgm:pt modelId="{5B84A4A2-C8D8-4C70-8C9E-26E06573E459}" type="parTrans" cxnId="{280BCD54-422E-42EE-A59F-49B61D70D2AB}">
      <dgm:prSet/>
      <dgm:spPr/>
      <dgm:t>
        <a:bodyPr/>
        <a:lstStyle/>
        <a:p>
          <a:endParaRPr lang="en-IN"/>
        </a:p>
      </dgm:t>
    </dgm:pt>
    <dgm:pt modelId="{1D30AE91-E02E-4C5C-BA07-96984C2397C4}" type="sibTrans" cxnId="{280BCD54-422E-42EE-A59F-49B61D70D2AB}">
      <dgm:prSet/>
      <dgm:spPr/>
      <dgm:t>
        <a:bodyPr/>
        <a:lstStyle/>
        <a:p>
          <a:endParaRPr lang="en-IN"/>
        </a:p>
      </dgm:t>
    </dgm:pt>
    <dgm:pt modelId="{D7711A26-A42B-42BB-80FC-973AFF4086E6}">
      <dgm:prSet phldrT="[Text]" phldr="0"/>
      <dgm:spPr/>
      <dgm:t>
        <a:bodyPr/>
        <a:lstStyle/>
        <a:p>
          <a:r>
            <a:rPr lang="en-IN" dirty="0"/>
            <a:t>Accounting</a:t>
          </a:r>
        </a:p>
      </dgm:t>
    </dgm:pt>
    <dgm:pt modelId="{666BE43A-8D9F-48AA-880B-86E8B2939FF2}" type="parTrans" cxnId="{667DEE55-32D6-4669-BF94-CE689FE42005}">
      <dgm:prSet/>
      <dgm:spPr/>
      <dgm:t>
        <a:bodyPr/>
        <a:lstStyle/>
        <a:p>
          <a:endParaRPr lang="en-IN"/>
        </a:p>
      </dgm:t>
    </dgm:pt>
    <dgm:pt modelId="{5D01CD8F-F185-4C7B-A76E-6E51D6FB5475}" type="sibTrans" cxnId="{667DEE55-32D6-4669-BF94-CE689FE42005}">
      <dgm:prSet/>
      <dgm:spPr/>
      <dgm:t>
        <a:bodyPr/>
        <a:lstStyle/>
        <a:p>
          <a:endParaRPr lang="en-IN"/>
        </a:p>
      </dgm:t>
    </dgm:pt>
    <dgm:pt modelId="{8B244274-98E8-4186-AD2C-96B6BD7D52D3}">
      <dgm:prSet phldrT="[Text]" phldr="0"/>
      <dgm:spPr/>
      <dgm:t>
        <a:bodyPr/>
        <a:lstStyle/>
        <a:p>
          <a:r>
            <a:rPr lang="en-IN" dirty="0"/>
            <a:t>Audit</a:t>
          </a:r>
        </a:p>
      </dgm:t>
    </dgm:pt>
    <dgm:pt modelId="{D16A47AF-87A0-4AD7-8061-2F37305F482D}" type="parTrans" cxnId="{9A83619B-F4F5-43B9-9B4C-BAC046B0C4E1}">
      <dgm:prSet/>
      <dgm:spPr/>
      <dgm:t>
        <a:bodyPr/>
        <a:lstStyle/>
        <a:p>
          <a:endParaRPr lang="en-IN"/>
        </a:p>
      </dgm:t>
    </dgm:pt>
    <dgm:pt modelId="{21476932-85BD-4076-8598-5B4AC187086B}" type="sibTrans" cxnId="{9A83619B-F4F5-43B9-9B4C-BAC046B0C4E1}">
      <dgm:prSet/>
      <dgm:spPr/>
      <dgm:t>
        <a:bodyPr/>
        <a:lstStyle/>
        <a:p>
          <a:endParaRPr lang="en-IN"/>
        </a:p>
      </dgm:t>
    </dgm:pt>
    <dgm:pt modelId="{BF8DE54A-7E49-4632-A58F-7DEF400BF529}">
      <dgm:prSet phldrT="[Text]" phldr="0"/>
      <dgm:spPr/>
      <dgm:t>
        <a:bodyPr/>
        <a:lstStyle/>
        <a:p>
          <a:r>
            <a:rPr lang="en-IN" dirty="0"/>
            <a:t>Audit</a:t>
          </a:r>
        </a:p>
      </dgm:t>
    </dgm:pt>
    <dgm:pt modelId="{68AA5877-C229-479A-B426-431856D67B92}" type="parTrans" cxnId="{21CE251B-5D02-4CA9-88FA-6F5A802928F7}">
      <dgm:prSet/>
      <dgm:spPr/>
      <dgm:t>
        <a:bodyPr/>
        <a:lstStyle/>
        <a:p>
          <a:endParaRPr lang="en-IN"/>
        </a:p>
      </dgm:t>
    </dgm:pt>
    <dgm:pt modelId="{C6223A7F-0F3D-46A7-A83B-14396C2BE59E}" type="sibTrans" cxnId="{21CE251B-5D02-4CA9-88FA-6F5A802928F7}">
      <dgm:prSet/>
      <dgm:spPr/>
      <dgm:t>
        <a:bodyPr/>
        <a:lstStyle/>
        <a:p>
          <a:endParaRPr lang="en-IN"/>
        </a:p>
      </dgm:t>
    </dgm:pt>
    <dgm:pt modelId="{D4C89B0B-1895-40A0-9BAF-F8BA0AE63F33}">
      <dgm:prSet phldrT="[Text]" phldr="0"/>
      <dgm:spPr/>
      <dgm:t>
        <a:bodyPr/>
        <a:lstStyle/>
        <a:p>
          <a:r>
            <a:rPr lang="en-IN" dirty="0"/>
            <a:t>Regulatory</a:t>
          </a:r>
        </a:p>
      </dgm:t>
    </dgm:pt>
    <dgm:pt modelId="{FA2E09B3-0873-45D4-B805-3EF751749EA6}" type="parTrans" cxnId="{243FF7AD-2192-4FD4-817C-F1FCC8CD5951}">
      <dgm:prSet/>
      <dgm:spPr/>
      <dgm:t>
        <a:bodyPr/>
        <a:lstStyle/>
        <a:p>
          <a:endParaRPr lang="en-IN"/>
        </a:p>
      </dgm:t>
    </dgm:pt>
    <dgm:pt modelId="{8845A416-0B90-4234-882C-5C0566361F89}" type="sibTrans" cxnId="{243FF7AD-2192-4FD4-817C-F1FCC8CD5951}">
      <dgm:prSet/>
      <dgm:spPr/>
      <dgm:t>
        <a:bodyPr/>
        <a:lstStyle/>
        <a:p>
          <a:endParaRPr lang="en-IN"/>
        </a:p>
      </dgm:t>
    </dgm:pt>
    <dgm:pt modelId="{593E9DD9-4657-44F5-B50A-18234F2E0740}">
      <dgm:prSet phldrT="[Text]" phldr="0"/>
      <dgm:spPr/>
      <dgm:t>
        <a:bodyPr/>
        <a:lstStyle/>
        <a:p>
          <a:r>
            <a:rPr lang="en-IN"/>
            <a:t>Payroll</a:t>
          </a:r>
          <a:endParaRPr lang="en-IN" dirty="0"/>
        </a:p>
      </dgm:t>
    </dgm:pt>
    <dgm:pt modelId="{B3D35AF9-EB9F-456F-B9D0-24554EDF48E5}" type="parTrans" cxnId="{168868A1-3437-44CE-A0BB-96EC86ADCD96}">
      <dgm:prSet/>
      <dgm:spPr/>
      <dgm:t>
        <a:bodyPr/>
        <a:lstStyle/>
        <a:p>
          <a:endParaRPr lang="en-IN"/>
        </a:p>
      </dgm:t>
    </dgm:pt>
    <dgm:pt modelId="{748756BF-D4B9-48B0-9DDB-D58BC2F676B9}" type="sibTrans" cxnId="{168868A1-3437-44CE-A0BB-96EC86ADCD96}">
      <dgm:prSet/>
      <dgm:spPr/>
      <dgm:t>
        <a:bodyPr/>
        <a:lstStyle/>
        <a:p>
          <a:endParaRPr lang="en-IN"/>
        </a:p>
      </dgm:t>
    </dgm:pt>
    <dgm:pt modelId="{3CEF183C-711A-49C6-87DE-F55954120393}" type="pres">
      <dgm:prSet presAssocID="{7C7DD3E7-81D5-4D9B-ACA1-F6C819C6D40A}" presName="theList" presStyleCnt="0">
        <dgm:presLayoutVars>
          <dgm:dir/>
          <dgm:animLvl val="lvl"/>
          <dgm:resizeHandles val="exact"/>
        </dgm:presLayoutVars>
      </dgm:prSet>
      <dgm:spPr/>
    </dgm:pt>
    <dgm:pt modelId="{DF35A6C7-42CD-4CE7-AF53-D7BCA50D12F9}" type="pres">
      <dgm:prSet presAssocID="{4BB91347-1FC0-4527-A8D1-CEF0A25EBC67}" presName="compNode" presStyleCnt="0"/>
      <dgm:spPr/>
    </dgm:pt>
    <dgm:pt modelId="{DA287206-6A6C-4381-9F6B-2F5BFBF24C04}" type="pres">
      <dgm:prSet presAssocID="{4BB91347-1FC0-4527-A8D1-CEF0A25EBC67}" presName="aNode" presStyleLbl="bgShp" presStyleIdx="0" presStyleCnt="3"/>
      <dgm:spPr/>
    </dgm:pt>
    <dgm:pt modelId="{60B13E08-4314-4572-BDEE-7F266DB51EF6}" type="pres">
      <dgm:prSet presAssocID="{4BB91347-1FC0-4527-A8D1-CEF0A25EBC67}" presName="textNode" presStyleLbl="bgShp" presStyleIdx="0" presStyleCnt="3"/>
      <dgm:spPr/>
    </dgm:pt>
    <dgm:pt modelId="{8DA47D71-C3D5-44E0-BA8B-59D8F6C3F3DB}" type="pres">
      <dgm:prSet presAssocID="{4BB91347-1FC0-4527-A8D1-CEF0A25EBC67}" presName="compChildNode" presStyleCnt="0"/>
      <dgm:spPr/>
    </dgm:pt>
    <dgm:pt modelId="{3F23D920-6BC4-4B9E-A3EF-D1E4FF7397A4}" type="pres">
      <dgm:prSet presAssocID="{4BB91347-1FC0-4527-A8D1-CEF0A25EBC67}" presName="theInnerList" presStyleCnt="0"/>
      <dgm:spPr/>
    </dgm:pt>
    <dgm:pt modelId="{5ED01725-ADEF-4B9D-82EB-EBA9787CC5E4}" type="pres">
      <dgm:prSet presAssocID="{54C73DC3-46B8-4EAF-9846-7DA392D3BC14}" presName="childNode" presStyleLbl="node1" presStyleIdx="0" presStyleCnt="6">
        <dgm:presLayoutVars>
          <dgm:bulletEnabled val="1"/>
        </dgm:presLayoutVars>
      </dgm:prSet>
      <dgm:spPr/>
    </dgm:pt>
    <dgm:pt modelId="{2B922048-AD1F-4247-86C4-C385CA1B4DF0}" type="pres">
      <dgm:prSet presAssocID="{54C73DC3-46B8-4EAF-9846-7DA392D3BC14}" presName="aSpace2" presStyleCnt="0"/>
      <dgm:spPr/>
    </dgm:pt>
    <dgm:pt modelId="{C2990F7C-ADBA-46F5-B817-6DE109AA9C37}" type="pres">
      <dgm:prSet presAssocID="{B66855B0-8D94-4DEC-807B-28F7A5EC0DF6}" presName="childNode" presStyleLbl="node1" presStyleIdx="1" presStyleCnt="6">
        <dgm:presLayoutVars>
          <dgm:bulletEnabled val="1"/>
        </dgm:presLayoutVars>
      </dgm:prSet>
      <dgm:spPr/>
    </dgm:pt>
    <dgm:pt modelId="{50E8AF52-3749-4B7E-9AAF-E9AB6F86B3BF}" type="pres">
      <dgm:prSet presAssocID="{4BB91347-1FC0-4527-A8D1-CEF0A25EBC67}" presName="aSpace" presStyleCnt="0"/>
      <dgm:spPr/>
    </dgm:pt>
    <dgm:pt modelId="{A20FDFB4-CACD-44D3-967A-5A012A506776}" type="pres">
      <dgm:prSet presAssocID="{816F13A5-59E0-4E22-B304-F59F34B648EB}" presName="compNode" presStyleCnt="0"/>
      <dgm:spPr/>
    </dgm:pt>
    <dgm:pt modelId="{29D86706-48E9-4642-AFB4-2E46DC58DB1B}" type="pres">
      <dgm:prSet presAssocID="{816F13A5-59E0-4E22-B304-F59F34B648EB}" presName="aNode" presStyleLbl="bgShp" presStyleIdx="1" presStyleCnt="3"/>
      <dgm:spPr/>
    </dgm:pt>
    <dgm:pt modelId="{C9094A91-B26F-4963-B193-FC5A765F8374}" type="pres">
      <dgm:prSet presAssocID="{816F13A5-59E0-4E22-B304-F59F34B648EB}" presName="textNode" presStyleLbl="bgShp" presStyleIdx="1" presStyleCnt="3"/>
      <dgm:spPr/>
    </dgm:pt>
    <dgm:pt modelId="{C8AC2F5A-BED8-4AC7-8C10-B27342254B3B}" type="pres">
      <dgm:prSet presAssocID="{816F13A5-59E0-4E22-B304-F59F34B648EB}" presName="compChildNode" presStyleCnt="0"/>
      <dgm:spPr/>
    </dgm:pt>
    <dgm:pt modelId="{BC7CB382-07BB-43E1-A9B6-1D81B59B5B79}" type="pres">
      <dgm:prSet presAssocID="{816F13A5-59E0-4E22-B304-F59F34B648EB}" presName="theInnerList" presStyleCnt="0"/>
      <dgm:spPr/>
    </dgm:pt>
    <dgm:pt modelId="{6A38B6DE-3E7E-432E-9523-49D38B677EC3}" type="pres">
      <dgm:prSet presAssocID="{D7711A26-A42B-42BB-80FC-973AFF4086E6}" presName="childNode" presStyleLbl="node1" presStyleIdx="2" presStyleCnt="6">
        <dgm:presLayoutVars>
          <dgm:bulletEnabled val="1"/>
        </dgm:presLayoutVars>
      </dgm:prSet>
      <dgm:spPr/>
    </dgm:pt>
    <dgm:pt modelId="{9D95525E-C824-4518-B6BC-C847B50D6E5A}" type="pres">
      <dgm:prSet presAssocID="{D7711A26-A42B-42BB-80FC-973AFF4086E6}" presName="aSpace2" presStyleCnt="0"/>
      <dgm:spPr/>
    </dgm:pt>
    <dgm:pt modelId="{3843CB4E-FF17-491D-BA0B-30FE06483AF9}" type="pres">
      <dgm:prSet presAssocID="{593E9DD9-4657-44F5-B50A-18234F2E0740}" presName="childNode" presStyleLbl="node1" presStyleIdx="3" presStyleCnt="6">
        <dgm:presLayoutVars>
          <dgm:bulletEnabled val="1"/>
        </dgm:presLayoutVars>
      </dgm:prSet>
      <dgm:spPr/>
    </dgm:pt>
    <dgm:pt modelId="{349B5682-00BD-4D4B-9611-6E16FF2C9E9E}" type="pres">
      <dgm:prSet presAssocID="{816F13A5-59E0-4E22-B304-F59F34B648EB}" presName="aSpace" presStyleCnt="0"/>
      <dgm:spPr/>
    </dgm:pt>
    <dgm:pt modelId="{8D35C260-C20F-4D8C-BF32-87B35AE9B60B}" type="pres">
      <dgm:prSet presAssocID="{8B244274-98E8-4186-AD2C-96B6BD7D52D3}" presName="compNode" presStyleCnt="0"/>
      <dgm:spPr/>
    </dgm:pt>
    <dgm:pt modelId="{30D6FC2D-233A-4065-9A45-A976084841E5}" type="pres">
      <dgm:prSet presAssocID="{8B244274-98E8-4186-AD2C-96B6BD7D52D3}" presName="aNode" presStyleLbl="bgShp" presStyleIdx="2" presStyleCnt="3"/>
      <dgm:spPr/>
    </dgm:pt>
    <dgm:pt modelId="{206ADED4-1208-40C1-A51B-33E9DDA3620A}" type="pres">
      <dgm:prSet presAssocID="{8B244274-98E8-4186-AD2C-96B6BD7D52D3}" presName="textNode" presStyleLbl="bgShp" presStyleIdx="2" presStyleCnt="3"/>
      <dgm:spPr/>
    </dgm:pt>
    <dgm:pt modelId="{7C22B7E5-098E-4C9F-BCCB-C6D9D6F9E397}" type="pres">
      <dgm:prSet presAssocID="{8B244274-98E8-4186-AD2C-96B6BD7D52D3}" presName="compChildNode" presStyleCnt="0"/>
      <dgm:spPr/>
    </dgm:pt>
    <dgm:pt modelId="{CE878290-2646-4697-A0EE-47E4143F0B32}" type="pres">
      <dgm:prSet presAssocID="{8B244274-98E8-4186-AD2C-96B6BD7D52D3}" presName="theInnerList" presStyleCnt="0"/>
      <dgm:spPr/>
    </dgm:pt>
    <dgm:pt modelId="{F90559A3-A32E-4F97-A49E-1FC9E900FAB6}" type="pres">
      <dgm:prSet presAssocID="{BF8DE54A-7E49-4632-A58F-7DEF400BF529}" presName="childNode" presStyleLbl="node1" presStyleIdx="4" presStyleCnt="6">
        <dgm:presLayoutVars>
          <dgm:bulletEnabled val="1"/>
        </dgm:presLayoutVars>
      </dgm:prSet>
      <dgm:spPr/>
    </dgm:pt>
    <dgm:pt modelId="{88CD0801-2014-4F60-BC82-0FE688B46697}" type="pres">
      <dgm:prSet presAssocID="{BF8DE54A-7E49-4632-A58F-7DEF400BF529}" presName="aSpace2" presStyleCnt="0"/>
      <dgm:spPr/>
    </dgm:pt>
    <dgm:pt modelId="{8A43D1AB-942F-4365-AF94-D93399814E90}" type="pres">
      <dgm:prSet presAssocID="{D4C89B0B-1895-40A0-9BAF-F8BA0AE63F33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B6BB6202-E8EC-4740-B5E1-9809308069B5}" type="presOf" srcId="{4BB91347-1FC0-4527-A8D1-CEF0A25EBC67}" destId="{60B13E08-4314-4572-BDEE-7F266DB51EF6}" srcOrd="1" destOrd="0" presId="urn:microsoft.com/office/officeart/2005/8/layout/lProcess2"/>
    <dgm:cxn modelId="{7BFC4110-955B-4858-8AB3-68A7429E9895}" srcId="{7C7DD3E7-81D5-4D9B-ACA1-F6C819C6D40A}" destId="{4BB91347-1FC0-4527-A8D1-CEF0A25EBC67}" srcOrd="0" destOrd="0" parTransId="{AC3AA149-71CD-463A-BFC5-4A22FAC54DED}" sibTransId="{E87F67E2-5919-4CC6-8BF0-7287CB5BC10D}"/>
    <dgm:cxn modelId="{21CE251B-5D02-4CA9-88FA-6F5A802928F7}" srcId="{8B244274-98E8-4186-AD2C-96B6BD7D52D3}" destId="{BF8DE54A-7E49-4632-A58F-7DEF400BF529}" srcOrd="0" destOrd="0" parTransId="{68AA5877-C229-479A-B426-431856D67B92}" sibTransId="{C6223A7F-0F3D-46A7-A83B-14396C2BE59E}"/>
    <dgm:cxn modelId="{92301F60-F73C-4B71-A96D-367B2DB5A421}" type="presOf" srcId="{D7711A26-A42B-42BB-80FC-973AFF4086E6}" destId="{6A38B6DE-3E7E-432E-9523-49D38B677EC3}" srcOrd="0" destOrd="0" presId="urn:microsoft.com/office/officeart/2005/8/layout/lProcess2"/>
    <dgm:cxn modelId="{AF080C62-AC5A-4C21-8F88-2F91B95EA7B0}" type="presOf" srcId="{593E9DD9-4657-44F5-B50A-18234F2E0740}" destId="{3843CB4E-FF17-491D-BA0B-30FE06483AF9}" srcOrd="0" destOrd="0" presId="urn:microsoft.com/office/officeart/2005/8/layout/lProcess2"/>
    <dgm:cxn modelId="{4CAE7745-1986-4384-BEB5-56FBDA3BEC47}" type="presOf" srcId="{8B244274-98E8-4186-AD2C-96B6BD7D52D3}" destId="{206ADED4-1208-40C1-A51B-33E9DDA3620A}" srcOrd="1" destOrd="0" presId="urn:microsoft.com/office/officeart/2005/8/layout/lProcess2"/>
    <dgm:cxn modelId="{D5C68266-3131-461D-87F5-688D43891C59}" type="presOf" srcId="{816F13A5-59E0-4E22-B304-F59F34B648EB}" destId="{29D86706-48E9-4642-AFB4-2E46DC58DB1B}" srcOrd="0" destOrd="0" presId="urn:microsoft.com/office/officeart/2005/8/layout/lProcess2"/>
    <dgm:cxn modelId="{280BCD54-422E-42EE-A59F-49B61D70D2AB}" srcId="{7C7DD3E7-81D5-4D9B-ACA1-F6C819C6D40A}" destId="{816F13A5-59E0-4E22-B304-F59F34B648EB}" srcOrd="1" destOrd="0" parTransId="{5B84A4A2-C8D8-4C70-8C9E-26E06573E459}" sibTransId="{1D30AE91-E02E-4C5C-BA07-96984C2397C4}"/>
    <dgm:cxn modelId="{667DEE55-32D6-4669-BF94-CE689FE42005}" srcId="{816F13A5-59E0-4E22-B304-F59F34B648EB}" destId="{D7711A26-A42B-42BB-80FC-973AFF4086E6}" srcOrd="0" destOrd="0" parTransId="{666BE43A-8D9F-48AA-880B-86E8B2939FF2}" sibTransId="{5D01CD8F-F185-4C7B-A76E-6E51D6FB5475}"/>
    <dgm:cxn modelId="{CA7EDC7C-5FE0-4E2E-9403-F6408C2AC711}" type="presOf" srcId="{816F13A5-59E0-4E22-B304-F59F34B648EB}" destId="{C9094A91-B26F-4963-B193-FC5A765F8374}" srcOrd="1" destOrd="0" presId="urn:microsoft.com/office/officeart/2005/8/layout/lProcess2"/>
    <dgm:cxn modelId="{C29BDD7C-FC12-4DE8-99AF-97654098CB84}" type="presOf" srcId="{BF8DE54A-7E49-4632-A58F-7DEF400BF529}" destId="{F90559A3-A32E-4F97-A49E-1FC9E900FAB6}" srcOrd="0" destOrd="0" presId="urn:microsoft.com/office/officeart/2005/8/layout/lProcess2"/>
    <dgm:cxn modelId="{9A83619B-F4F5-43B9-9B4C-BAC046B0C4E1}" srcId="{7C7DD3E7-81D5-4D9B-ACA1-F6C819C6D40A}" destId="{8B244274-98E8-4186-AD2C-96B6BD7D52D3}" srcOrd="2" destOrd="0" parTransId="{D16A47AF-87A0-4AD7-8061-2F37305F482D}" sibTransId="{21476932-85BD-4076-8598-5B4AC187086B}"/>
    <dgm:cxn modelId="{168868A1-3437-44CE-A0BB-96EC86ADCD96}" srcId="{816F13A5-59E0-4E22-B304-F59F34B648EB}" destId="{593E9DD9-4657-44F5-B50A-18234F2E0740}" srcOrd="1" destOrd="0" parTransId="{B3D35AF9-EB9F-456F-B9D0-24554EDF48E5}" sibTransId="{748756BF-D4B9-48B0-9DDB-D58BC2F676B9}"/>
    <dgm:cxn modelId="{243FF7AD-2192-4FD4-817C-F1FCC8CD5951}" srcId="{8B244274-98E8-4186-AD2C-96B6BD7D52D3}" destId="{D4C89B0B-1895-40A0-9BAF-F8BA0AE63F33}" srcOrd="1" destOrd="0" parTransId="{FA2E09B3-0873-45D4-B805-3EF751749EA6}" sibTransId="{8845A416-0B90-4234-882C-5C0566361F89}"/>
    <dgm:cxn modelId="{E55213B3-5804-4A91-93BA-91459712EEEA}" type="presOf" srcId="{54C73DC3-46B8-4EAF-9846-7DA392D3BC14}" destId="{5ED01725-ADEF-4B9D-82EB-EBA9787CC5E4}" srcOrd="0" destOrd="0" presId="urn:microsoft.com/office/officeart/2005/8/layout/lProcess2"/>
    <dgm:cxn modelId="{216F19B6-4DB6-495A-B076-B386B0E00FA5}" type="presOf" srcId="{D4C89B0B-1895-40A0-9BAF-F8BA0AE63F33}" destId="{8A43D1AB-942F-4365-AF94-D93399814E90}" srcOrd="0" destOrd="0" presId="urn:microsoft.com/office/officeart/2005/8/layout/lProcess2"/>
    <dgm:cxn modelId="{CAB342B8-D070-4625-A77F-1C982BBB4B25}" type="presOf" srcId="{7C7DD3E7-81D5-4D9B-ACA1-F6C819C6D40A}" destId="{3CEF183C-711A-49C6-87DE-F55954120393}" srcOrd="0" destOrd="0" presId="urn:microsoft.com/office/officeart/2005/8/layout/lProcess2"/>
    <dgm:cxn modelId="{162EA2C4-9617-42D9-8DD4-BF411963F156}" srcId="{4BB91347-1FC0-4527-A8D1-CEF0A25EBC67}" destId="{B66855B0-8D94-4DEC-807B-28F7A5EC0DF6}" srcOrd="1" destOrd="0" parTransId="{5193C665-3601-4152-B880-3237CE587F7D}" sibTransId="{577B7BC7-5B9C-4D7D-9162-EFA849D5F0C9}"/>
    <dgm:cxn modelId="{FF916FD0-CFDD-4D5D-BB70-2AA30316D67B}" type="presOf" srcId="{B66855B0-8D94-4DEC-807B-28F7A5EC0DF6}" destId="{C2990F7C-ADBA-46F5-B817-6DE109AA9C37}" srcOrd="0" destOrd="0" presId="urn:microsoft.com/office/officeart/2005/8/layout/lProcess2"/>
    <dgm:cxn modelId="{72704BDD-057D-4736-BFD2-E02BBFEB63D2}" type="presOf" srcId="{4BB91347-1FC0-4527-A8D1-CEF0A25EBC67}" destId="{DA287206-6A6C-4381-9F6B-2F5BFBF24C04}" srcOrd="0" destOrd="0" presId="urn:microsoft.com/office/officeart/2005/8/layout/lProcess2"/>
    <dgm:cxn modelId="{A02653DD-83D9-4D9B-8D40-B3045AD40F29}" type="presOf" srcId="{8B244274-98E8-4186-AD2C-96B6BD7D52D3}" destId="{30D6FC2D-233A-4065-9A45-A976084841E5}" srcOrd="0" destOrd="0" presId="urn:microsoft.com/office/officeart/2005/8/layout/lProcess2"/>
    <dgm:cxn modelId="{BB967EEB-EDC8-4042-A82B-F01513498934}" srcId="{4BB91347-1FC0-4527-A8D1-CEF0A25EBC67}" destId="{54C73DC3-46B8-4EAF-9846-7DA392D3BC14}" srcOrd="0" destOrd="0" parTransId="{5E91C3EB-D823-46AC-9BB1-DC257E03DCE7}" sibTransId="{630AA789-852B-418E-A9AF-DE63606CB353}"/>
    <dgm:cxn modelId="{0A924C02-95F0-4594-B81C-534092D4EEF1}" type="presParOf" srcId="{3CEF183C-711A-49C6-87DE-F55954120393}" destId="{DF35A6C7-42CD-4CE7-AF53-D7BCA50D12F9}" srcOrd="0" destOrd="0" presId="urn:microsoft.com/office/officeart/2005/8/layout/lProcess2"/>
    <dgm:cxn modelId="{302EE7D2-C92C-4A7C-B6DF-096936FF8058}" type="presParOf" srcId="{DF35A6C7-42CD-4CE7-AF53-D7BCA50D12F9}" destId="{DA287206-6A6C-4381-9F6B-2F5BFBF24C04}" srcOrd="0" destOrd="0" presId="urn:microsoft.com/office/officeart/2005/8/layout/lProcess2"/>
    <dgm:cxn modelId="{C314CCBB-58B7-45D1-8947-5B0FCB4A6E6D}" type="presParOf" srcId="{DF35A6C7-42CD-4CE7-AF53-D7BCA50D12F9}" destId="{60B13E08-4314-4572-BDEE-7F266DB51EF6}" srcOrd="1" destOrd="0" presId="urn:microsoft.com/office/officeart/2005/8/layout/lProcess2"/>
    <dgm:cxn modelId="{FDEF5BCF-51A5-4609-B8BF-D9D10842F355}" type="presParOf" srcId="{DF35A6C7-42CD-4CE7-AF53-D7BCA50D12F9}" destId="{8DA47D71-C3D5-44E0-BA8B-59D8F6C3F3DB}" srcOrd="2" destOrd="0" presId="urn:microsoft.com/office/officeart/2005/8/layout/lProcess2"/>
    <dgm:cxn modelId="{9E3053A7-DF72-485B-A004-17AF641DFC91}" type="presParOf" srcId="{8DA47D71-C3D5-44E0-BA8B-59D8F6C3F3DB}" destId="{3F23D920-6BC4-4B9E-A3EF-D1E4FF7397A4}" srcOrd="0" destOrd="0" presId="urn:microsoft.com/office/officeart/2005/8/layout/lProcess2"/>
    <dgm:cxn modelId="{AC3D2E8D-28D6-41F8-9DCF-E916307C3F15}" type="presParOf" srcId="{3F23D920-6BC4-4B9E-A3EF-D1E4FF7397A4}" destId="{5ED01725-ADEF-4B9D-82EB-EBA9787CC5E4}" srcOrd="0" destOrd="0" presId="urn:microsoft.com/office/officeart/2005/8/layout/lProcess2"/>
    <dgm:cxn modelId="{FAC0A41B-6484-4518-AB3C-8DBC64B194DD}" type="presParOf" srcId="{3F23D920-6BC4-4B9E-A3EF-D1E4FF7397A4}" destId="{2B922048-AD1F-4247-86C4-C385CA1B4DF0}" srcOrd="1" destOrd="0" presId="urn:microsoft.com/office/officeart/2005/8/layout/lProcess2"/>
    <dgm:cxn modelId="{7EE94D5D-03F8-420C-9D15-E6DF7B4E7E72}" type="presParOf" srcId="{3F23D920-6BC4-4B9E-A3EF-D1E4FF7397A4}" destId="{C2990F7C-ADBA-46F5-B817-6DE109AA9C37}" srcOrd="2" destOrd="0" presId="urn:microsoft.com/office/officeart/2005/8/layout/lProcess2"/>
    <dgm:cxn modelId="{2D1E962D-9BB1-4E02-81F4-588E73B2E875}" type="presParOf" srcId="{3CEF183C-711A-49C6-87DE-F55954120393}" destId="{50E8AF52-3749-4B7E-9AAF-E9AB6F86B3BF}" srcOrd="1" destOrd="0" presId="urn:microsoft.com/office/officeart/2005/8/layout/lProcess2"/>
    <dgm:cxn modelId="{A1B0750E-58C2-4CCA-BF35-622A196EDE60}" type="presParOf" srcId="{3CEF183C-711A-49C6-87DE-F55954120393}" destId="{A20FDFB4-CACD-44D3-967A-5A012A506776}" srcOrd="2" destOrd="0" presId="urn:microsoft.com/office/officeart/2005/8/layout/lProcess2"/>
    <dgm:cxn modelId="{4CCAD8DE-DA0A-4483-A0E3-BDD9519FD959}" type="presParOf" srcId="{A20FDFB4-CACD-44D3-967A-5A012A506776}" destId="{29D86706-48E9-4642-AFB4-2E46DC58DB1B}" srcOrd="0" destOrd="0" presId="urn:microsoft.com/office/officeart/2005/8/layout/lProcess2"/>
    <dgm:cxn modelId="{139DF883-3F4F-4905-AC5E-E965AAB8E62E}" type="presParOf" srcId="{A20FDFB4-CACD-44D3-967A-5A012A506776}" destId="{C9094A91-B26F-4963-B193-FC5A765F8374}" srcOrd="1" destOrd="0" presId="urn:microsoft.com/office/officeart/2005/8/layout/lProcess2"/>
    <dgm:cxn modelId="{11EF2894-03ED-440A-8475-B7B2B9667652}" type="presParOf" srcId="{A20FDFB4-CACD-44D3-967A-5A012A506776}" destId="{C8AC2F5A-BED8-4AC7-8C10-B27342254B3B}" srcOrd="2" destOrd="0" presId="urn:microsoft.com/office/officeart/2005/8/layout/lProcess2"/>
    <dgm:cxn modelId="{DBC5B6B8-0522-479B-BEA0-074F9C926EA8}" type="presParOf" srcId="{C8AC2F5A-BED8-4AC7-8C10-B27342254B3B}" destId="{BC7CB382-07BB-43E1-A9B6-1D81B59B5B79}" srcOrd="0" destOrd="0" presId="urn:microsoft.com/office/officeart/2005/8/layout/lProcess2"/>
    <dgm:cxn modelId="{8475D2B2-82F0-4DD3-9096-2ED93EB4E215}" type="presParOf" srcId="{BC7CB382-07BB-43E1-A9B6-1D81B59B5B79}" destId="{6A38B6DE-3E7E-432E-9523-49D38B677EC3}" srcOrd="0" destOrd="0" presId="urn:microsoft.com/office/officeart/2005/8/layout/lProcess2"/>
    <dgm:cxn modelId="{37027E7A-3828-49D7-8DE4-C767F8793D60}" type="presParOf" srcId="{BC7CB382-07BB-43E1-A9B6-1D81B59B5B79}" destId="{9D95525E-C824-4518-B6BC-C847B50D6E5A}" srcOrd="1" destOrd="0" presId="urn:microsoft.com/office/officeart/2005/8/layout/lProcess2"/>
    <dgm:cxn modelId="{4326B52C-D8FF-46F8-9899-C45881CDF85D}" type="presParOf" srcId="{BC7CB382-07BB-43E1-A9B6-1D81B59B5B79}" destId="{3843CB4E-FF17-491D-BA0B-30FE06483AF9}" srcOrd="2" destOrd="0" presId="urn:microsoft.com/office/officeart/2005/8/layout/lProcess2"/>
    <dgm:cxn modelId="{7F414069-5E29-4371-A793-247B57FFB647}" type="presParOf" srcId="{3CEF183C-711A-49C6-87DE-F55954120393}" destId="{349B5682-00BD-4D4B-9611-6E16FF2C9E9E}" srcOrd="3" destOrd="0" presId="urn:microsoft.com/office/officeart/2005/8/layout/lProcess2"/>
    <dgm:cxn modelId="{5A2F96AE-E07E-43FD-A736-A77B94E486E6}" type="presParOf" srcId="{3CEF183C-711A-49C6-87DE-F55954120393}" destId="{8D35C260-C20F-4D8C-BF32-87B35AE9B60B}" srcOrd="4" destOrd="0" presId="urn:microsoft.com/office/officeart/2005/8/layout/lProcess2"/>
    <dgm:cxn modelId="{1ED971AB-B981-4535-AFFF-4E557D67C5CF}" type="presParOf" srcId="{8D35C260-C20F-4D8C-BF32-87B35AE9B60B}" destId="{30D6FC2D-233A-4065-9A45-A976084841E5}" srcOrd="0" destOrd="0" presId="urn:microsoft.com/office/officeart/2005/8/layout/lProcess2"/>
    <dgm:cxn modelId="{66AC3AEC-8047-4DD2-BE57-810581D9A8F7}" type="presParOf" srcId="{8D35C260-C20F-4D8C-BF32-87B35AE9B60B}" destId="{206ADED4-1208-40C1-A51B-33E9DDA3620A}" srcOrd="1" destOrd="0" presId="urn:microsoft.com/office/officeart/2005/8/layout/lProcess2"/>
    <dgm:cxn modelId="{7AD97952-EB85-4BAA-BFF2-A626B1879A85}" type="presParOf" srcId="{8D35C260-C20F-4D8C-BF32-87B35AE9B60B}" destId="{7C22B7E5-098E-4C9F-BCCB-C6D9D6F9E397}" srcOrd="2" destOrd="0" presId="urn:microsoft.com/office/officeart/2005/8/layout/lProcess2"/>
    <dgm:cxn modelId="{2B1A55BE-62ED-4BF5-BC5D-19715CDF2A58}" type="presParOf" srcId="{7C22B7E5-098E-4C9F-BCCB-C6D9D6F9E397}" destId="{CE878290-2646-4697-A0EE-47E4143F0B32}" srcOrd="0" destOrd="0" presId="urn:microsoft.com/office/officeart/2005/8/layout/lProcess2"/>
    <dgm:cxn modelId="{C4A0E8EE-D9C2-4C63-ADAE-C537AD67393B}" type="presParOf" srcId="{CE878290-2646-4697-A0EE-47E4143F0B32}" destId="{F90559A3-A32E-4F97-A49E-1FC9E900FAB6}" srcOrd="0" destOrd="0" presId="urn:microsoft.com/office/officeart/2005/8/layout/lProcess2"/>
    <dgm:cxn modelId="{19842E72-D971-4213-8AA9-DEF97AE8219C}" type="presParOf" srcId="{CE878290-2646-4697-A0EE-47E4143F0B32}" destId="{88CD0801-2014-4F60-BC82-0FE688B46697}" srcOrd="1" destOrd="0" presId="urn:microsoft.com/office/officeart/2005/8/layout/lProcess2"/>
    <dgm:cxn modelId="{347AB92C-B081-4BF4-BD69-FEB239DEADCB}" type="presParOf" srcId="{CE878290-2646-4697-A0EE-47E4143F0B32}" destId="{8A43D1AB-942F-4365-AF94-D93399814E90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CDD08D-D9D3-4573-B3A7-649B47E4952D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663916C-433F-48F9-AE53-723D0AB3A238}">
      <dgm:prSet phldrT="[Text]"/>
      <dgm:spPr/>
      <dgm:t>
        <a:bodyPr/>
        <a:lstStyle/>
        <a:p>
          <a:r>
            <a:rPr lang="en-IN" dirty="0"/>
            <a:t>Process</a:t>
          </a:r>
        </a:p>
      </dgm:t>
    </dgm:pt>
    <dgm:pt modelId="{8F9E72EC-897A-4D32-84B1-20DD52C8834F}" type="parTrans" cxnId="{65926159-C9AA-4877-9501-2BF9150A7433}">
      <dgm:prSet/>
      <dgm:spPr/>
      <dgm:t>
        <a:bodyPr/>
        <a:lstStyle/>
        <a:p>
          <a:endParaRPr lang="en-IN"/>
        </a:p>
      </dgm:t>
    </dgm:pt>
    <dgm:pt modelId="{B6B4C87C-4311-4441-91D3-1184A8F188FE}" type="sibTrans" cxnId="{65926159-C9AA-4877-9501-2BF9150A7433}">
      <dgm:prSet/>
      <dgm:spPr/>
      <dgm:t>
        <a:bodyPr/>
        <a:lstStyle/>
        <a:p>
          <a:endParaRPr lang="en-IN"/>
        </a:p>
      </dgm:t>
    </dgm:pt>
    <dgm:pt modelId="{B2085077-D9A9-4F80-B0E8-3B2541D67A0B}">
      <dgm:prSet phldrT="[Text]"/>
      <dgm:spPr/>
      <dgm:t>
        <a:bodyPr/>
        <a:lstStyle/>
        <a:p>
          <a:r>
            <a:rPr lang="en-IN" dirty="0"/>
            <a:t>Tools</a:t>
          </a:r>
        </a:p>
      </dgm:t>
    </dgm:pt>
    <dgm:pt modelId="{9F522426-EFB0-4FD5-981D-3E5AFA512512}" type="parTrans" cxnId="{6A8BBD1D-5F40-4238-B690-6DC7BAF80851}">
      <dgm:prSet/>
      <dgm:spPr/>
      <dgm:t>
        <a:bodyPr/>
        <a:lstStyle/>
        <a:p>
          <a:endParaRPr lang="en-IN"/>
        </a:p>
      </dgm:t>
    </dgm:pt>
    <dgm:pt modelId="{EF3A3611-54BA-4BBC-8017-BF391CFAC00F}" type="sibTrans" cxnId="{6A8BBD1D-5F40-4238-B690-6DC7BAF80851}">
      <dgm:prSet/>
      <dgm:spPr/>
      <dgm:t>
        <a:bodyPr/>
        <a:lstStyle/>
        <a:p>
          <a:endParaRPr lang="en-IN"/>
        </a:p>
      </dgm:t>
    </dgm:pt>
    <dgm:pt modelId="{B203D952-2B37-450C-8CA6-952E7C870177}">
      <dgm:prSet phldrT="[Text]"/>
      <dgm:spPr/>
      <dgm:t>
        <a:bodyPr/>
        <a:lstStyle/>
        <a:p>
          <a:r>
            <a:rPr lang="en-IN" dirty="0"/>
            <a:t>AI</a:t>
          </a:r>
        </a:p>
      </dgm:t>
    </dgm:pt>
    <dgm:pt modelId="{0BB33BE0-9719-4C4B-91CA-1A4993312016}" type="parTrans" cxnId="{D9B9FBD0-0E4A-4B9B-B3CA-67C6DC63C43D}">
      <dgm:prSet/>
      <dgm:spPr/>
      <dgm:t>
        <a:bodyPr/>
        <a:lstStyle/>
        <a:p>
          <a:endParaRPr lang="en-IN"/>
        </a:p>
      </dgm:t>
    </dgm:pt>
    <dgm:pt modelId="{26449A3C-4763-40BB-A322-8D53F07AFE14}" type="sibTrans" cxnId="{D9B9FBD0-0E4A-4B9B-B3CA-67C6DC63C43D}">
      <dgm:prSet/>
      <dgm:spPr/>
      <dgm:t>
        <a:bodyPr/>
        <a:lstStyle/>
        <a:p>
          <a:endParaRPr lang="en-IN"/>
        </a:p>
      </dgm:t>
    </dgm:pt>
    <dgm:pt modelId="{4C20B322-E590-43F4-A4BB-BFF1C41BF1F3}" type="pres">
      <dgm:prSet presAssocID="{62CDD08D-D9D3-4573-B3A7-649B47E4952D}" presName="CompostProcess" presStyleCnt="0">
        <dgm:presLayoutVars>
          <dgm:dir/>
          <dgm:resizeHandles val="exact"/>
        </dgm:presLayoutVars>
      </dgm:prSet>
      <dgm:spPr/>
    </dgm:pt>
    <dgm:pt modelId="{40DB131D-3701-40F0-995C-EEB8D5B89755}" type="pres">
      <dgm:prSet presAssocID="{62CDD08D-D9D3-4573-B3A7-649B47E4952D}" presName="arrow" presStyleLbl="bgShp" presStyleIdx="0" presStyleCnt="1"/>
      <dgm:spPr/>
    </dgm:pt>
    <dgm:pt modelId="{6A9F6A44-BAE1-4B17-8C0A-FB976FAD9515}" type="pres">
      <dgm:prSet presAssocID="{62CDD08D-D9D3-4573-B3A7-649B47E4952D}" presName="linearProcess" presStyleCnt="0"/>
      <dgm:spPr/>
    </dgm:pt>
    <dgm:pt modelId="{7468CE5E-838E-4BDD-A5BC-0899DBA65E04}" type="pres">
      <dgm:prSet presAssocID="{9663916C-433F-48F9-AE53-723D0AB3A238}" presName="textNode" presStyleLbl="node1" presStyleIdx="0" presStyleCnt="3">
        <dgm:presLayoutVars>
          <dgm:bulletEnabled val="1"/>
        </dgm:presLayoutVars>
      </dgm:prSet>
      <dgm:spPr/>
    </dgm:pt>
    <dgm:pt modelId="{15B2A97E-808A-44E5-94C1-12E21507845C}" type="pres">
      <dgm:prSet presAssocID="{B6B4C87C-4311-4441-91D3-1184A8F188FE}" presName="sibTrans" presStyleCnt="0"/>
      <dgm:spPr/>
    </dgm:pt>
    <dgm:pt modelId="{3044DEC8-42AB-4F75-ACCB-FBB5844A2549}" type="pres">
      <dgm:prSet presAssocID="{B2085077-D9A9-4F80-B0E8-3B2541D67A0B}" presName="textNode" presStyleLbl="node1" presStyleIdx="1" presStyleCnt="3">
        <dgm:presLayoutVars>
          <dgm:bulletEnabled val="1"/>
        </dgm:presLayoutVars>
      </dgm:prSet>
      <dgm:spPr/>
    </dgm:pt>
    <dgm:pt modelId="{A2920FA6-44E7-4DD9-A526-BF018E79BFEC}" type="pres">
      <dgm:prSet presAssocID="{EF3A3611-54BA-4BBC-8017-BF391CFAC00F}" presName="sibTrans" presStyleCnt="0"/>
      <dgm:spPr/>
    </dgm:pt>
    <dgm:pt modelId="{AF0D1FB9-7D04-4276-B61F-5A25479C0F7F}" type="pres">
      <dgm:prSet presAssocID="{B203D952-2B37-450C-8CA6-952E7C870177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A8BBD1D-5F40-4238-B690-6DC7BAF80851}" srcId="{62CDD08D-D9D3-4573-B3A7-649B47E4952D}" destId="{B2085077-D9A9-4F80-B0E8-3B2541D67A0B}" srcOrd="1" destOrd="0" parTransId="{9F522426-EFB0-4FD5-981D-3E5AFA512512}" sibTransId="{EF3A3611-54BA-4BBC-8017-BF391CFAC00F}"/>
    <dgm:cxn modelId="{C1C9334B-F380-43FC-81F2-F0D6B4CDC827}" type="presOf" srcId="{B203D952-2B37-450C-8CA6-952E7C870177}" destId="{AF0D1FB9-7D04-4276-B61F-5A25479C0F7F}" srcOrd="0" destOrd="0" presId="urn:microsoft.com/office/officeart/2005/8/layout/hProcess9"/>
    <dgm:cxn modelId="{E6D7364F-47C6-4731-8C34-4A5A91766E6E}" type="presOf" srcId="{9663916C-433F-48F9-AE53-723D0AB3A238}" destId="{7468CE5E-838E-4BDD-A5BC-0899DBA65E04}" srcOrd="0" destOrd="0" presId="urn:microsoft.com/office/officeart/2005/8/layout/hProcess9"/>
    <dgm:cxn modelId="{65926159-C9AA-4877-9501-2BF9150A7433}" srcId="{62CDD08D-D9D3-4573-B3A7-649B47E4952D}" destId="{9663916C-433F-48F9-AE53-723D0AB3A238}" srcOrd="0" destOrd="0" parTransId="{8F9E72EC-897A-4D32-84B1-20DD52C8834F}" sibTransId="{B6B4C87C-4311-4441-91D3-1184A8F188FE}"/>
    <dgm:cxn modelId="{9DCF01CE-DD42-49F8-81E3-EC0AC6387D3A}" type="presOf" srcId="{62CDD08D-D9D3-4573-B3A7-649B47E4952D}" destId="{4C20B322-E590-43F4-A4BB-BFF1C41BF1F3}" srcOrd="0" destOrd="0" presId="urn:microsoft.com/office/officeart/2005/8/layout/hProcess9"/>
    <dgm:cxn modelId="{D9B9FBD0-0E4A-4B9B-B3CA-67C6DC63C43D}" srcId="{62CDD08D-D9D3-4573-B3A7-649B47E4952D}" destId="{B203D952-2B37-450C-8CA6-952E7C870177}" srcOrd="2" destOrd="0" parTransId="{0BB33BE0-9719-4C4B-91CA-1A4993312016}" sibTransId="{26449A3C-4763-40BB-A322-8D53F07AFE14}"/>
    <dgm:cxn modelId="{2996C8EA-3E99-4D2C-A19F-EFC8A0628DE1}" type="presOf" srcId="{B2085077-D9A9-4F80-B0E8-3B2541D67A0B}" destId="{3044DEC8-42AB-4F75-ACCB-FBB5844A2549}" srcOrd="0" destOrd="0" presId="urn:microsoft.com/office/officeart/2005/8/layout/hProcess9"/>
    <dgm:cxn modelId="{9AE0C5C9-3E31-4A51-8C2A-883CED1793ED}" type="presParOf" srcId="{4C20B322-E590-43F4-A4BB-BFF1C41BF1F3}" destId="{40DB131D-3701-40F0-995C-EEB8D5B89755}" srcOrd="0" destOrd="0" presId="urn:microsoft.com/office/officeart/2005/8/layout/hProcess9"/>
    <dgm:cxn modelId="{6F63549A-19BE-4EE3-AE50-E08861E4B6D2}" type="presParOf" srcId="{4C20B322-E590-43F4-A4BB-BFF1C41BF1F3}" destId="{6A9F6A44-BAE1-4B17-8C0A-FB976FAD9515}" srcOrd="1" destOrd="0" presId="urn:microsoft.com/office/officeart/2005/8/layout/hProcess9"/>
    <dgm:cxn modelId="{E956DE7A-1954-41DE-914D-973E7CB459C8}" type="presParOf" srcId="{6A9F6A44-BAE1-4B17-8C0A-FB976FAD9515}" destId="{7468CE5E-838E-4BDD-A5BC-0899DBA65E04}" srcOrd="0" destOrd="0" presId="urn:microsoft.com/office/officeart/2005/8/layout/hProcess9"/>
    <dgm:cxn modelId="{70E7053A-A0CB-48A4-AA16-C6A8FDE5C2DF}" type="presParOf" srcId="{6A9F6A44-BAE1-4B17-8C0A-FB976FAD9515}" destId="{15B2A97E-808A-44E5-94C1-12E21507845C}" srcOrd="1" destOrd="0" presId="urn:microsoft.com/office/officeart/2005/8/layout/hProcess9"/>
    <dgm:cxn modelId="{ECFE360F-E7DA-46EF-B270-46EF61E9A630}" type="presParOf" srcId="{6A9F6A44-BAE1-4B17-8C0A-FB976FAD9515}" destId="{3044DEC8-42AB-4F75-ACCB-FBB5844A2549}" srcOrd="2" destOrd="0" presId="urn:microsoft.com/office/officeart/2005/8/layout/hProcess9"/>
    <dgm:cxn modelId="{3CE4C221-DBBA-43D8-8787-947E692402BB}" type="presParOf" srcId="{6A9F6A44-BAE1-4B17-8C0A-FB976FAD9515}" destId="{A2920FA6-44E7-4DD9-A526-BF018E79BFEC}" srcOrd="3" destOrd="0" presId="urn:microsoft.com/office/officeart/2005/8/layout/hProcess9"/>
    <dgm:cxn modelId="{44425303-BCDB-45F2-91B2-112A2E2D0D06}" type="presParOf" srcId="{6A9F6A44-BAE1-4B17-8C0A-FB976FAD9515}" destId="{AF0D1FB9-7D04-4276-B61F-5A25479C0F7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2D3227-D20C-4BB2-AB8D-1CA7B7C21387}" type="doc">
      <dgm:prSet loTypeId="urn:diagrams.loki3.com/TabbedArc+Icon" loCatId="relationship" qsTypeId="urn:microsoft.com/office/officeart/2005/8/quickstyle/simple2" qsCatId="simple" csTypeId="urn:microsoft.com/office/officeart/2005/8/colors/accent1_2" csCatId="accent1" phldr="1"/>
      <dgm:spPr/>
    </dgm:pt>
    <dgm:pt modelId="{8CE0DAB5-36D8-47B1-9FA3-827F8A7CF6DE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Different Answers</a:t>
          </a:r>
        </a:p>
      </dgm:t>
    </dgm:pt>
    <dgm:pt modelId="{BB02C944-50CC-4A0B-95F6-0AAC360BA3D9}" type="parTrans" cxnId="{DADA8EF7-CE88-4E05-B14A-205924DB08A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559AEEA8-B156-46F3-BCAE-642C41F29CB8}" type="sibTrans" cxnId="{DADA8EF7-CE88-4E05-B14A-205924DB08A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BDF1D90B-7E70-4944-B8D4-1ACE8A074979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Completeness of Info</a:t>
          </a:r>
        </a:p>
      </dgm:t>
    </dgm:pt>
    <dgm:pt modelId="{75C13ADE-DBAF-44FB-8543-0F559C490C18}" type="parTrans" cxnId="{E17AECF9-635B-4DA8-8EDD-D7C252E6BB7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F67C322-1674-4FF4-AA34-497841913575}" type="sibTrans" cxnId="{E17AECF9-635B-4DA8-8EDD-D7C252E6BB7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3C956991-0A72-495C-81FF-BA2BC382E4F3}">
      <dgm:prSet phldrT="[Text]"/>
      <dgm:spPr/>
      <dgm:t>
        <a:bodyPr/>
        <a:lstStyle/>
        <a:p>
          <a:r>
            <a:rPr lang="en-IN" dirty="0">
              <a:solidFill>
                <a:schemeClr val="tx1"/>
              </a:solidFill>
            </a:rPr>
            <a:t>Persons</a:t>
          </a:r>
        </a:p>
      </dgm:t>
    </dgm:pt>
    <dgm:pt modelId="{B90C553E-4D72-4AC5-8418-CEAF4EA211F9}" type="parTrans" cxnId="{C7842906-538C-4E7F-8E7B-EA3BA54B581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3B87A130-6D1A-47D7-9714-BB1C9D356EB8}" type="sibTrans" cxnId="{C7842906-538C-4E7F-8E7B-EA3BA54B581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34942A2D-6805-44C2-B2AA-EF8584690B22}" type="pres">
      <dgm:prSet presAssocID="{452D3227-D20C-4BB2-AB8D-1CA7B7C21387}" presName="Name0" presStyleCnt="0">
        <dgm:presLayoutVars>
          <dgm:dir/>
          <dgm:resizeHandles val="exact"/>
        </dgm:presLayoutVars>
      </dgm:prSet>
      <dgm:spPr/>
    </dgm:pt>
    <dgm:pt modelId="{E27A8C20-D058-47DB-B29D-501E05800AE9}" type="pres">
      <dgm:prSet presAssocID="{8CE0DAB5-36D8-47B1-9FA3-827F8A7CF6DE}" presName="twoplus" presStyleLbl="node1" presStyleIdx="0" presStyleCnt="3">
        <dgm:presLayoutVars>
          <dgm:bulletEnabled val="1"/>
        </dgm:presLayoutVars>
      </dgm:prSet>
      <dgm:spPr/>
    </dgm:pt>
    <dgm:pt modelId="{769AF7A0-5CF4-4B89-B205-4CC787E3E4FF}" type="pres">
      <dgm:prSet presAssocID="{BDF1D90B-7E70-4944-B8D4-1ACE8A074979}" presName="twoplus" presStyleLbl="node1" presStyleIdx="1" presStyleCnt="3">
        <dgm:presLayoutVars>
          <dgm:bulletEnabled val="1"/>
        </dgm:presLayoutVars>
      </dgm:prSet>
      <dgm:spPr/>
    </dgm:pt>
    <dgm:pt modelId="{4F0A0C75-F037-4BCC-910E-F79C56F9AD83}" type="pres">
      <dgm:prSet presAssocID="{3C956991-0A72-495C-81FF-BA2BC382E4F3}" presName="twoplus" presStyleLbl="node1" presStyleIdx="2" presStyleCnt="3">
        <dgm:presLayoutVars>
          <dgm:bulletEnabled val="1"/>
        </dgm:presLayoutVars>
      </dgm:prSet>
      <dgm:spPr/>
    </dgm:pt>
  </dgm:ptLst>
  <dgm:cxnLst>
    <dgm:cxn modelId="{C7842906-538C-4E7F-8E7B-EA3BA54B581B}" srcId="{452D3227-D20C-4BB2-AB8D-1CA7B7C21387}" destId="{3C956991-0A72-495C-81FF-BA2BC382E4F3}" srcOrd="2" destOrd="0" parTransId="{B90C553E-4D72-4AC5-8418-CEAF4EA211F9}" sibTransId="{3B87A130-6D1A-47D7-9714-BB1C9D356EB8}"/>
    <dgm:cxn modelId="{666D1416-FA3D-44EA-9068-E2C7CAB3AE8E}" type="presOf" srcId="{BDF1D90B-7E70-4944-B8D4-1ACE8A074979}" destId="{769AF7A0-5CF4-4B89-B205-4CC787E3E4FF}" srcOrd="0" destOrd="0" presId="urn:diagrams.loki3.com/TabbedArc+Icon"/>
    <dgm:cxn modelId="{C7253136-1F69-48D2-B802-4C90261BF9A1}" type="presOf" srcId="{8CE0DAB5-36D8-47B1-9FA3-827F8A7CF6DE}" destId="{E27A8C20-D058-47DB-B29D-501E05800AE9}" srcOrd="0" destOrd="0" presId="urn:diagrams.loki3.com/TabbedArc+Icon"/>
    <dgm:cxn modelId="{36F9319F-9495-4716-BD1D-4F25312C4EB4}" type="presOf" srcId="{3C956991-0A72-495C-81FF-BA2BC382E4F3}" destId="{4F0A0C75-F037-4BCC-910E-F79C56F9AD83}" srcOrd="0" destOrd="0" presId="urn:diagrams.loki3.com/TabbedArc+Icon"/>
    <dgm:cxn modelId="{0FBF3EF2-9A4E-4F56-9BDF-0CAA89F62690}" type="presOf" srcId="{452D3227-D20C-4BB2-AB8D-1CA7B7C21387}" destId="{34942A2D-6805-44C2-B2AA-EF8584690B22}" srcOrd="0" destOrd="0" presId="urn:diagrams.loki3.com/TabbedArc+Icon"/>
    <dgm:cxn modelId="{DADA8EF7-CE88-4E05-B14A-205924DB08A9}" srcId="{452D3227-D20C-4BB2-AB8D-1CA7B7C21387}" destId="{8CE0DAB5-36D8-47B1-9FA3-827F8A7CF6DE}" srcOrd="0" destOrd="0" parTransId="{BB02C944-50CC-4A0B-95F6-0AAC360BA3D9}" sibTransId="{559AEEA8-B156-46F3-BCAE-642C41F29CB8}"/>
    <dgm:cxn modelId="{E17AECF9-635B-4DA8-8EDD-D7C252E6BB7B}" srcId="{452D3227-D20C-4BB2-AB8D-1CA7B7C21387}" destId="{BDF1D90B-7E70-4944-B8D4-1ACE8A074979}" srcOrd="1" destOrd="0" parTransId="{75C13ADE-DBAF-44FB-8543-0F559C490C18}" sibTransId="{CF67C322-1674-4FF4-AA34-497841913575}"/>
    <dgm:cxn modelId="{03DD88F8-389C-4E75-878A-6054168C15CE}" type="presParOf" srcId="{34942A2D-6805-44C2-B2AA-EF8584690B22}" destId="{E27A8C20-D058-47DB-B29D-501E05800AE9}" srcOrd="0" destOrd="0" presId="urn:diagrams.loki3.com/TabbedArc+Icon"/>
    <dgm:cxn modelId="{3989F86B-D823-4FC0-A9A1-495759D90B64}" type="presParOf" srcId="{34942A2D-6805-44C2-B2AA-EF8584690B22}" destId="{769AF7A0-5CF4-4B89-B205-4CC787E3E4FF}" srcOrd="1" destOrd="0" presId="urn:diagrams.loki3.com/TabbedArc+Icon"/>
    <dgm:cxn modelId="{D0138586-A51E-4556-8BAE-EA1EBE343123}" type="presParOf" srcId="{34942A2D-6805-44C2-B2AA-EF8584690B22}" destId="{4F0A0C75-F037-4BCC-910E-F79C56F9AD83}" srcOrd="2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961737-54C4-43BB-AC46-3E0A580443B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E4109A2-9E5D-4FF4-B540-FF3088FE65A6}">
      <dgm:prSet phldrT="[Text]"/>
      <dgm:spPr/>
      <dgm:t>
        <a:bodyPr/>
        <a:lstStyle/>
        <a:p>
          <a:r>
            <a:rPr lang="en-IN" dirty="0"/>
            <a:t> </a:t>
          </a:r>
        </a:p>
      </dgm:t>
    </dgm:pt>
    <dgm:pt modelId="{5D7D9C75-D0E1-48EA-AC6C-8EBFC34D1C27}" type="parTrans" cxnId="{350F01C8-5B99-493F-B0B3-527A4A66C0F2}">
      <dgm:prSet/>
      <dgm:spPr/>
      <dgm:t>
        <a:bodyPr/>
        <a:lstStyle/>
        <a:p>
          <a:endParaRPr lang="en-IN"/>
        </a:p>
      </dgm:t>
    </dgm:pt>
    <dgm:pt modelId="{FBD83B72-D856-48ED-867C-2CA88A2EF16C}" type="sibTrans" cxnId="{350F01C8-5B99-493F-B0B3-527A4A66C0F2}">
      <dgm:prSet/>
      <dgm:spPr/>
      <dgm:t>
        <a:bodyPr/>
        <a:lstStyle/>
        <a:p>
          <a:endParaRPr lang="en-IN"/>
        </a:p>
      </dgm:t>
    </dgm:pt>
    <dgm:pt modelId="{4E4C3949-2B06-4A77-A607-E026948890B5}">
      <dgm:prSet phldrT="[Text]"/>
      <dgm:spPr/>
      <dgm:t>
        <a:bodyPr/>
        <a:lstStyle/>
        <a:p>
          <a:r>
            <a:rPr lang="en-IN" dirty="0"/>
            <a:t>Frustration of providing the same document again</a:t>
          </a:r>
        </a:p>
      </dgm:t>
    </dgm:pt>
    <dgm:pt modelId="{28DB27A8-FFC6-4B10-8EBF-ECC2E81B0060}" type="parTrans" cxnId="{68B75ECC-2954-4214-8241-01057E831C4A}">
      <dgm:prSet/>
      <dgm:spPr/>
      <dgm:t>
        <a:bodyPr/>
        <a:lstStyle/>
        <a:p>
          <a:endParaRPr lang="en-IN"/>
        </a:p>
      </dgm:t>
    </dgm:pt>
    <dgm:pt modelId="{9971E51C-E0F1-4B5D-BEBA-8B628C664523}" type="sibTrans" cxnId="{68B75ECC-2954-4214-8241-01057E831C4A}">
      <dgm:prSet/>
      <dgm:spPr/>
      <dgm:t>
        <a:bodyPr/>
        <a:lstStyle/>
        <a:p>
          <a:endParaRPr lang="en-IN"/>
        </a:p>
      </dgm:t>
    </dgm:pt>
    <dgm:pt modelId="{97F780F2-5322-476F-9727-26EA5BCFF64A}">
      <dgm:prSet/>
      <dgm:spPr/>
      <dgm:t>
        <a:bodyPr/>
        <a:lstStyle/>
        <a:p>
          <a:r>
            <a:rPr lang="en-IN" dirty="0"/>
            <a:t>Uncertainty of GST Input Tax Credit (ITC)</a:t>
          </a:r>
        </a:p>
      </dgm:t>
    </dgm:pt>
    <dgm:pt modelId="{CBD8F90F-05D8-47F5-B2A5-405021EC4B3A}" type="parTrans" cxnId="{5B8B3896-3CD4-4C78-930F-41C7B84B015E}">
      <dgm:prSet/>
      <dgm:spPr/>
      <dgm:t>
        <a:bodyPr/>
        <a:lstStyle/>
        <a:p>
          <a:endParaRPr lang="en-IN"/>
        </a:p>
      </dgm:t>
    </dgm:pt>
    <dgm:pt modelId="{5C5A90F7-C1A0-4109-9EA7-D94ED1526F19}" type="sibTrans" cxnId="{5B8B3896-3CD4-4C78-930F-41C7B84B015E}">
      <dgm:prSet/>
      <dgm:spPr/>
      <dgm:t>
        <a:bodyPr/>
        <a:lstStyle/>
        <a:p>
          <a:endParaRPr lang="en-IN"/>
        </a:p>
      </dgm:t>
    </dgm:pt>
    <dgm:pt modelId="{9CA8AB4F-65E4-41F0-B3AD-966386D4422A}">
      <dgm:prSet/>
      <dgm:spPr/>
      <dgm:t>
        <a:bodyPr/>
        <a:lstStyle/>
        <a:p>
          <a:r>
            <a:rPr lang="en-IN" dirty="0"/>
            <a:t>Re-work caused by wrong TDS deductions</a:t>
          </a:r>
        </a:p>
      </dgm:t>
    </dgm:pt>
    <dgm:pt modelId="{BA178CEB-9509-47B2-9933-25C015E96EE5}" type="parTrans" cxnId="{4519A45C-1258-488D-A1FF-AED2AE4444B9}">
      <dgm:prSet/>
      <dgm:spPr/>
      <dgm:t>
        <a:bodyPr/>
        <a:lstStyle/>
        <a:p>
          <a:endParaRPr lang="en-IN"/>
        </a:p>
      </dgm:t>
    </dgm:pt>
    <dgm:pt modelId="{4204BBC9-0524-437C-9A66-55BD5FBABD30}" type="sibTrans" cxnId="{4519A45C-1258-488D-A1FF-AED2AE4444B9}">
      <dgm:prSet/>
      <dgm:spPr/>
      <dgm:t>
        <a:bodyPr/>
        <a:lstStyle/>
        <a:p>
          <a:endParaRPr lang="en-IN"/>
        </a:p>
      </dgm:t>
    </dgm:pt>
    <dgm:pt modelId="{FB1956D6-60A1-4E25-8844-0A3CFBEFD976}">
      <dgm:prSet phldrT="[Text]"/>
      <dgm:spPr/>
      <dgm:t>
        <a:bodyPr/>
        <a:lstStyle/>
        <a:p>
          <a:r>
            <a:rPr lang="en-IN" dirty="0"/>
            <a:t>Fear of missing out transactions</a:t>
          </a:r>
        </a:p>
      </dgm:t>
    </dgm:pt>
    <dgm:pt modelId="{FCD36896-F8CC-4BCC-98A4-7B9C82399C15}" type="parTrans" cxnId="{170F7B5D-9AC7-4B85-A72C-EB080EF24AC5}">
      <dgm:prSet/>
      <dgm:spPr/>
      <dgm:t>
        <a:bodyPr/>
        <a:lstStyle/>
        <a:p>
          <a:endParaRPr lang="en-IN"/>
        </a:p>
      </dgm:t>
    </dgm:pt>
    <dgm:pt modelId="{F69578B1-7777-4B55-84FF-68D47268C011}" type="sibTrans" cxnId="{170F7B5D-9AC7-4B85-A72C-EB080EF24AC5}">
      <dgm:prSet/>
      <dgm:spPr/>
      <dgm:t>
        <a:bodyPr/>
        <a:lstStyle/>
        <a:p>
          <a:endParaRPr lang="en-IN"/>
        </a:p>
      </dgm:t>
    </dgm:pt>
    <dgm:pt modelId="{4DD4206B-B40F-4871-B3C2-4C903CC77493}" type="pres">
      <dgm:prSet presAssocID="{34961737-54C4-43BB-AC46-3E0A580443B1}" presName="vert0" presStyleCnt="0">
        <dgm:presLayoutVars>
          <dgm:dir/>
          <dgm:animOne val="branch"/>
          <dgm:animLvl val="lvl"/>
        </dgm:presLayoutVars>
      </dgm:prSet>
      <dgm:spPr/>
    </dgm:pt>
    <dgm:pt modelId="{534675B9-9AE7-4F49-AF85-9E36CBC42BBF}" type="pres">
      <dgm:prSet presAssocID="{2E4109A2-9E5D-4FF4-B540-FF3088FE65A6}" presName="thickLine" presStyleLbl="alignNode1" presStyleIdx="0" presStyleCnt="1"/>
      <dgm:spPr/>
    </dgm:pt>
    <dgm:pt modelId="{B9E89773-81FD-480D-B5BC-13F9B4995A49}" type="pres">
      <dgm:prSet presAssocID="{2E4109A2-9E5D-4FF4-B540-FF3088FE65A6}" presName="horz1" presStyleCnt="0"/>
      <dgm:spPr/>
    </dgm:pt>
    <dgm:pt modelId="{ADA69E84-5F8E-433E-A358-1A7DDE4855CC}" type="pres">
      <dgm:prSet presAssocID="{2E4109A2-9E5D-4FF4-B540-FF3088FE65A6}" presName="tx1" presStyleLbl="revTx" presStyleIdx="0" presStyleCnt="5"/>
      <dgm:spPr/>
    </dgm:pt>
    <dgm:pt modelId="{DF72D26E-9557-4F62-9E72-E7DCC16165AC}" type="pres">
      <dgm:prSet presAssocID="{2E4109A2-9E5D-4FF4-B540-FF3088FE65A6}" presName="vert1" presStyleCnt="0"/>
      <dgm:spPr/>
    </dgm:pt>
    <dgm:pt modelId="{3D8FFF96-79E1-429B-8806-F639B3B3CC5C}" type="pres">
      <dgm:prSet presAssocID="{4E4C3949-2B06-4A77-A607-E026948890B5}" presName="vertSpace2a" presStyleCnt="0"/>
      <dgm:spPr/>
    </dgm:pt>
    <dgm:pt modelId="{6C739335-FBE8-4026-9095-ADE26A4441A3}" type="pres">
      <dgm:prSet presAssocID="{4E4C3949-2B06-4A77-A607-E026948890B5}" presName="horz2" presStyleCnt="0"/>
      <dgm:spPr/>
    </dgm:pt>
    <dgm:pt modelId="{021DFCF8-A606-4D95-BD63-E7D07D1C8894}" type="pres">
      <dgm:prSet presAssocID="{4E4C3949-2B06-4A77-A607-E026948890B5}" presName="horzSpace2" presStyleCnt="0"/>
      <dgm:spPr/>
    </dgm:pt>
    <dgm:pt modelId="{7C33B058-8A97-4109-87D0-6FFDBF53FA99}" type="pres">
      <dgm:prSet presAssocID="{4E4C3949-2B06-4A77-A607-E026948890B5}" presName="tx2" presStyleLbl="revTx" presStyleIdx="1" presStyleCnt="5"/>
      <dgm:spPr/>
    </dgm:pt>
    <dgm:pt modelId="{55B51A1F-B1BF-4B8D-AA5A-7CEB0810E247}" type="pres">
      <dgm:prSet presAssocID="{4E4C3949-2B06-4A77-A607-E026948890B5}" presName="vert2" presStyleCnt="0"/>
      <dgm:spPr/>
    </dgm:pt>
    <dgm:pt modelId="{EA8C2F6B-E66D-4C11-8E2A-227AE28F790A}" type="pres">
      <dgm:prSet presAssocID="{4E4C3949-2B06-4A77-A607-E026948890B5}" presName="thinLine2b" presStyleLbl="callout" presStyleIdx="0" presStyleCnt="4"/>
      <dgm:spPr/>
    </dgm:pt>
    <dgm:pt modelId="{C71F6848-7906-49F0-8867-82D28CD40867}" type="pres">
      <dgm:prSet presAssocID="{4E4C3949-2B06-4A77-A607-E026948890B5}" presName="vertSpace2b" presStyleCnt="0"/>
      <dgm:spPr/>
    </dgm:pt>
    <dgm:pt modelId="{2AF75095-1D9C-470C-8D16-3F5968B9675D}" type="pres">
      <dgm:prSet presAssocID="{FB1956D6-60A1-4E25-8844-0A3CFBEFD976}" presName="horz2" presStyleCnt="0"/>
      <dgm:spPr/>
    </dgm:pt>
    <dgm:pt modelId="{7108C36D-F10F-4CDB-8EAF-52FD07DEA171}" type="pres">
      <dgm:prSet presAssocID="{FB1956D6-60A1-4E25-8844-0A3CFBEFD976}" presName="horzSpace2" presStyleCnt="0"/>
      <dgm:spPr/>
    </dgm:pt>
    <dgm:pt modelId="{3AE881F8-DB9C-4578-A92D-2A2C8443808C}" type="pres">
      <dgm:prSet presAssocID="{FB1956D6-60A1-4E25-8844-0A3CFBEFD976}" presName="tx2" presStyleLbl="revTx" presStyleIdx="2" presStyleCnt="5"/>
      <dgm:spPr/>
    </dgm:pt>
    <dgm:pt modelId="{7683DA18-4411-438F-AF54-A418B8FBD48C}" type="pres">
      <dgm:prSet presAssocID="{FB1956D6-60A1-4E25-8844-0A3CFBEFD976}" presName="vert2" presStyleCnt="0"/>
      <dgm:spPr/>
    </dgm:pt>
    <dgm:pt modelId="{64987FF2-DB60-47EF-A271-96B051C940C0}" type="pres">
      <dgm:prSet presAssocID="{FB1956D6-60A1-4E25-8844-0A3CFBEFD976}" presName="thinLine2b" presStyleLbl="callout" presStyleIdx="1" presStyleCnt="4"/>
      <dgm:spPr/>
    </dgm:pt>
    <dgm:pt modelId="{03F07841-112A-4B16-9F87-ED137D5D25FE}" type="pres">
      <dgm:prSet presAssocID="{FB1956D6-60A1-4E25-8844-0A3CFBEFD976}" presName="vertSpace2b" presStyleCnt="0"/>
      <dgm:spPr/>
    </dgm:pt>
    <dgm:pt modelId="{B39385ED-18DC-4E47-A23E-DB98F5BCEEC0}" type="pres">
      <dgm:prSet presAssocID="{97F780F2-5322-476F-9727-26EA5BCFF64A}" presName="horz2" presStyleCnt="0"/>
      <dgm:spPr/>
    </dgm:pt>
    <dgm:pt modelId="{D04AC435-4111-408C-AF0B-36305C6A92B5}" type="pres">
      <dgm:prSet presAssocID="{97F780F2-5322-476F-9727-26EA5BCFF64A}" presName="horzSpace2" presStyleCnt="0"/>
      <dgm:spPr/>
    </dgm:pt>
    <dgm:pt modelId="{09D8BCC2-0102-4BAB-BD93-FDE13A2865F7}" type="pres">
      <dgm:prSet presAssocID="{97F780F2-5322-476F-9727-26EA5BCFF64A}" presName="tx2" presStyleLbl="revTx" presStyleIdx="3" presStyleCnt="5"/>
      <dgm:spPr/>
    </dgm:pt>
    <dgm:pt modelId="{C4225D77-B0BA-473E-82DA-B01F92867B0C}" type="pres">
      <dgm:prSet presAssocID="{97F780F2-5322-476F-9727-26EA5BCFF64A}" presName="vert2" presStyleCnt="0"/>
      <dgm:spPr/>
    </dgm:pt>
    <dgm:pt modelId="{1F65AD5B-B678-40C2-AE3E-351E0BEBCEE2}" type="pres">
      <dgm:prSet presAssocID="{97F780F2-5322-476F-9727-26EA5BCFF64A}" presName="thinLine2b" presStyleLbl="callout" presStyleIdx="2" presStyleCnt="4"/>
      <dgm:spPr/>
    </dgm:pt>
    <dgm:pt modelId="{C1682C5B-B20D-408B-B481-8602F5B4D157}" type="pres">
      <dgm:prSet presAssocID="{97F780F2-5322-476F-9727-26EA5BCFF64A}" presName="vertSpace2b" presStyleCnt="0"/>
      <dgm:spPr/>
    </dgm:pt>
    <dgm:pt modelId="{46F6E69E-AA14-48EA-9CD7-E2ECF4AEF860}" type="pres">
      <dgm:prSet presAssocID="{9CA8AB4F-65E4-41F0-B3AD-966386D4422A}" presName="horz2" presStyleCnt="0"/>
      <dgm:spPr/>
    </dgm:pt>
    <dgm:pt modelId="{A5ECAA67-F318-42E6-98BC-3E78BCCD79B1}" type="pres">
      <dgm:prSet presAssocID="{9CA8AB4F-65E4-41F0-B3AD-966386D4422A}" presName="horzSpace2" presStyleCnt="0"/>
      <dgm:spPr/>
    </dgm:pt>
    <dgm:pt modelId="{60CA440C-1149-4C97-AFAE-8AFCA23CD18C}" type="pres">
      <dgm:prSet presAssocID="{9CA8AB4F-65E4-41F0-B3AD-966386D4422A}" presName="tx2" presStyleLbl="revTx" presStyleIdx="4" presStyleCnt="5"/>
      <dgm:spPr/>
    </dgm:pt>
    <dgm:pt modelId="{360295DB-6B37-43A9-AFEB-E55AC90D6425}" type="pres">
      <dgm:prSet presAssocID="{9CA8AB4F-65E4-41F0-B3AD-966386D4422A}" presName="vert2" presStyleCnt="0"/>
      <dgm:spPr/>
    </dgm:pt>
    <dgm:pt modelId="{2609C67C-21AA-4E18-B37D-9CB332642CD3}" type="pres">
      <dgm:prSet presAssocID="{9CA8AB4F-65E4-41F0-B3AD-966386D4422A}" presName="thinLine2b" presStyleLbl="callout" presStyleIdx="3" presStyleCnt="4"/>
      <dgm:spPr/>
    </dgm:pt>
    <dgm:pt modelId="{D832C81C-81AF-4E29-97AB-5680FFC680AF}" type="pres">
      <dgm:prSet presAssocID="{9CA8AB4F-65E4-41F0-B3AD-966386D4422A}" presName="vertSpace2b" presStyleCnt="0"/>
      <dgm:spPr/>
    </dgm:pt>
  </dgm:ptLst>
  <dgm:cxnLst>
    <dgm:cxn modelId="{C5330908-B47B-4D57-B8C8-1F99955010BC}" type="presOf" srcId="{FB1956D6-60A1-4E25-8844-0A3CFBEFD976}" destId="{3AE881F8-DB9C-4578-A92D-2A2C8443808C}" srcOrd="0" destOrd="0" presId="urn:microsoft.com/office/officeart/2008/layout/LinedList"/>
    <dgm:cxn modelId="{FFBF8931-9964-49B1-AF76-0DEEC913AAEC}" type="presOf" srcId="{34961737-54C4-43BB-AC46-3E0A580443B1}" destId="{4DD4206B-B40F-4871-B3C2-4C903CC77493}" srcOrd="0" destOrd="0" presId="urn:microsoft.com/office/officeart/2008/layout/LinedList"/>
    <dgm:cxn modelId="{4519A45C-1258-488D-A1FF-AED2AE4444B9}" srcId="{2E4109A2-9E5D-4FF4-B540-FF3088FE65A6}" destId="{9CA8AB4F-65E4-41F0-B3AD-966386D4422A}" srcOrd="3" destOrd="0" parTransId="{BA178CEB-9509-47B2-9933-25C015E96EE5}" sibTransId="{4204BBC9-0524-437C-9A66-55BD5FBABD30}"/>
    <dgm:cxn modelId="{170F7B5D-9AC7-4B85-A72C-EB080EF24AC5}" srcId="{2E4109A2-9E5D-4FF4-B540-FF3088FE65A6}" destId="{FB1956D6-60A1-4E25-8844-0A3CFBEFD976}" srcOrd="1" destOrd="0" parTransId="{FCD36896-F8CC-4BCC-98A4-7B9C82399C15}" sibTransId="{F69578B1-7777-4B55-84FF-68D47268C011}"/>
    <dgm:cxn modelId="{BE020A72-C7EB-4D66-99D7-20B5796C6480}" type="presOf" srcId="{4E4C3949-2B06-4A77-A607-E026948890B5}" destId="{7C33B058-8A97-4109-87D0-6FFDBF53FA99}" srcOrd="0" destOrd="0" presId="urn:microsoft.com/office/officeart/2008/layout/LinedList"/>
    <dgm:cxn modelId="{5B8B3896-3CD4-4C78-930F-41C7B84B015E}" srcId="{2E4109A2-9E5D-4FF4-B540-FF3088FE65A6}" destId="{97F780F2-5322-476F-9727-26EA5BCFF64A}" srcOrd="2" destOrd="0" parTransId="{CBD8F90F-05D8-47F5-B2A5-405021EC4B3A}" sibTransId="{5C5A90F7-C1A0-4109-9EA7-D94ED1526F19}"/>
    <dgm:cxn modelId="{754BEDB3-DD72-4B16-B15A-DA7C670B383F}" type="presOf" srcId="{97F780F2-5322-476F-9727-26EA5BCFF64A}" destId="{09D8BCC2-0102-4BAB-BD93-FDE13A2865F7}" srcOrd="0" destOrd="0" presId="urn:microsoft.com/office/officeart/2008/layout/LinedList"/>
    <dgm:cxn modelId="{350F01C8-5B99-493F-B0B3-527A4A66C0F2}" srcId="{34961737-54C4-43BB-AC46-3E0A580443B1}" destId="{2E4109A2-9E5D-4FF4-B540-FF3088FE65A6}" srcOrd="0" destOrd="0" parTransId="{5D7D9C75-D0E1-48EA-AC6C-8EBFC34D1C27}" sibTransId="{FBD83B72-D856-48ED-867C-2CA88A2EF16C}"/>
    <dgm:cxn modelId="{258324CA-E424-4F78-81AC-260BC42A29B9}" type="presOf" srcId="{9CA8AB4F-65E4-41F0-B3AD-966386D4422A}" destId="{60CA440C-1149-4C97-AFAE-8AFCA23CD18C}" srcOrd="0" destOrd="0" presId="urn:microsoft.com/office/officeart/2008/layout/LinedList"/>
    <dgm:cxn modelId="{19E29ECB-CA38-4F86-878A-42013E148111}" type="presOf" srcId="{2E4109A2-9E5D-4FF4-B540-FF3088FE65A6}" destId="{ADA69E84-5F8E-433E-A358-1A7DDE4855CC}" srcOrd="0" destOrd="0" presId="urn:microsoft.com/office/officeart/2008/layout/LinedList"/>
    <dgm:cxn modelId="{68B75ECC-2954-4214-8241-01057E831C4A}" srcId="{2E4109A2-9E5D-4FF4-B540-FF3088FE65A6}" destId="{4E4C3949-2B06-4A77-A607-E026948890B5}" srcOrd="0" destOrd="0" parTransId="{28DB27A8-FFC6-4B10-8EBF-ECC2E81B0060}" sibTransId="{9971E51C-E0F1-4B5D-BEBA-8B628C664523}"/>
    <dgm:cxn modelId="{43BFC1A9-6EE4-43AE-A815-5978EAD17A67}" type="presParOf" srcId="{4DD4206B-B40F-4871-B3C2-4C903CC77493}" destId="{534675B9-9AE7-4F49-AF85-9E36CBC42BBF}" srcOrd="0" destOrd="0" presId="urn:microsoft.com/office/officeart/2008/layout/LinedList"/>
    <dgm:cxn modelId="{CFE8D28A-D939-4BDC-9407-EEB3EB76C5D7}" type="presParOf" srcId="{4DD4206B-B40F-4871-B3C2-4C903CC77493}" destId="{B9E89773-81FD-480D-B5BC-13F9B4995A49}" srcOrd="1" destOrd="0" presId="urn:microsoft.com/office/officeart/2008/layout/LinedList"/>
    <dgm:cxn modelId="{E225C1F6-1953-4EB1-AF79-907B15FD662B}" type="presParOf" srcId="{B9E89773-81FD-480D-B5BC-13F9B4995A49}" destId="{ADA69E84-5F8E-433E-A358-1A7DDE4855CC}" srcOrd="0" destOrd="0" presId="urn:microsoft.com/office/officeart/2008/layout/LinedList"/>
    <dgm:cxn modelId="{9578FD17-25AE-4704-BCA0-42ED4DA3A53E}" type="presParOf" srcId="{B9E89773-81FD-480D-B5BC-13F9B4995A49}" destId="{DF72D26E-9557-4F62-9E72-E7DCC16165AC}" srcOrd="1" destOrd="0" presId="urn:microsoft.com/office/officeart/2008/layout/LinedList"/>
    <dgm:cxn modelId="{D6111949-C3C6-43F1-86A5-4DB85A8DF0A5}" type="presParOf" srcId="{DF72D26E-9557-4F62-9E72-E7DCC16165AC}" destId="{3D8FFF96-79E1-429B-8806-F639B3B3CC5C}" srcOrd="0" destOrd="0" presId="urn:microsoft.com/office/officeart/2008/layout/LinedList"/>
    <dgm:cxn modelId="{51BEB1C4-65EB-4777-887B-57AD248B363B}" type="presParOf" srcId="{DF72D26E-9557-4F62-9E72-E7DCC16165AC}" destId="{6C739335-FBE8-4026-9095-ADE26A4441A3}" srcOrd="1" destOrd="0" presId="urn:microsoft.com/office/officeart/2008/layout/LinedList"/>
    <dgm:cxn modelId="{72282AE5-9902-4E7F-A624-D27097D8715A}" type="presParOf" srcId="{6C739335-FBE8-4026-9095-ADE26A4441A3}" destId="{021DFCF8-A606-4D95-BD63-E7D07D1C8894}" srcOrd="0" destOrd="0" presId="urn:microsoft.com/office/officeart/2008/layout/LinedList"/>
    <dgm:cxn modelId="{7F87DCB5-D327-497F-8F4E-30C58FECCC48}" type="presParOf" srcId="{6C739335-FBE8-4026-9095-ADE26A4441A3}" destId="{7C33B058-8A97-4109-87D0-6FFDBF53FA99}" srcOrd="1" destOrd="0" presId="urn:microsoft.com/office/officeart/2008/layout/LinedList"/>
    <dgm:cxn modelId="{0A39479A-64C7-4F52-8E4C-2C54ED973B2B}" type="presParOf" srcId="{6C739335-FBE8-4026-9095-ADE26A4441A3}" destId="{55B51A1F-B1BF-4B8D-AA5A-7CEB0810E247}" srcOrd="2" destOrd="0" presId="urn:microsoft.com/office/officeart/2008/layout/LinedList"/>
    <dgm:cxn modelId="{29B919F8-AD88-4151-8758-C7674A473F4C}" type="presParOf" srcId="{DF72D26E-9557-4F62-9E72-E7DCC16165AC}" destId="{EA8C2F6B-E66D-4C11-8E2A-227AE28F790A}" srcOrd="2" destOrd="0" presId="urn:microsoft.com/office/officeart/2008/layout/LinedList"/>
    <dgm:cxn modelId="{E007CC7E-A1C3-4063-8F29-C697AA7C5F64}" type="presParOf" srcId="{DF72D26E-9557-4F62-9E72-E7DCC16165AC}" destId="{C71F6848-7906-49F0-8867-82D28CD40867}" srcOrd="3" destOrd="0" presId="urn:microsoft.com/office/officeart/2008/layout/LinedList"/>
    <dgm:cxn modelId="{37D270EC-64DE-4260-8E1E-9C3B24BE67A9}" type="presParOf" srcId="{DF72D26E-9557-4F62-9E72-E7DCC16165AC}" destId="{2AF75095-1D9C-470C-8D16-3F5968B9675D}" srcOrd="4" destOrd="0" presId="urn:microsoft.com/office/officeart/2008/layout/LinedList"/>
    <dgm:cxn modelId="{7D5350F4-D455-4837-A2EE-FFB44A314B42}" type="presParOf" srcId="{2AF75095-1D9C-470C-8D16-3F5968B9675D}" destId="{7108C36D-F10F-4CDB-8EAF-52FD07DEA171}" srcOrd="0" destOrd="0" presId="urn:microsoft.com/office/officeart/2008/layout/LinedList"/>
    <dgm:cxn modelId="{5C96AEB1-254A-4487-91E5-8051677607CD}" type="presParOf" srcId="{2AF75095-1D9C-470C-8D16-3F5968B9675D}" destId="{3AE881F8-DB9C-4578-A92D-2A2C8443808C}" srcOrd="1" destOrd="0" presId="urn:microsoft.com/office/officeart/2008/layout/LinedList"/>
    <dgm:cxn modelId="{170ED4B6-5713-4787-834E-358B3542F336}" type="presParOf" srcId="{2AF75095-1D9C-470C-8D16-3F5968B9675D}" destId="{7683DA18-4411-438F-AF54-A418B8FBD48C}" srcOrd="2" destOrd="0" presId="urn:microsoft.com/office/officeart/2008/layout/LinedList"/>
    <dgm:cxn modelId="{C7C50FE9-58DE-4C8D-9F14-EB4C65831CAE}" type="presParOf" srcId="{DF72D26E-9557-4F62-9E72-E7DCC16165AC}" destId="{64987FF2-DB60-47EF-A271-96B051C940C0}" srcOrd="5" destOrd="0" presId="urn:microsoft.com/office/officeart/2008/layout/LinedList"/>
    <dgm:cxn modelId="{49F9C182-4856-44C7-9EEC-5673E3480F95}" type="presParOf" srcId="{DF72D26E-9557-4F62-9E72-E7DCC16165AC}" destId="{03F07841-112A-4B16-9F87-ED137D5D25FE}" srcOrd="6" destOrd="0" presId="urn:microsoft.com/office/officeart/2008/layout/LinedList"/>
    <dgm:cxn modelId="{BB7310FA-A139-4B23-BD8F-07B76736F081}" type="presParOf" srcId="{DF72D26E-9557-4F62-9E72-E7DCC16165AC}" destId="{B39385ED-18DC-4E47-A23E-DB98F5BCEEC0}" srcOrd="7" destOrd="0" presId="urn:microsoft.com/office/officeart/2008/layout/LinedList"/>
    <dgm:cxn modelId="{8F9E85EA-3AA5-4210-8BF0-E6D71E62F7B5}" type="presParOf" srcId="{B39385ED-18DC-4E47-A23E-DB98F5BCEEC0}" destId="{D04AC435-4111-408C-AF0B-36305C6A92B5}" srcOrd="0" destOrd="0" presId="urn:microsoft.com/office/officeart/2008/layout/LinedList"/>
    <dgm:cxn modelId="{82A7E6E7-CA20-45EA-B274-A8C25D5703D1}" type="presParOf" srcId="{B39385ED-18DC-4E47-A23E-DB98F5BCEEC0}" destId="{09D8BCC2-0102-4BAB-BD93-FDE13A2865F7}" srcOrd="1" destOrd="0" presId="urn:microsoft.com/office/officeart/2008/layout/LinedList"/>
    <dgm:cxn modelId="{8C716439-14F8-4444-B4A5-90144551EDF1}" type="presParOf" srcId="{B39385ED-18DC-4E47-A23E-DB98F5BCEEC0}" destId="{C4225D77-B0BA-473E-82DA-B01F92867B0C}" srcOrd="2" destOrd="0" presId="urn:microsoft.com/office/officeart/2008/layout/LinedList"/>
    <dgm:cxn modelId="{D82799DE-D8C4-49E9-ABF8-CAFDE6EB3AF2}" type="presParOf" srcId="{DF72D26E-9557-4F62-9E72-E7DCC16165AC}" destId="{1F65AD5B-B678-40C2-AE3E-351E0BEBCEE2}" srcOrd="8" destOrd="0" presId="urn:microsoft.com/office/officeart/2008/layout/LinedList"/>
    <dgm:cxn modelId="{C4611593-1FC0-4472-92BB-03DE8EFE9CE7}" type="presParOf" srcId="{DF72D26E-9557-4F62-9E72-E7DCC16165AC}" destId="{C1682C5B-B20D-408B-B481-8602F5B4D157}" srcOrd="9" destOrd="0" presId="urn:microsoft.com/office/officeart/2008/layout/LinedList"/>
    <dgm:cxn modelId="{05BCF7C9-E8AA-4780-8D43-F835360F85A0}" type="presParOf" srcId="{DF72D26E-9557-4F62-9E72-E7DCC16165AC}" destId="{46F6E69E-AA14-48EA-9CD7-E2ECF4AEF860}" srcOrd="10" destOrd="0" presId="urn:microsoft.com/office/officeart/2008/layout/LinedList"/>
    <dgm:cxn modelId="{38F3C4F3-9798-4D58-8571-4138E76CB480}" type="presParOf" srcId="{46F6E69E-AA14-48EA-9CD7-E2ECF4AEF860}" destId="{A5ECAA67-F318-42E6-98BC-3E78BCCD79B1}" srcOrd="0" destOrd="0" presId="urn:microsoft.com/office/officeart/2008/layout/LinedList"/>
    <dgm:cxn modelId="{87A781AB-93BF-41E7-ACA9-B7DA30A61115}" type="presParOf" srcId="{46F6E69E-AA14-48EA-9CD7-E2ECF4AEF860}" destId="{60CA440C-1149-4C97-AFAE-8AFCA23CD18C}" srcOrd="1" destOrd="0" presId="urn:microsoft.com/office/officeart/2008/layout/LinedList"/>
    <dgm:cxn modelId="{2D88CA9B-C025-4212-A042-CC410BAD5269}" type="presParOf" srcId="{46F6E69E-AA14-48EA-9CD7-E2ECF4AEF860}" destId="{360295DB-6B37-43A9-AFEB-E55AC90D6425}" srcOrd="2" destOrd="0" presId="urn:microsoft.com/office/officeart/2008/layout/LinedList"/>
    <dgm:cxn modelId="{A441341F-D702-4113-8511-6D6514F6585F}" type="presParOf" srcId="{DF72D26E-9557-4F62-9E72-E7DCC16165AC}" destId="{2609C67C-21AA-4E18-B37D-9CB332642CD3}" srcOrd="11" destOrd="0" presId="urn:microsoft.com/office/officeart/2008/layout/LinedList"/>
    <dgm:cxn modelId="{CC4C02B4-0EA2-497A-AB70-3F317739A299}" type="presParOf" srcId="{DF72D26E-9557-4F62-9E72-E7DCC16165AC}" destId="{D832C81C-81AF-4E29-97AB-5680FFC680AF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BA6BF-DF1F-4EF5-8376-13010934E2DA}">
      <dsp:nvSpPr>
        <dsp:cNvPr id="0" name=""/>
        <dsp:cNvSpPr/>
      </dsp:nvSpPr>
      <dsp:spPr>
        <a:xfrm>
          <a:off x="4026515" y="70207"/>
          <a:ext cx="3369974" cy="33699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/>
            <a:t>People</a:t>
          </a:r>
          <a:endParaRPr lang="en-IN" sz="3000" b="1" kern="1200" dirty="0"/>
        </a:p>
      </dsp:txBody>
      <dsp:txXfrm>
        <a:off x="4475845" y="659953"/>
        <a:ext cx="2471314" cy="1516488"/>
      </dsp:txXfrm>
    </dsp:sp>
    <dsp:sp modelId="{B95CCAD7-0313-4011-A3FE-30A9EADB18C7}">
      <dsp:nvSpPr>
        <dsp:cNvPr id="0" name=""/>
        <dsp:cNvSpPr/>
      </dsp:nvSpPr>
      <dsp:spPr>
        <a:xfrm>
          <a:off x="5242514" y="2176441"/>
          <a:ext cx="3369974" cy="33699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Knowledge</a:t>
          </a:r>
        </a:p>
      </dsp:txBody>
      <dsp:txXfrm>
        <a:off x="6273164" y="3047018"/>
        <a:ext cx="2021984" cy="1853485"/>
      </dsp:txXfrm>
    </dsp:sp>
    <dsp:sp modelId="{8242C36E-BF7C-4526-AC8E-81392EC213F4}">
      <dsp:nvSpPr>
        <dsp:cNvPr id="0" name=""/>
        <dsp:cNvSpPr/>
      </dsp:nvSpPr>
      <dsp:spPr>
        <a:xfrm>
          <a:off x="2810516" y="2176441"/>
          <a:ext cx="3369974" cy="336997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Government</a:t>
          </a:r>
        </a:p>
      </dsp:txBody>
      <dsp:txXfrm>
        <a:off x="3127855" y="3047018"/>
        <a:ext cx="2021984" cy="18534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11AB5-165C-4806-B7D9-C275874E1F47}">
      <dsp:nvSpPr>
        <dsp:cNvPr id="0" name=""/>
        <dsp:cNvSpPr/>
      </dsp:nvSpPr>
      <dsp:spPr>
        <a:xfrm>
          <a:off x="1208" y="383002"/>
          <a:ext cx="2357381" cy="23573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735" tIns="82550" rIns="12973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S</a:t>
          </a:r>
        </a:p>
      </dsp:txBody>
      <dsp:txXfrm>
        <a:off x="346438" y="728232"/>
        <a:ext cx="1666921" cy="1666921"/>
      </dsp:txXfrm>
    </dsp:sp>
    <dsp:sp modelId="{D4890B3D-2F28-4621-9FCA-FF5AAA3D1C1B}">
      <dsp:nvSpPr>
        <dsp:cNvPr id="0" name=""/>
        <dsp:cNvSpPr/>
      </dsp:nvSpPr>
      <dsp:spPr>
        <a:xfrm>
          <a:off x="1887114" y="383002"/>
          <a:ext cx="2357381" cy="23573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735" tIns="82550" rIns="12973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I</a:t>
          </a:r>
        </a:p>
      </dsp:txBody>
      <dsp:txXfrm>
        <a:off x="2232344" y="728232"/>
        <a:ext cx="1666921" cy="1666921"/>
      </dsp:txXfrm>
    </dsp:sp>
    <dsp:sp modelId="{5D52B585-A84F-4F97-B7A5-ABFC54B82B6F}">
      <dsp:nvSpPr>
        <dsp:cNvPr id="0" name=""/>
        <dsp:cNvSpPr/>
      </dsp:nvSpPr>
      <dsp:spPr>
        <a:xfrm>
          <a:off x="3773019" y="383002"/>
          <a:ext cx="2357381" cy="23573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735" tIns="82550" rIns="12973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P</a:t>
          </a:r>
        </a:p>
      </dsp:txBody>
      <dsp:txXfrm>
        <a:off x="4118249" y="728232"/>
        <a:ext cx="1666921" cy="1666921"/>
      </dsp:txXfrm>
    </dsp:sp>
    <dsp:sp modelId="{3E7AE5D9-70DD-4C44-B01A-81620A339A91}">
      <dsp:nvSpPr>
        <dsp:cNvPr id="0" name=""/>
        <dsp:cNvSpPr/>
      </dsp:nvSpPr>
      <dsp:spPr>
        <a:xfrm>
          <a:off x="5658924" y="383002"/>
          <a:ext cx="2357381" cy="23573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735" tIns="82550" rIns="12973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O</a:t>
          </a:r>
        </a:p>
      </dsp:txBody>
      <dsp:txXfrm>
        <a:off x="6004154" y="728232"/>
        <a:ext cx="1666921" cy="1666921"/>
      </dsp:txXfrm>
    </dsp:sp>
    <dsp:sp modelId="{6880F455-811B-423B-AC5A-2B1751B60D51}">
      <dsp:nvSpPr>
        <dsp:cNvPr id="0" name=""/>
        <dsp:cNvSpPr/>
      </dsp:nvSpPr>
      <dsp:spPr>
        <a:xfrm>
          <a:off x="7544829" y="383002"/>
          <a:ext cx="2357381" cy="235738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9735" tIns="82550" rIns="12973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C</a:t>
          </a:r>
        </a:p>
      </dsp:txBody>
      <dsp:txXfrm>
        <a:off x="7890059" y="728232"/>
        <a:ext cx="1666921" cy="16669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640C8-A9FF-489B-994F-E7D1AB5BE4B7}">
      <dsp:nvSpPr>
        <dsp:cNvPr id="0" name=""/>
        <dsp:cNvSpPr/>
      </dsp:nvSpPr>
      <dsp:spPr>
        <a:xfrm>
          <a:off x="4057974" y="1765127"/>
          <a:ext cx="2243553" cy="194076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Person</a:t>
          </a:r>
        </a:p>
      </dsp:txBody>
      <dsp:txXfrm>
        <a:off x="4429762" y="2086739"/>
        <a:ext cx="1499977" cy="1297540"/>
      </dsp:txXfrm>
    </dsp:sp>
    <dsp:sp modelId="{B0309DE8-BAD7-4827-85CD-12093FA89F83}">
      <dsp:nvSpPr>
        <dsp:cNvPr id="0" name=""/>
        <dsp:cNvSpPr/>
      </dsp:nvSpPr>
      <dsp:spPr>
        <a:xfrm>
          <a:off x="5462870" y="836602"/>
          <a:ext cx="846486" cy="72935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538B7-313C-4936-AD54-2DFA4AE34A70}">
      <dsp:nvSpPr>
        <dsp:cNvPr id="0" name=""/>
        <dsp:cNvSpPr/>
      </dsp:nvSpPr>
      <dsp:spPr>
        <a:xfrm>
          <a:off x="4264638" y="0"/>
          <a:ext cx="1838576" cy="15905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GST</a:t>
          </a:r>
        </a:p>
      </dsp:txBody>
      <dsp:txXfrm>
        <a:off x="4569329" y="263594"/>
        <a:ext cx="1229194" cy="1063396"/>
      </dsp:txXfrm>
    </dsp:sp>
    <dsp:sp modelId="{CCA70F85-2D51-48FD-8A85-6D8340E2585E}">
      <dsp:nvSpPr>
        <dsp:cNvPr id="0" name=""/>
        <dsp:cNvSpPr/>
      </dsp:nvSpPr>
      <dsp:spPr>
        <a:xfrm>
          <a:off x="6450785" y="2200117"/>
          <a:ext cx="846486" cy="72935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B5A8C-F359-40DF-BD3A-6B81F43E4887}">
      <dsp:nvSpPr>
        <dsp:cNvPr id="0" name=""/>
        <dsp:cNvSpPr/>
      </dsp:nvSpPr>
      <dsp:spPr>
        <a:xfrm>
          <a:off x="5950826" y="978316"/>
          <a:ext cx="1838576" cy="15905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IT</a:t>
          </a:r>
        </a:p>
      </dsp:txBody>
      <dsp:txXfrm>
        <a:off x="6255517" y="1241910"/>
        <a:ext cx="1229194" cy="1063396"/>
      </dsp:txXfrm>
    </dsp:sp>
    <dsp:sp modelId="{9A995C01-9634-4E04-85C4-5E57FCE24B67}">
      <dsp:nvSpPr>
        <dsp:cNvPr id="0" name=""/>
        <dsp:cNvSpPr/>
      </dsp:nvSpPr>
      <dsp:spPr>
        <a:xfrm>
          <a:off x="5764515" y="3739268"/>
          <a:ext cx="846486" cy="72935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841D6-9C8C-49DC-BB5E-720372C89F01}">
      <dsp:nvSpPr>
        <dsp:cNvPr id="0" name=""/>
        <dsp:cNvSpPr/>
      </dsp:nvSpPr>
      <dsp:spPr>
        <a:xfrm>
          <a:off x="5950826" y="2901571"/>
          <a:ext cx="1838576" cy="15905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Accounts</a:t>
          </a:r>
        </a:p>
      </dsp:txBody>
      <dsp:txXfrm>
        <a:off x="6255517" y="3165165"/>
        <a:ext cx="1229194" cy="1063396"/>
      </dsp:txXfrm>
    </dsp:sp>
    <dsp:sp modelId="{B476C851-6487-44C2-80EC-A7D045426A1D}">
      <dsp:nvSpPr>
        <dsp:cNvPr id="0" name=""/>
        <dsp:cNvSpPr/>
      </dsp:nvSpPr>
      <dsp:spPr>
        <a:xfrm>
          <a:off x="4062149" y="3899038"/>
          <a:ext cx="846486" cy="72935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7581A-6954-4DEB-92A9-396A45372365}">
      <dsp:nvSpPr>
        <dsp:cNvPr id="0" name=""/>
        <dsp:cNvSpPr/>
      </dsp:nvSpPr>
      <dsp:spPr>
        <a:xfrm>
          <a:off x="4264638" y="3880982"/>
          <a:ext cx="1838576" cy="15905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Payroll</a:t>
          </a:r>
        </a:p>
      </dsp:txBody>
      <dsp:txXfrm>
        <a:off x="4569329" y="4144576"/>
        <a:ext cx="1229194" cy="1063396"/>
      </dsp:txXfrm>
    </dsp:sp>
    <dsp:sp modelId="{C7643342-C066-4DF0-A986-B13CEEC8320B}">
      <dsp:nvSpPr>
        <dsp:cNvPr id="0" name=""/>
        <dsp:cNvSpPr/>
      </dsp:nvSpPr>
      <dsp:spPr>
        <a:xfrm>
          <a:off x="3058056" y="2536071"/>
          <a:ext cx="846486" cy="72935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4BA5A-2F79-40FF-8C84-A1EFD19826DF}">
      <dsp:nvSpPr>
        <dsp:cNvPr id="0" name=""/>
        <dsp:cNvSpPr/>
      </dsp:nvSpPr>
      <dsp:spPr>
        <a:xfrm>
          <a:off x="2570622" y="2902666"/>
          <a:ext cx="1838576" cy="15905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Audit</a:t>
          </a:r>
        </a:p>
      </dsp:txBody>
      <dsp:txXfrm>
        <a:off x="2875313" y="3166260"/>
        <a:ext cx="1229194" cy="1063396"/>
      </dsp:txXfrm>
    </dsp:sp>
    <dsp:sp modelId="{264F2566-26EF-42F8-A825-881AB270D104}">
      <dsp:nvSpPr>
        <dsp:cNvPr id="0" name=""/>
        <dsp:cNvSpPr/>
      </dsp:nvSpPr>
      <dsp:spPr>
        <a:xfrm>
          <a:off x="2570622" y="976127"/>
          <a:ext cx="1838576" cy="1590584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Regulatory</a:t>
          </a:r>
        </a:p>
      </dsp:txBody>
      <dsp:txXfrm>
        <a:off x="2875313" y="1239721"/>
        <a:ext cx="1229194" cy="10633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287206-6A6C-4381-9F6B-2F5BFBF24C04}">
      <dsp:nvSpPr>
        <dsp:cNvPr id="0" name=""/>
        <dsp:cNvSpPr/>
      </dsp:nvSpPr>
      <dsp:spPr>
        <a:xfrm>
          <a:off x="1264" y="0"/>
          <a:ext cx="3288093" cy="5543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000" kern="1200" dirty="0"/>
            <a:t>Tax</a:t>
          </a:r>
        </a:p>
      </dsp:txBody>
      <dsp:txXfrm>
        <a:off x="1264" y="0"/>
        <a:ext cx="3288093" cy="1663072"/>
      </dsp:txXfrm>
    </dsp:sp>
    <dsp:sp modelId="{5ED01725-ADEF-4B9D-82EB-EBA9787CC5E4}">
      <dsp:nvSpPr>
        <dsp:cNvPr id="0" name=""/>
        <dsp:cNvSpPr/>
      </dsp:nvSpPr>
      <dsp:spPr>
        <a:xfrm>
          <a:off x="330074" y="1664696"/>
          <a:ext cx="2630475" cy="1671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/>
            <a:t>GST</a:t>
          </a:r>
        </a:p>
      </dsp:txBody>
      <dsp:txXfrm>
        <a:off x="379029" y="1713651"/>
        <a:ext cx="2532565" cy="1573553"/>
      </dsp:txXfrm>
    </dsp:sp>
    <dsp:sp modelId="{C2990F7C-ADBA-46F5-B817-6DE109AA9C37}">
      <dsp:nvSpPr>
        <dsp:cNvPr id="0" name=""/>
        <dsp:cNvSpPr/>
      </dsp:nvSpPr>
      <dsp:spPr>
        <a:xfrm>
          <a:off x="330074" y="3593308"/>
          <a:ext cx="2630475" cy="1671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/>
            <a:t>IT</a:t>
          </a:r>
        </a:p>
      </dsp:txBody>
      <dsp:txXfrm>
        <a:off x="379029" y="3642263"/>
        <a:ext cx="2532565" cy="1573553"/>
      </dsp:txXfrm>
    </dsp:sp>
    <dsp:sp modelId="{29D86706-48E9-4642-AFB4-2E46DC58DB1B}">
      <dsp:nvSpPr>
        <dsp:cNvPr id="0" name=""/>
        <dsp:cNvSpPr/>
      </dsp:nvSpPr>
      <dsp:spPr>
        <a:xfrm>
          <a:off x="3535965" y="0"/>
          <a:ext cx="3288093" cy="5543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000" kern="1200" dirty="0"/>
            <a:t>Accounting</a:t>
          </a:r>
        </a:p>
      </dsp:txBody>
      <dsp:txXfrm>
        <a:off x="3535965" y="0"/>
        <a:ext cx="3288093" cy="1663072"/>
      </dsp:txXfrm>
    </dsp:sp>
    <dsp:sp modelId="{6A38B6DE-3E7E-432E-9523-49D38B677EC3}">
      <dsp:nvSpPr>
        <dsp:cNvPr id="0" name=""/>
        <dsp:cNvSpPr/>
      </dsp:nvSpPr>
      <dsp:spPr>
        <a:xfrm>
          <a:off x="3864774" y="1664696"/>
          <a:ext cx="2630475" cy="1671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/>
            <a:t>Accounting</a:t>
          </a:r>
        </a:p>
      </dsp:txBody>
      <dsp:txXfrm>
        <a:off x="3913729" y="1713651"/>
        <a:ext cx="2532565" cy="1573553"/>
      </dsp:txXfrm>
    </dsp:sp>
    <dsp:sp modelId="{3843CB4E-FF17-491D-BA0B-30FE06483AF9}">
      <dsp:nvSpPr>
        <dsp:cNvPr id="0" name=""/>
        <dsp:cNvSpPr/>
      </dsp:nvSpPr>
      <dsp:spPr>
        <a:xfrm>
          <a:off x="3864774" y="3593308"/>
          <a:ext cx="2630475" cy="1671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/>
            <a:t>Payroll</a:t>
          </a:r>
          <a:endParaRPr lang="en-IN" sz="4000" kern="1200" dirty="0"/>
        </a:p>
      </dsp:txBody>
      <dsp:txXfrm>
        <a:off x="3913729" y="3642263"/>
        <a:ext cx="2532565" cy="1573553"/>
      </dsp:txXfrm>
    </dsp:sp>
    <dsp:sp modelId="{30D6FC2D-233A-4065-9A45-A976084841E5}">
      <dsp:nvSpPr>
        <dsp:cNvPr id="0" name=""/>
        <dsp:cNvSpPr/>
      </dsp:nvSpPr>
      <dsp:spPr>
        <a:xfrm>
          <a:off x="7070666" y="0"/>
          <a:ext cx="3288093" cy="55435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5000" kern="1200" dirty="0"/>
            <a:t>Audit</a:t>
          </a:r>
        </a:p>
      </dsp:txBody>
      <dsp:txXfrm>
        <a:off x="7070666" y="0"/>
        <a:ext cx="3288093" cy="1663072"/>
      </dsp:txXfrm>
    </dsp:sp>
    <dsp:sp modelId="{F90559A3-A32E-4F97-A49E-1FC9E900FAB6}">
      <dsp:nvSpPr>
        <dsp:cNvPr id="0" name=""/>
        <dsp:cNvSpPr/>
      </dsp:nvSpPr>
      <dsp:spPr>
        <a:xfrm>
          <a:off x="7399475" y="1664696"/>
          <a:ext cx="2630475" cy="1671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/>
            <a:t>Audit</a:t>
          </a:r>
        </a:p>
      </dsp:txBody>
      <dsp:txXfrm>
        <a:off x="7448430" y="1713651"/>
        <a:ext cx="2532565" cy="1573553"/>
      </dsp:txXfrm>
    </dsp:sp>
    <dsp:sp modelId="{8A43D1AB-942F-4365-AF94-D93399814E90}">
      <dsp:nvSpPr>
        <dsp:cNvPr id="0" name=""/>
        <dsp:cNvSpPr/>
      </dsp:nvSpPr>
      <dsp:spPr>
        <a:xfrm>
          <a:off x="7399475" y="3593308"/>
          <a:ext cx="2630475" cy="16714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76200" rIns="1016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4000" kern="1200" dirty="0"/>
            <a:t>Regulatory</a:t>
          </a:r>
        </a:p>
      </dsp:txBody>
      <dsp:txXfrm>
        <a:off x="7448430" y="3642263"/>
        <a:ext cx="2532565" cy="157355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B131D-3701-40F0-995C-EEB8D5B89755}">
      <dsp:nvSpPr>
        <dsp:cNvPr id="0" name=""/>
        <dsp:cNvSpPr/>
      </dsp:nvSpPr>
      <dsp:spPr>
        <a:xfrm>
          <a:off x="791511" y="0"/>
          <a:ext cx="8970467" cy="52733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8CE5E-838E-4BDD-A5BC-0899DBA65E04}">
      <dsp:nvSpPr>
        <dsp:cNvPr id="0" name=""/>
        <dsp:cNvSpPr/>
      </dsp:nvSpPr>
      <dsp:spPr>
        <a:xfrm>
          <a:off x="32979" y="1582007"/>
          <a:ext cx="3166047" cy="2109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300" kern="1200" dirty="0"/>
            <a:t>Process</a:t>
          </a:r>
        </a:p>
      </dsp:txBody>
      <dsp:txXfrm>
        <a:off x="135949" y="1684977"/>
        <a:ext cx="2960107" cy="1903404"/>
      </dsp:txXfrm>
    </dsp:sp>
    <dsp:sp modelId="{3044DEC8-42AB-4F75-ACCB-FBB5844A2549}">
      <dsp:nvSpPr>
        <dsp:cNvPr id="0" name=""/>
        <dsp:cNvSpPr/>
      </dsp:nvSpPr>
      <dsp:spPr>
        <a:xfrm>
          <a:off x="3693721" y="1582007"/>
          <a:ext cx="3166047" cy="2109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300" kern="1200" dirty="0"/>
            <a:t>Tools</a:t>
          </a:r>
        </a:p>
      </dsp:txBody>
      <dsp:txXfrm>
        <a:off x="3796691" y="1684977"/>
        <a:ext cx="2960107" cy="1903404"/>
      </dsp:txXfrm>
    </dsp:sp>
    <dsp:sp modelId="{AF0D1FB9-7D04-4276-B61F-5A25479C0F7F}">
      <dsp:nvSpPr>
        <dsp:cNvPr id="0" name=""/>
        <dsp:cNvSpPr/>
      </dsp:nvSpPr>
      <dsp:spPr>
        <a:xfrm>
          <a:off x="7354464" y="1582007"/>
          <a:ext cx="3166047" cy="21093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300" kern="1200" dirty="0"/>
            <a:t>AI</a:t>
          </a:r>
        </a:p>
      </dsp:txBody>
      <dsp:txXfrm>
        <a:off x="7457434" y="1684977"/>
        <a:ext cx="2960107" cy="19034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7A8C20-D058-47DB-B29D-501E05800AE9}">
      <dsp:nvSpPr>
        <dsp:cNvPr id="0" name=""/>
        <dsp:cNvSpPr/>
      </dsp:nvSpPr>
      <dsp:spPr>
        <a:xfrm rot="19200000">
          <a:off x="2099" y="2412751"/>
          <a:ext cx="2487758" cy="1617042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chemeClr val="tx1"/>
              </a:solidFill>
            </a:rPr>
            <a:t>Different Answers</a:t>
          </a:r>
        </a:p>
      </dsp:txBody>
      <dsp:txXfrm>
        <a:off x="106406" y="2482454"/>
        <a:ext cx="2329884" cy="1538105"/>
      </dsp:txXfrm>
    </dsp:sp>
    <dsp:sp modelId="{769AF7A0-5CF4-4B89-B205-4CC787E3E4FF}">
      <dsp:nvSpPr>
        <dsp:cNvPr id="0" name=""/>
        <dsp:cNvSpPr/>
      </dsp:nvSpPr>
      <dsp:spPr>
        <a:xfrm>
          <a:off x="2819062" y="1387461"/>
          <a:ext cx="2487758" cy="1617042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chemeClr val="tx1"/>
              </a:solidFill>
            </a:rPr>
            <a:t>Completeness of Info</a:t>
          </a:r>
        </a:p>
      </dsp:txBody>
      <dsp:txXfrm>
        <a:off x="2897999" y="1466398"/>
        <a:ext cx="2329884" cy="1538105"/>
      </dsp:txXfrm>
    </dsp:sp>
    <dsp:sp modelId="{4F0A0C75-F037-4BCC-910E-F79C56F9AD83}">
      <dsp:nvSpPr>
        <dsp:cNvPr id="0" name=""/>
        <dsp:cNvSpPr/>
      </dsp:nvSpPr>
      <dsp:spPr>
        <a:xfrm rot="2400000">
          <a:off x="5636025" y="2412751"/>
          <a:ext cx="2487758" cy="1617042"/>
        </a:xfrm>
        <a:prstGeom prst="round2Same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5560" rIns="10668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kern="1200" dirty="0">
              <a:solidFill>
                <a:schemeClr val="tx1"/>
              </a:solidFill>
            </a:rPr>
            <a:t>Persons</a:t>
          </a:r>
        </a:p>
      </dsp:txBody>
      <dsp:txXfrm>
        <a:off x="5689592" y="2482454"/>
        <a:ext cx="2329884" cy="15381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675B9-9AE7-4F49-AF85-9E36CBC42BBF}">
      <dsp:nvSpPr>
        <dsp:cNvPr id="0" name=""/>
        <dsp:cNvSpPr/>
      </dsp:nvSpPr>
      <dsp:spPr>
        <a:xfrm>
          <a:off x="0" y="0"/>
          <a:ext cx="111349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69E84-5F8E-433E-A358-1A7DDE4855CC}">
      <dsp:nvSpPr>
        <dsp:cNvPr id="0" name=""/>
        <dsp:cNvSpPr/>
      </dsp:nvSpPr>
      <dsp:spPr>
        <a:xfrm>
          <a:off x="0" y="0"/>
          <a:ext cx="2226994" cy="4032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6500" kern="1200" dirty="0"/>
            <a:t> </a:t>
          </a:r>
        </a:p>
      </dsp:txBody>
      <dsp:txXfrm>
        <a:off x="0" y="0"/>
        <a:ext cx="2226994" cy="4032447"/>
      </dsp:txXfrm>
    </dsp:sp>
    <dsp:sp modelId="{7C33B058-8A97-4109-87D0-6FFDBF53FA99}">
      <dsp:nvSpPr>
        <dsp:cNvPr id="0" name=""/>
        <dsp:cNvSpPr/>
      </dsp:nvSpPr>
      <dsp:spPr>
        <a:xfrm>
          <a:off x="2394019" y="47402"/>
          <a:ext cx="8740953" cy="948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Frustration of providing the same document again</a:t>
          </a:r>
        </a:p>
      </dsp:txBody>
      <dsp:txXfrm>
        <a:off x="2394019" y="47402"/>
        <a:ext cx="8740953" cy="948058"/>
      </dsp:txXfrm>
    </dsp:sp>
    <dsp:sp modelId="{EA8C2F6B-E66D-4C11-8E2A-227AE28F790A}">
      <dsp:nvSpPr>
        <dsp:cNvPr id="0" name=""/>
        <dsp:cNvSpPr/>
      </dsp:nvSpPr>
      <dsp:spPr>
        <a:xfrm>
          <a:off x="2226994" y="995461"/>
          <a:ext cx="89079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881F8-DB9C-4578-A92D-2A2C8443808C}">
      <dsp:nvSpPr>
        <dsp:cNvPr id="0" name=""/>
        <dsp:cNvSpPr/>
      </dsp:nvSpPr>
      <dsp:spPr>
        <a:xfrm>
          <a:off x="2394019" y="1042864"/>
          <a:ext cx="8740953" cy="948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Fear of missing out transactions</a:t>
          </a:r>
        </a:p>
      </dsp:txBody>
      <dsp:txXfrm>
        <a:off x="2394019" y="1042864"/>
        <a:ext cx="8740953" cy="948058"/>
      </dsp:txXfrm>
    </dsp:sp>
    <dsp:sp modelId="{64987FF2-DB60-47EF-A271-96B051C940C0}">
      <dsp:nvSpPr>
        <dsp:cNvPr id="0" name=""/>
        <dsp:cNvSpPr/>
      </dsp:nvSpPr>
      <dsp:spPr>
        <a:xfrm>
          <a:off x="2226994" y="1990922"/>
          <a:ext cx="89079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8BCC2-0102-4BAB-BD93-FDE13A2865F7}">
      <dsp:nvSpPr>
        <dsp:cNvPr id="0" name=""/>
        <dsp:cNvSpPr/>
      </dsp:nvSpPr>
      <dsp:spPr>
        <a:xfrm>
          <a:off x="2394019" y="2038325"/>
          <a:ext cx="8740953" cy="948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Uncertainty of GST Input Tax Credit (ITC)</a:t>
          </a:r>
        </a:p>
      </dsp:txBody>
      <dsp:txXfrm>
        <a:off x="2394019" y="2038325"/>
        <a:ext cx="8740953" cy="948058"/>
      </dsp:txXfrm>
    </dsp:sp>
    <dsp:sp modelId="{1F65AD5B-B678-40C2-AE3E-351E0BEBCEE2}">
      <dsp:nvSpPr>
        <dsp:cNvPr id="0" name=""/>
        <dsp:cNvSpPr/>
      </dsp:nvSpPr>
      <dsp:spPr>
        <a:xfrm>
          <a:off x="2226994" y="2986383"/>
          <a:ext cx="89079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A440C-1149-4C97-AFAE-8AFCA23CD18C}">
      <dsp:nvSpPr>
        <dsp:cNvPr id="0" name=""/>
        <dsp:cNvSpPr/>
      </dsp:nvSpPr>
      <dsp:spPr>
        <a:xfrm>
          <a:off x="2394019" y="3033786"/>
          <a:ext cx="8740953" cy="9480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200" kern="1200" dirty="0"/>
            <a:t>Re-work caused by wrong TDS deductions</a:t>
          </a:r>
        </a:p>
      </dsp:txBody>
      <dsp:txXfrm>
        <a:off x="2394019" y="3033786"/>
        <a:ext cx="8740953" cy="948058"/>
      </dsp:txXfrm>
    </dsp:sp>
    <dsp:sp modelId="{2609C67C-21AA-4E18-B37D-9CB332642CD3}">
      <dsp:nvSpPr>
        <dsp:cNvPr id="0" name=""/>
        <dsp:cNvSpPr/>
      </dsp:nvSpPr>
      <dsp:spPr>
        <a:xfrm>
          <a:off x="2226994" y="3981844"/>
          <a:ext cx="89079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B4EDC-59C0-49C7-8ADA-5A781B329E02}" type="datetimeFigureOut">
              <a:rPr lang="en-US"/>
              <a:t>9/26/2025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29053-DC2A-4342-ADD4-2FD729D91E2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8D46A-B586-417D-BFBD-8C8FE0AAF762}" type="datetimeFigureOut">
              <a:rPr lang="en-US"/>
              <a:t>9/26/2025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A5BD7-F043-4D1B-AA17-CD412FC534D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Straight Connector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bottom lines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Freeform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0" name="Freeform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176" y="2616200"/>
            <a:ext cx="8735325" cy="1752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4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667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84200"/>
            <a:ext cx="7414869" cy="55880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8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6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iagonals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176" y="4951266"/>
            <a:ext cx="7069519" cy="122093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3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0707" y="1706880"/>
            <a:ext cx="5078677" cy="44653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6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6644" y="1701800"/>
            <a:ext cx="5082740" cy="9144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0707" y="2717800"/>
            <a:ext cx="5078677" cy="3454400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 baseline="0"/>
            </a:lvl6pPr>
            <a:lvl7pPr>
              <a:defRPr sz="2000" baseline="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53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52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4971" y="584200"/>
            <a:ext cx="6094413" cy="5588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813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anchor="b">
            <a:normAutofit/>
          </a:bodyPr>
          <a:lstStyle>
            <a:lvl1pPr algn="l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4241800"/>
            <a:ext cx="4062942" cy="19304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FD029-FB74-4578-B929-F66AA97659CA}" type="datetimeFigureOut">
              <a:rPr lang="en-US"/>
              <a:t>9/26/2025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4DD1E-5D91-48A3-AD6D-45FBA980D10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left lines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Freeform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Freeform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D029-FB74-4578-B929-F66AA97659CA}" type="datetimeFigureOut">
              <a:rPr lang="en-US"/>
              <a:pPr/>
              <a:t>9/26/2025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5073" y="2132856"/>
            <a:ext cx="12188825" cy="28083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Growing</a:t>
            </a:r>
          </a:p>
          <a:p>
            <a:pPr algn="ctr"/>
            <a:endParaRPr lang="en-US" dirty="0"/>
          </a:p>
          <a:p>
            <a:pPr algn="ctr"/>
            <a:r>
              <a:rPr lang="en-US" sz="4800" b="1" dirty="0">
                <a:solidFill>
                  <a:schemeClr val="tx1"/>
                </a:solidFill>
              </a:rPr>
              <a:t>Accounts outsourcing</a:t>
            </a:r>
          </a:p>
          <a:p>
            <a:pPr algn="ctr"/>
            <a:endParaRPr lang="en-US" sz="4800" dirty="0"/>
          </a:p>
          <a:p>
            <a:pPr algn="ctr"/>
            <a:r>
              <a:rPr lang="en-US" dirty="0"/>
              <a:t>Kethaan Parakh</a:t>
            </a:r>
          </a:p>
        </p:txBody>
      </p:sp>
    </p:spTree>
    <p:extLst>
      <p:ext uri="{BB962C8B-B14F-4D97-AF65-F5344CB8AC3E}">
        <p14:creationId xmlns:p14="http://schemas.microsoft.com/office/powerpoint/2010/main" val="13322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9B16B-9CFC-DBC3-EAB8-33C70F531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260648"/>
            <a:ext cx="10492153" cy="590342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N" sz="4800" dirty="0"/>
              <a:t>Losing out on opportunities?</a:t>
            </a:r>
          </a:p>
        </p:txBody>
      </p:sp>
    </p:spTree>
    <p:extLst>
      <p:ext uri="{BB962C8B-B14F-4D97-AF65-F5344CB8AC3E}">
        <p14:creationId xmlns:p14="http://schemas.microsoft.com/office/powerpoint/2010/main" val="12540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1A23C-2988-7300-EE48-8CB2BE42D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CB56C-543D-260F-5A7F-7D9D5A5FC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260648"/>
            <a:ext cx="10492153" cy="590342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N" sz="4800" dirty="0"/>
              <a:t>Lack of Visibility</a:t>
            </a:r>
          </a:p>
        </p:txBody>
      </p:sp>
    </p:spTree>
    <p:extLst>
      <p:ext uri="{BB962C8B-B14F-4D97-AF65-F5344CB8AC3E}">
        <p14:creationId xmlns:p14="http://schemas.microsoft.com/office/powerpoint/2010/main" val="20306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4B652-6EB6-010F-80B0-DAE9A8BD3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8928A1-41E7-F6FB-B6B2-9904C8D36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7E183-B962-388B-DD99-890BB7D64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43676-E98F-EF26-F804-DA7E85F2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43AA9-1351-A8EB-1E29-9296EF146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701797"/>
            <a:ext cx="10492153" cy="446227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IN" sz="4800" dirty="0"/>
              <a:t>Thinking in structured manner</a:t>
            </a:r>
          </a:p>
        </p:txBody>
      </p:sp>
    </p:spTree>
    <p:extLst>
      <p:ext uri="{BB962C8B-B14F-4D97-AF65-F5344CB8AC3E}">
        <p14:creationId xmlns:p14="http://schemas.microsoft.com/office/powerpoint/2010/main" val="1362561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58300-22F5-0B7D-C1A6-5E6472ED0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C029E-97A9-15A4-608A-94F9036F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Some skills required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C5ABE-772D-5E71-695D-1FEC630E7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701797"/>
            <a:ext cx="10492153" cy="4462272"/>
          </a:xfrm>
        </p:spPr>
        <p:txBody>
          <a:bodyPr>
            <a:normAutofit/>
          </a:bodyPr>
          <a:lstStyle/>
          <a:p>
            <a:r>
              <a:rPr lang="en-IN" dirty="0"/>
              <a:t>Going into details</a:t>
            </a:r>
          </a:p>
          <a:p>
            <a:r>
              <a:rPr lang="en-IN" dirty="0"/>
              <a:t>Mapping out the steps</a:t>
            </a:r>
          </a:p>
          <a:p>
            <a:r>
              <a:rPr lang="en-IN" dirty="0"/>
              <a:t>Person allocation</a:t>
            </a:r>
          </a:p>
          <a:p>
            <a:r>
              <a:rPr lang="en-IN" dirty="0"/>
              <a:t>Providing tools</a:t>
            </a:r>
          </a:p>
          <a:p>
            <a:r>
              <a:rPr lang="en-IN" dirty="0"/>
              <a:t>Monitoring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9401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694C0-1B31-C1A7-753C-E3E722564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76B8A65-71D0-BAD4-5C37-728770F64979}"/>
              </a:ext>
            </a:extLst>
          </p:cNvPr>
          <p:cNvSpPr/>
          <p:nvPr/>
        </p:nvSpPr>
        <p:spPr>
          <a:xfrm flipH="1">
            <a:off x="1747399" y="4884213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D3D567-DD27-579B-9122-A16BC7EE0C08}"/>
              </a:ext>
            </a:extLst>
          </p:cNvPr>
          <p:cNvSpPr/>
          <p:nvPr/>
        </p:nvSpPr>
        <p:spPr>
          <a:xfrm flipH="1">
            <a:off x="5068012" y="5801391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F18701-5EE3-C25B-5B75-1B2E479DCE41}"/>
              </a:ext>
            </a:extLst>
          </p:cNvPr>
          <p:cNvSpPr/>
          <p:nvPr/>
        </p:nvSpPr>
        <p:spPr>
          <a:xfrm flipH="1">
            <a:off x="1678098" y="2031308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E920FA-0E24-A7BB-990B-835EE965D238}"/>
              </a:ext>
            </a:extLst>
          </p:cNvPr>
          <p:cNvSpPr/>
          <p:nvPr/>
        </p:nvSpPr>
        <p:spPr>
          <a:xfrm flipH="1">
            <a:off x="5068012" y="3080255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9B6D69-C69F-296B-E9B3-1910FFCB10F6}"/>
              </a:ext>
            </a:extLst>
          </p:cNvPr>
          <p:cNvSpPr txBox="1"/>
          <p:nvPr/>
        </p:nvSpPr>
        <p:spPr>
          <a:xfrm>
            <a:off x="1774041" y="4780614"/>
            <a:ext cx="1733891" cy="29183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Head-Office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8FF1A-E634-3DE7-1308-C06F51A760D3}"/>
              </a:ext>
            </a:extLst>
          </p:cNvPr>
          <p:cNvSpPr txBox="1"/>
          <p:nvPr/>
        </p:nvSpPr>
        <p:spPr>
          <a:xfrm>
            <a:off x="1813696" y="1943420"/>
            <a:ext cx="1733891" cy="2748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Management</a:t>
            </a:r>
            <a:endParaRPr lang="en-IN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C227D2-C717-1DB7-F5ED-4DBF808F948E}"/>
              </a:ext>
            </a:extLst>
          </p:cNvPr>
          <p:cNvSpPr txBox="1"/>
          <p:nvPr/>
        </p:nvSpPr>
        <p:spPr>
          <a:xfrm>
            <a:off x="5103435" y="5726950"/>
            <a:ext cx="1415747" cy="2748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Auditors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A14FB-EE56-61C9-1195-5B15D5162622}"/>
              </a:ext>
            </a:extLst>
          </p:cNvPr>
          <p:cNvSpPr txBox="1"/>
          <p:nvPr/>
        </p:nvSpPr>
        <p:spPr>
          <a:xfrm>
            <a:off x="4809650" y="3054159"/>
            <a:ext cx="2309683" cy="1813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400" dirty="0">
                <a:latin typeface="Segoe UI" panose="020B0502040204020203" pitchFamily="34" charset="0"/>
                <a:cs typeface="Segoe UI" panose="020B0502040204020203" pitchFamily="34" charset="0"/>
              </a:rPr>
              <a:t>Accountant</a:t>
            </a:r>
            <a:endParaRPr lang="en-IN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EE48F5-4E64-03BF-4556-07D51415697C}"/>
              </a:ext>
            </a:extLst>
          </p:cNvPr>
          <p:cNvSpPr/>
          <p:nvPr/>
        </p:nvSpPr>
        <p:spPr>
          <a:xfrm flipH="1">
            <a:off x="3891158" y="827404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508FEE-6CD7-987B-B29D-6DE81A61B084}"/>
              </a:ext>
            </a:extLst>
          </p:cNvPr>
          <p:cNvSpPr/>
          <p:nvPr/>
        </p:nvSpPr>
        <p:spPr>
          <a:xfrm flipH="1">
            <a:off x="8344891" y="3704427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211BB5-28A2-ABB9-07BA-9BEA855668E7}"/>
              </a:ext>
            </a:extLst>
          </p:cNvPr>
          <p:cNvSpPr/>
          <p:nvPr/>
        </p:nvSpPr>
        <p:spPr>
          <a:xfrm flipH="1">
            <a:off x="7067664" y="1143739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5535C0-B02A-7545-737E-5CE974CC6088}"/>
              </a:ext>
            </a:extLst>
          </p:cNvPr>
          <p:cNvSpPr/>
          <p:nvPr/>
        </p:nvSpPr>
        <p:spPr>
          <a:xfrm flipH="1">
            <a:off x="1348611" y="3308360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00D177-3725-7E46-BE8E-3DD5AB8C8B1D}"/>
              </a:ext>
            </a:extLst>
          </p:cNvPr>
          <p:cNvSpPr/>
          <p:nvPr/>
        </p:nvSpPr>
        <p:spPr>
          <a:xfrm flipH="1">
            <a:off x="7233779" y="4902569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868C08-D027-E7D1-8576-D935F18CF213}"/>
              </a:ext>
            </a:extLst>
          </p:cNvPr>
          <p:cNvSpPr/>
          <p:nvPr/>
        </p:nvSpPr>
        <p:spPr>
          <a:xfrm flipH="1">
            <a:off x="8839305" y="2210223"/>
            <a:ext cx="129208" cy="129208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1D0897-7B33-B9A9-526C-750111D5BA00}"/>
              </a:ext>
            </a:extLst>
          </p:cNvPr>
          <p:cNvSpPr txBox="1"/>
          <p:nvPr/>
        </p:nvSpPr>
        <p:spPr>
          <a:xfrm>
            <a:off x="8521299" y="3629668"/>
            <a:ext cx="1415747" cy="23915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Customers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C5769E-A52D-9BFE-565A-746DECAC5D69}"/>
              </a:ext>
            </a:extLst>
          </p:cNvPr>
          <p:cNvSpPr txBox="1"/>
          <p:nvPr/>
        </p:nvSpPr>
        <p:spPr>
          <a:xfrm>
            <a:off x="7362987" y="4817314"/>
            <a:ext cx="1959405" cy="29007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Clearing Agent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A9C99C-FAF6-7510-A74A-33A3A95BC3DB}"/>
              </a:ext>
            </a:extLst>
          </p:cNvPr>
          <p:cNvSpPr txBox="1"/>
          <p:nvPr/>
        </p:nvSpPr>
        <p:spPr>
          <a:xfrm>
            <a:off x="8855746" y="2109722"/>
            <a:ext cx="1415747" cy="2748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Banks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58596A-01B6-1DFC-68DC-3063AC992157}"/>
              </a:ext>
            </a:extLst>
          </p:cNvPr>
          <p:cNvSpPr txBox="1"/>
          <p:nvPr/>
        </p:nvSpPr>
        <p:spPr>
          <a:xfrm>
            <a:off x="7184692" y="1049447"/>
            <a:ext cx="1671054" cy="29007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Consultants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5E03C-4606-03E5-2B50-C6E307CE3517}"/>
              </a:ext>
            </a:extLst>
          </p:cNvPr>
          <p:cNvSpPr txBox="1"/>
          <p:nvPr/>
        </p:nvSpPr>
        <p:spPr>
          <a:xfrm>
            <a:off x="1392218" y="3224230"/>
            <a:ext cx="1415747" cy="2748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Vendors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7D8D65-774F-254C-6989-02D590BE0E5A}"/>
              </a:ext>
            </a:extLst>
          </p:cNvPr>
          <p:cNvSpPr txBox="1"/>
          <p:nvPr/>
        </p:nvSpPr>
        <p:spPr>
          <a:xfrm>
            <a:off x="4023222" y="718797"/>
            <a:ext cx="1415747" cy="27483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indent="0" algn="ctr">
              <a:lnSpc>
                <a:spcPts val="1800"/>
              </a:lnSpc>
              <a:spcAft>
                <a:spcPts val="600"/>
              </a:spcAft>
              <a:buNone/>
            </a:pPr>
            <a:r>
              <a:rPr lang="en-IN" sz="2000" dirty="0">
                <a:latin typeface="Segoe UI" panose="020B0502040204020203" pitchFamily="34" charset="0"/>
                <a:cs typeface="Segoe UI" panose="020B0502040204020203" pitchFamily="34" charset="0"/>
              </a:rPr>
              <a:t>Employees</a:t>
            </a:r>
            <a:endParaRPr lang="en-IN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9F8EFDF-53D2-5A6D-C3DC-65D37296B3B5}"/>
              </a:ext>
            </a:extLst>
          </p:cNvPr>
          <p:cNvSpPr/>
          <p:nvPr/>
        </p:nvSpPr>
        <p:spPr>
          <a:xfrm>
            <a:off x="3669175" y="2152891"/>
            <a:ext cx="2245488" cy="3125847"/>
          </a:xfrm>
          <a:custGeom>
            <a:avLst/>
            <a:gdLst>
              <a:gd name="connsiteX0" fmla="*/ 81022 w 2245488"/>
              <a:gd name="connsiteY0" fmla="*/ 0 h 3125847"/>
              <a:gd name="connsiteX1" fmla="*/ 11574 w 2245488"/>
              <a:gd name="connsiteY1" fmla="*/ 289367 h 3125847"/>
              <a:gd name="connsiteX2" fmla="*/ 0 w 2245488"/>
              <a:gd name="connsiteY2" fmla="*/ 717631 h 3125847"/>
              <a:gd name="connsiteX3" fmla="*/ 150471 w 2245488"/>
              <a:gd name="connsiteY3" fmla="*/ 1342663 h 3125847"/>
              <a:gd name="connsiteX4" fmla="*/ 289367 w 2245488"/>
              <a:gd name="connsiteY4" fmla="*/ 1597306 h 3125847"/>
              <a:gd name="connsiteX5" fmla="*/ 474562 w 2245488"/>
              <a:gd name="connsiteY5" fmla="*/ 1840375 h 3125847"/>
              <a:gd name="connsiteX6" fmla="*/ 740779 w 2245488"/>
              <a:gd name="connsiteY6" fmla="*/ 2025570 h 3125847"/>
              <a:gd name="connsiteX7" fmla="*/ 1284790 w 2245488"/>
              <a:gd name="connsiteY7" fmla="*/ 2245489 h 3125847"/>
              <a:gd name="connsiteX8" fmla="*/ 1504709 w 2245488"/>
              <a:gd name="connsiteY8" fmla="*/ 2222339 h 3125847"/>
              <a:gd name="connsiteX9" fmla="*/ 1574157 w 2245488"/>
              <a:gd name="connsiteY9" fmla="*/ 2118167 h 3125847"/>
              <a:gd name="connsiteX10" fmla="*/ 1643605 w 2245488"/>
              <a:gd name="connsiteY10" fmla="*/ 2025570 h 3125847"/>
              <a:gd name="connsiteX11" fmla="*/ 1655179 w 2245488"/>
              <a:gd name="connsiteY11" fmla="*/ 1967696 h 3125847"/>
              <a:gd name="connsiteX12" fmla="*/ 1632030 w 2245488"/>
              <a:gd name="connsiteY12" fmla="*/ 1921398 h 3125847"/>
              <a:gd name="connsiteX13" fmla="*/ 1342663 w 2245488"/>
              <a:gd name="connsiteY13" fmla="*/ 1886674 h 3125847"/>
              <a:gd name="connsiteX14" fmla="*/ 1203767 w 2245488"/>
              <a:gd name="connsiteY14" fmla="*/ 1944547 h 3125847"/>
              <a:gd name="connsiteX15" fmla="*/ 1180617 w 2245488"/>
              <a:gd name="connsiteY15" fmla="*/ 2025570 h 3125847"/>
              <a:gd name="connsiteX16" fmla="*/ 1203767 w 2245488"/>
              <a:gd name="connsiteY16" fmla="*/ 2372810 h 3125847"/>
              <a:gd name="connsiteX17" fmla="*/ 1307939 w 2245488"/>
              <a:gd name="connsiteY17" fmla="*/ 2534856 h 3125847"/>
              <a:gd name="connsiteX18" fmla="*/ 1689903 w 2245488"/>
              <a:gd name="connsiteY18" fmla="*/ 2882096 h 3125847"/>
              <a:gd name="connsiteX19" fmla="*/ 2199190 w 2245488"/>
              <a:gd name="connsiteY19" fmla="*/ 3125165 h 3125847"/>
              <a:gd name="connsiteX20" fmla="*/ 2245488 w 2245488"/>
              <a:gd name="connsiteY20" fmla="*/ 3125165 h 312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5488" h="3125847">
                <a:moveTo>
                  <a:pt x="81022" y="0"/>
                </a:moveTo>
                <a:cubicBezTo>
                  <a:pt x="47334" y="101065"/>
                  <a:pt x="22527" y="166690"/>
                  <a:pt x="11574" y="289367"/>
                </a:cubicBezTo>
                <a:cubicBezTo>
                  <a:pt x="-1126" y="431608"/>
                  <a:pt x="3858" y="574876"/>
                  <a:pt x="0" y="717631"/>
                </a:cubicBezTo>
                <a:cubicBezTo>
                  <a:pt x="39825" y="930031"/>
                  <a:pt x="64007" y="1142431"/>
                  <a:pt x="150471" y="1342663"/>
                </a:cubicBezTo>
                <a:cubicBezTo>
                  <a:pt x="188801" y="1431428"/>
                  <a:pt x="236608" y="1516283"/>
                  <a:pt x="289367" y="1597306"/>
                </a:cubicBezTo>
                <a:cubicBezTo>
                  <a:pt x="344949" y="1682665"/>
                  <a:pt x="400666" y="1770268"/>
                  <a:pt x="474562" y="1840375"/>
                </a:cubicBezTo>
                <a:cubicBezTo>
                  <a:pt x="552984" y="1914775"/>
                  <a:pt x="646923" y="1971938"/>
                  <a:pt x="740779" y="2025570"/>
                </a:cubicBezTo>
                <a:cubicBezTo>
                  <a:pt x="944578" y="2142027"/>
                  <a:pt x="1071946" y="2174541"/>
                  <a:pt x="1284790" y="2245489"/>
                </a:cubicBezTo>
                <a:cubicBezTo>
                  <a:pt x="1358096" y="2237772"/>
                  <a:pt x="1437240" y="2252026"/>
                  <a:pt x="1504709" y="2222339"/>
                </a:cubicBezTo>
                <a:cubicBezTo>
                  <a:pt x="1542908" y="2205531"/>
                  <a:pt x="1550090" y="2152262"/>
                  <a:pt x="1574157" y="2118167"/>
                </a:cubicBezTo>
                <a:cubicBezTo>
                  <a:pt x="1596407" y="2086647"/>
                  <a:pt x="1620456" y="2056436"/>
                  <a:pt x="1643605" y="2025570"/>
                </a:cubicBezTo>
                <a:cubicBezTo>
                  <a:pt x="1647463" y="2006279"/>
                  <a:pt x="1657352" y="1987249"/>
                  <a:pt x="1655179" y="1967696"/>
                </a:cubicBezTo>
                <a:cubicBezTo>
                  <a:pt x="1653274" y="1950547"/>
                  <a:pt x="1647889" y="1928195"/>
                  <a:pt x="1632030" y="1921398"/>
                </a:cubicBezTo>
                <a:cubicBezTo>
                  <a:pt x="1583915" y="1900777"/>
                  <a:pt x="1389458" y="1890273"/>
                  <a:pt x="1342663" y="1886674"/>
                </a:cubicBezTo>
                <a:cubicBezTo>
                  <a:pt x="1307920" y="1895360"/>
                  <a:pt x="1229091" y="1902340"/>
                  <a:pt x="1203767" y="1944547"/>
                </a:cubicBezTo>
                <a:cubicBezTo>
                  <a:pt x="1189315" y="1968633"/>
                  <a:pt x="1188334" y="1998562"/>
                  <a:pt x="1180617" y="2025570"/>
                </a:cubicBezTo>
                <a:cubicBezTo>
                  <a:pt x="1170430" y="2158002"/>
                  <a:pt x="1151701" y="2238306"/>
                  <a:pt x="1203767" y="2372810"/>
                </a:cubicBezTo>
                <a:cubicBezTo>
                  <a:pt x="1226948" y="2432694"/>
                  <a:pt x="1268869" y="2483895"/>
                  <a:pt x="1307939" y="2534856"/>
                </a:cubicBezTo>
                <a:cubicBezTo>
                  <a:pt x="1428223" y="2691749"/>
                  <a:pt x="1516869" y="2778883"/>
                  <a:pt x="1689903" y="2882096"/>
                </a:cubicBezTo>
                <a:cubicBezTo>
                  <a:pt x="1864660" y="2986337"/>
                  <a:pt x="2006807" y="3105926"/>
                  <a:pt x="2199190" y="3125165"/>
                </a:cubicBezTo>
                <a:cubicBezTo>
                  <a:pt x="2214546" y="3126701"/>
                  <a:pt x="2230055" y="3125165"/>
                  <a:pt x="2245488" y="312516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2CF8845-1B87-4935-B555-3DBE1582A10E}"/>
              </a:ext>
            </a:extLst>
          </p:cNvPr>
          <p:cNvCxnSpPr>
            <a:cxnSpLocks/>
          </p:cNvCxnSpPr>
          <p:nvPr/>
        </p:nvCxnSpPr>
        <p:spPr>
          <a:xfrm>
            <a:off x="5567423" y="1143739"/>
            <a:ext cx="2523281" cy="2485929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6B96E47C-9F8B-0DC1-67FB-CD323D19F48E}"/>
              </a:ext>
            </a:extLst>
          </p:cNvPr>
          <p:cNvCxnSpPr>
            <a:cxnSpLocks/>
          </p:cNvCxnSpPr>
          <p:nvPr/>
        </p:nvCxnSpPr>
        <p:spPr>
          <a:xfrm rot="5400000">
            <a:off x="2703049" y="2286442"/>
            <a:ext cx="3299055" cy="1689288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phic 27" descr="Send with solid fill">
            <a:extLst>
              <a:ext uri="{FF2B5EF4-FFF2-40B4-BE49-F238E27FC236}">
                <a16:creationId xmlns:a16="http://schemas.microsoft.com/office/drawing/2014/main" id="{101A30CB-359D-07D0-DADB-057B5A8D7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9821" y="4336827"/>
            <a:ext cx="914400" cy="914400"/>
          </a:xfrm>
          <a:prstGeom prst="rect">
            <a:avLst/>
          </a:prstGeom>
        </p:spPr>
      </p:pic>
      <p:pic>
        <p:nvPicPr>
          <p:cNvPr id="29" name="Graphic 28" descr="Envelope with solid fill">
            <a:extLst>
              <a:ext uri="{FF2B5EF4-FFF2-40B4-BE49-F238E27FC236}">
                <a16:creationId xmlns:a16="http://schemas.microsoft.com/office/drawing/2014/main" id="{92E1A530-357A-2272-36AC-8782C336B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5435" y="2911067"/>
            <a:ext cx="914400" cy="914400"/>
          </a:xfrm>
          <a:prstGeom prst="rect">
            <a:avLst/>
          </a:prstGeom>
        </p:spPr>
      </p:pic>
      <p:pic>
        <p:nvPicPr>
          <p:cNvPr id="30" name="Graphic 29" descr="Email with solid fill">
            <a:extLst>
              <a:ext uri="{FF2B5EF4-FFF2-40B4-BE49-F238E27FC236}">
                <a16:creationId xmlns:a16="http://schemas.microsoft.com/office/drawing/2014/main" id="{D414C871-5584-D71F-D666-9C18D3630C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80115" y="1513390"/>
            <a:ext cx="914400" cy="914400"/>
          </a:xfrm>
          <a:prstGeom prst="rect">
            <a:avLst/>
          </a:prstGeom>
        </p:spPr>
      </p:pic>
      <p:pic>
        <p:nvPicPr>
          <p:cNvPr id="31" name="Graphic 30" descr="Smart Phone with solid fill">
            <a:extLst>
              <a:ext uri="{FF2B5EF4-FFF2-40B4-BE49-F238E27FC236}">
                <a16:creationId xmlns:a16="http://schemas.microsoft.com/office/drawing/2014/main" id="{71546973-9345-C3FF-0EB1-C4A1CDB3B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27423" y="1010887"/>
            <a:ext cx="914400" cy="914400"/>
          </a:xfrm>
          <a:prstGeom prst="rect">
            <a:avLst/>
          </a:prstGeom>
        </p:spPr>
      </p:pic>
      <p:pic>
        <p:nvPicPr>
          <p:cNvPr id="32" name="Graphic 31" descr="Receiver with solid fill">
            <a:extLst>
              <a:ext uri="{FF2B5EF4-FFF2-40B4-BE49-F238E27FC236}">
                <a16:creationId xmlns:a16="http://schemas.microsoft.com/office/drawing/2014/main" id="{76081E03-3E6C-BA28-D064-7345E046FA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49203" y="36321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C8702-6053-EB9F-3112-CE1E837B8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Solution:</a:t>
            </a:r>
            <a:br>
              <a:rPr lang="en-IN" dirty="0"/>
            </a:br>
            <a:r>
              <a:rPr lang="en-IN" dirty="0"/>
              <a:t>TRANSFORM YOUR ACCOUNTING DIVISION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603EE6-10F5-2D8A-8652-40E5FE34ED13}"/>
              </a:ext>
            </a:extLst>
          </p:cNvPr>
          <p:cNvSpPr/>
          <p:nvPr/>
        </p:nvSpPr>
        <p:spPr>
          <a:xfrm>
            <a:off x="1629916" y="2996952"/>
            <a:ext cx="2808312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People Dependant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800C7DC-7665-D4E0-957E-B1BC083D1C70}"/>
              </a:ext>
            </a:extLst>
          </p:cNvPr>
          <p:cNvSpPr/>
          <p:nvPr/>
        </p:nvSpPr>
        <p:spPr>
          <a:xfrm>
            <a:off x="4994977" y="2996952"/>
            <a:ext cx="2808312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Process Driven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39959F-B2B8-E71E-21E5-F11F257905DF}"/>
              </a:ext>
            </a:extLst>
          </p:cNvPr>
          <p:cNvSpPr/>
          <p:nvPr/>
        </p:nvSpPr>
        <p:spPr>
          <a:xfrm>
            <a:off x="8360038" y="2964730"/>
            <a:ext cx="2808312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AI Enabled</a:t>
            </a:r>
          </a:p>
        </p:txBody>
      </p:sp>
      <p:sp>
        <p:nvSpPr>
          <p:cNvPr id="10" name="Arrow: Curved Down 9">
            <a:extLst>
              <a:ext uri="{FF2B5EF4-FFF2-40B4-BE49-F238E27FC236}">
                <a16:creationId xmlns:a16="http://schemas.microsoft.com/office/drawing/2014/main" id="{3A73346F-71C2-AAE2-310A-F5072A4D344B}"/>
              </a:ext>
            </a:extLst>
          </p:cNvPr>
          <p:cNvSpPr/>
          <p:nvPr/>
        </p:nvSpPr>
        <p:spPr>
          <a:xfrm>
            <a:off x="3214092" y="1844824"/>
            <a:ext cx="2808312" cy="94893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2F43D787-FD5E-7AC8-6ACA-14334A4E1B03}"/>
              </a:ext>
            </a:extLst>
          </p:cNvPr>
          <p:cNvSpPr/>
          <p:nvPr/>
        </p:nvSpPr>
        <p:spPr>
          <a:xfrm>
            <a:off x="6742484" y="1844824"/>
            <a:ext cx="2808312" cy="94893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6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246CF7-A623-A38F-2980-87BBAD6FBB0B}"/>
              </a:ext>
            </a:extLst>
          </p:cNvPr>
          <p:cNvSpPr/>
          <p:nvPr/>
        </p:nvSpPr>
        <p:spPr>
          <a:xfrm>
            <a:off x="-1" y="893"/>
            <a:ext cx="12188825" cy="6856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65F2A6B-0EFE-1288-0ECE-73E711CB4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197" y="307254"/>
            <a:ext cx="4853833" cy="63310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6567EED-0972-234C-E6D9-F3EFB552CCF8}"/>
              </a:ext>
            </a:extLst>
          </p:cNvPr>
          <p:cNvSpPr/>
          <p:nvPr/>
        </p:nvSpPr>
        <p:spPr>
          <a:xfrm flipH="1">
            <a:off x="3039274" y="2647513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BC7BF6-CA39-829F-8EE3-6D3B56635526}"/>
              </a:ext>
            </a:extLst>
          </p:cNvPr>
          <p:cNvSpPr/>
          <p:nvPr/>
        </p:nvSpPr>
        <p:spPr>
          <a:xfrm flipH="1">
            <a:off x="6200604" y="746513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8ADEA0-DF86-9BD4-76DC-FD9AE8C40BA0}"/>
              </a:ext>
            </a:extLst>
          </p:cNvPr>
          <p:cNvSpPr/>
          <p:nvPr/>
        </p:nvSpPr>
        <p:spPr>
          <a:xfrm flipH="1">
            <a:off x="3507018" y="1241728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7E088A-2554-3F4E-6CB9-D396B5C5BC0C}"/>
              </a:ext>
            </a:extLst>
          </p:cNvPr>
          <p:cNvSpPr/>
          <p:nvPr/>
        </p:nvSpPr>
        <p:spPr>
          <a:xfrm flipH="1">
            <a:off x="7842248" y="2530737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F50E91-6D41-5DA6-C4B9-C9C5BD710175}"/>
              </a:ext>
            </a:extLst>
          </p:cNvPr>
          <p:cNvSpPr txBox="1"/>
          <p:nvPr/>
        </p:nvSpPr>
        <p:spPr>
          <a:xfrm>
            <a:off x="3065910" y="2543941"/>
            <a:ext cx="1180311" cy="291757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Accounting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427E2-BE17-DD2B-BE03-5DA5BEC85FD9}"/>
              </a:ext>
            </a:extLst>
          </p:cNvPr>
          <p:cNvSpPr txBox="1"/>
          <p:nvPr/>
        </p:nvSpPr>
        <p:spPr>
          <a:xfrm>
            <a:off x="3573276" y="1140250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Documentation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C7D16D-9DBA-9CAE-7268-7E164979E983}"/>
              </a:ext>
            </a:extLst>
          </p:cNvPr>
          <p:cNvSpPr txBox="1"/>
          <p:nvPr/>
        </p:nvSpPr>
        <p:spPr>
          <a:xfrm>
            <a:off x="6065719" y="628197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Payments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22A927-AF60-1559-3329-7D276AC319BD}"/>
              </a:ext>
            </a:extLst>
          </p:cNvPr>
          <p:cNvSpPr txBox="1"/>
          <p:nvPr/>
        </p:nvSpPr>
        <p:spPr>
          <a:xfrm>
            <a:off x="8043470" y="2425530"/>
            <a:ext cx="546130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Tally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A8CF49-76FD-1D13-21F6-3EFEE542C995}"/>
              </a:ext>
            </a:extLst>
          </p:cNvPr>
          <p:cNvSpPr/>
          <p:nvPr/>
        </p:nvSpPr>
        <p:spPr>
          <a:xfrm flipH="1">
            <a:off x="4550984" y="746513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67CE59-8291-E6EC-A3CA-0771B3654647}"/>
              </a:ext>
            </a:extLst>
          </p:cNvPr>
          <p:cNvSpPr/>
          <p:nvPr/>
        </p:nvSpPr>
        <p:spPr>
          <a:xfrm flipH="1">
            <a:off x="7665886" y="3284166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EBB69B-A7C5-C2E3-8640-88C240D872CA}"/>
              </a:ext>
            </a:extLst>
          </p:cNvPr>
          <p:cNvSpPr/>
          <p:nvPr/>
        </p:nvSpPr>
        <p:spPr>
          <a:xfrm flipH="1">
            <a:off x="7065823" y="1144334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42635C-D8F3-9244-CFC7-E96B492A4DF0}"/>
              </a:ext>
            </a:extLst>
          </p:cNvPr>
          <p:cNvSpPr/>
          <p:nvPr/>
        </p:nvSpPr>
        <p:spPr>
          <a:xfrm flipH="1">
            <a:off x="3264483" y="1938094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CEEB5A-1FD0-869A-B5E0-B4E9222D7654}"/>
              </a:ext>
            </a:extLst>
          </p:cNvPr>
          <p:cNvSpPr/>
          <p:nvPr/>
        </p:nvSpPr>
        <p:spPr>
          <a:xfrm flipH="1">
            <a:off x="7396651" y="3922695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0ECB-7356-890E-F6A4-3ACD55EF73A3}"/>
              </a:ext>
            </a:extLst>
          </p:cNvPr>
          <p:cNvSpPr/>
          <p:nvPr/>
        </p:nvSpPr>
        <p:spPr>
          <a:xfrm flipH="1">
            <a:off x="7595903" y="1740344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29D0FB-CEA8-5355-B9F5-4CCE57426433}"/>
              </a:ext>
            </a:extLst>
          </p:cNvPr>
          <p:cNvSpPr txBox="1"/>
          <p:nvPr/>
        </p:nvSpPr>
        <p:spPr>
          <a:xfrm>
            <a:off x="7685584" y="3170155"/>
            <a:ext cx="680529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GST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1CD0E6-107F-2E44-EE97-5E39DF593CBE}"/>
              </a:ext>
            </a:extLst>
          </p:cNvPr>
          <p:cNvSpPr txBox="1"/>
          <p:nvPr/>
        </p:nvSpPr>
        <p:spPr>
          <a:xfrm>
            <a:off x="7420054" y="3829545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Import Export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2D5B99-E308-CE77-F817-EFC064983891}"/>
              </a:ext>
            </a:extLst>
          </p:cNvPr>
          <p:cNvSpPr txBox="1"/>
          <p:nvPr/>
        </p:nvSpPr>
        <p:spPr>
          <a:xfrm>
            <a:off x="7612340" y="1639870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Loan servicing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0E9214-41ED-6D54-9AD3-9505AEA254A4}"/>
              </a:ext>
            </a:extLst>
          </p:cNvPr>
          <p:cNvSpPr txBox="1"/>
          <p:nvPr/>
        </p:nvSpPr>
        <p:spPr>
          <a:xfrm>
            <a:off x="7005129" y="1051425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Procurement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89B519-405C-713F-A5E4-2099F9417BEA}"/>
              </a:ext>
            </a:extLst>
          </p:cNvPr>
          <p:cNvSpPr txBox="1"/>
          <p:nvPr/>
        </p:nvSpPr>
        <p:spPr>
          <a:xfrm>
            <a:off x="3124908" y="1844773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Contracts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A1639C-80B3-71D2-D6E4-A1BE40F43F71}"/>
              </a:ext>
            </a:extLst>
          </p:cNvPr>
          <p:cNvSpPr txBox="1"/>
          <p:nvPr/>
        </p:nvSpPr>
        <p:spPr>
          <a:xfrm>
            <a:off x="4550985" y="637935"/>
            <a:ext cx="1415378" cy="274763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1200" dirty="0">
                <a:latin typeface="Segoe UI" panose="020B0502040204020203" pitchFamily="34" charset="0"/>
                <a:cs typeface="Segoe UI" panose="020B0502040204020203" pitchFamily="34" charset="0"/>
              </a:rPr>
              <a:t>3-way match</a:t>
            </a:r>
          </a:p>
        </p:txBody>
      </p:sp>
    </p:spTree>
    <p:extLst>
      <p:ext uri="{BB962C8B-B14F-4D97-AF65-F5344CB8AC3E}">
        <p14:creationId xmlns:p14="http://schemas.microsoft.com/office/powerpoint/2010/main" val="1037107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4" grpId="0" animBg="1"/>
      <p:bldP spid="6" grpId="0" animBg="1"/>
      <p:bldP spid="7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6567EED-0972-234C-E6D9-F3EFB552CCF8}"/>
              </a:ext>
            </a:extLst>
          </p:cNvPr>
          <p:cNvSpPr/>
          <p:nvPr/>
        </p:nvSpPr>
        <p:spPr>
          <a:xfrm flipH="1">
            <a:off x="970885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BC7BF6-CA39-829F-8EE3-6D3B56635526}"/>
              </a:ext>
            </a:extLst>
          </p:cNvPr>
          <p:cNvSpPr/>
          <p:nvPr/>
        </p:nvSpPr>
        <p:spPr>
          <a:xfrm flipH="1">
            <a:off x="5257297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8ADEA0-DF86-9BD4-76DC-FD9AE8C40BA0}"/>
              </a:ext>
            </a:extLst>
          </p:cNvPr>
          <p:cNvSpPr/>
          <p:nvPr/>
        </p:nvSpPr>
        <p:spPr>
          <a:xfrm flipH="1">
            <a:off x="3130638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7E088A-2554-3F4E-6CB9-D396B5C5BC0C}"/>
              </a:ext>
            </a:extLst>
          </p:cNvPr>
          <p:cNvSpPr/>
          <p:nvPr/>
        </p:nvSpPr>
        <p:spPr>
          <a:xfrm flipH="1">
            <a:off x="8482619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A8CF49-76FD-1D13-21F6-3EFEE542C995}"/>
              </a:ext>
            </a:extLst>
          </p:cNvPr>
          <p:cNvSpPr/>
          <p:nvPr/>
        </p:nvSpPr>
        <p:spPr>
          <a:xfrm flipH="1">
            <a:off x="4181633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67CE59-8291-E6EC-A3CA-0771B3654647}"/>
              </a:ext>
            </a:extLst>
          </p:cNvPr>
          <p:cNvSpPr/>
          <p:nvPr/>
        </p:nvSpPr>
        <p:spPr>
          <a:xfrm flipH="1">
            <a:off x="9552977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EBB69B-A7C5-C2E3-8640-88C240D872CA}"/>
              </a:ext>
            </a:extLst>
          </p:cNvPr>
          <p:cNvSpPr/>
          <p:nvPr/>
        </p:nvSpPr>
        <p:spPr>
          <a:xfrm flipH="1">
            <a:off x="6336081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42635C-D8F3-9244-CFC7-E96B492A4DF0}"/>
              </a:ext>
            </a:extLst>
          </p:cNvPr>
          <p:cNvSpPr/>
          <p:nvPr/>
        </p:nvSpPr>
        <p:spPr>
          <a:xfrm flipH="1">
            <a:off x="2054974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CEEB5A-1FD0-869A-B5E0-B4E9222D7654}"/>
              </a:ext>
            </a:extLst>
          </p:cNvPr>
          <p:cNvSpPr/>
          <p:nvPr/>
        </p:nvSpPr>
        <p:spPr>
          <a:xfrm flipH="1">
            <a:off x="10637067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0ECB-7356-890E-F6A4-3ACD55EF73A3}"/>
              </a:ext>
            </a:extLst>
          </p:cNvPr>
          <p:cNvSpPr/>
          <p:nvPr/>
        </p:nvSpPr>
        <p:spPr>
          <a:xfrm flipH="1">
            <a:off x="7414865" y="3697519"/>
            <a:ext cx="129174" cy="12917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830A34-C158-0CA6-23D8-F37A6DF60118}"/>
              </a:ext>
            </a:extLst>
          </p:cNvPr>
          <p:cNvCxnSpPr>
            <a:cxnSpLocks/>
          </p:cNvCxnSpPr>
          <p:nvPr/>
        </p:nvCxnSpPr>
        <p:spPr>
          <a:xfrm>
            <a:off x="1035475" y="3762106"/>
            <a:ext cx="96661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C9F4D96-E33D-EFB9-58C9-C6D84A540578}"/>
              </a:ext>
            </a:extLst>
          </p:cNvPr>
          <p:cNvSpPr txBox="1"/>
          <p:nvPr/>
        </p:nvSpPr>
        <p:spPr>
          <a:xfrm>
            <a:off x="1106034" y="1410890"/>
            <a:ext cx="2027055" cy="1202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9597" dirty="0"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pic>
        <p:nvPicPr>
          <p:cNvPr id="3" name="Graphic 2" descr="Woman with solid fill">
            <a:extLst>
              <a:ext uri="{FF2B5EF4-FFF2-40B4-BE49-F238E27FC236}">
                <a16:creationId xmlns:a16="http://schemas.microsoft.com/office/drawing/2014/main" id="{0CDB7041-F9F8-AB6F-FED7-ACDFC571D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00703" y="4040129"/>
            <a:ext cx="914162" cy="914162"/>
          </a:xfrm>
          <a:prstGeom prst="rect">
            <a:avLst/>
          </a:prstGeom>
        </p:spPr>
      </p:pic>
      <p:pic>
        <p:nvPicPr>
          <p:cNvPr id="12" name="Graphic 11" descr="Man with solid fill">
            <a:extLst>
              <a:ext uri="{FF2B5EF4-FFF2-40B4-BE49-F238E27FC236}">
                <a16:creationId xmlns:a16="http://schemas.microsoft.com/office/drawing/2014/main" id="{7B3A6604-325C-8745-D542-5D3DBC127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5787" y="4017037"/>
            <a:ext cx="914162" cy="914162"/>
          </a:xfrm>
          <a:prstGeom prst="rect">
            <a:avLst/>
          </a:prstGeom>
        </p:spPr>
      </p:pic>
      <p:pic>
        <p:nvPicPr>
          <p:cNvPr id="14" name="Graphic 13" descr="Walk with solid fill">
            <a:extLst>
              <a:ext uri="{FF2B5EF4-FFF2-40B4-BE49-F238E27FC236}">
                <a16:creationId xmlns:a16="http://schemas.microsoft.com/office/drawing/2014/main" id="{BF94CCC8-0C83-E20A-0DC5-DD4075DBC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54712" y="4034921"/>
            <a:ext cx="914162" cy="914162"/>
          </a:xfrm>
          <a:prstGeom prst="rect">
            <a:avLst/>
          </a:prstGeom>
        </p:spPr>
      </p:pic>
      <p:pic>
        <p:nvPicPr>
          <p:cNvPr id="19" name="Graphic 18" descr="Female Profile with solid fill">
            <a:extLst>
              <a:ext uri="{FF2B5EF4-FFF2-40B4-BE49-F238E27FC236}">
                <a16:creationId xmlns:a16="http://schemas.microsoft.com/office/drawing/2014/main" id="{BFD22A3C-694F-F996-F557-76FAF2836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73130" y="4034921"/>
            <a:ext cx="914162" cy="914162"/>
          </a:xfrm>
          <a:prstGeom prst="rect">
            <a:avLst/>
          </a:prstGeom>
        </p:spPr>
      </p:pic>
      <p:pic>
        <p:nvPicPr>
          <p:cNvPr id="21" name="Graphic 20" descr="Male profile with solid fill">
            <a:extLst>
              <a:ext uri="{FF2B5EF4-FFF2-40B4-BE49-F238E27FC236}">
                <a16:creationId xmlns:a16="http://schemas.microsoft.com/office/drawing/2014/main" id="{388B45DC-4AEB-E1E6-7182-5F35E634CF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8443" y="4057006"/>
            <a:ext cx="914162" cy="914162"/>
          </a:xfrm>
          <a:prstGeom prst="rect">
            <a:avLst/>
          </a:prstGeom>
        </p:spPr>
      </p:pic>
      <p:pic>
        <p:nvPicPr>
          <p:cNvPr id="23" name="Graphic 22" descr="User with solid fill">
            <a:extLst>
              <a:ext uri="{FF2B5EF4-FFF2-40B4-BE49-F238E27FC236}">
                <a16:creationId xmlns:a16="http://schemas.microsoft.com/office/drawing/2014/main" id="{9A37180B-48FE-BEF8-2BA5-601ABCF78D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4573" y="4017037"/>
            <a:ext cx="914162" cy="9141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57FE82-C4E0-183F-C15D-C5C7FAAB6996}"/>
              </a:ext>
            </a:extLst>
          </p:cNvPr>
          <p:cNvSpPr txBox="1"/>
          <p:nvPr/>
        </p:nvSpPr>
        <p:spPr>
          <a:xfrm>
            <a:off x="3130638" y="746135"/>
            <a:ext cx="7506429" cy="102346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16" tIns="45708" rIns="91416" bIns="45708" rtlCol="0">
            <a:noAutofit/>
          </a:bodyPr>
          <a:lstStyle/>
          <a:p>
            <a:pPr>
              <a:lnSpc>
                <a:spcPts val="1799"/>
              </a:lnSpc>
              <a:spcAft>
                <a:spcPts val="600"/>
              </a:spcAft>
            </a:pPr>
            <a:r>
              <a:rPr lang="en-IN" sz="1999" dirty="0">
                <a:latin typeface="Segoe UI" panose="020B0502040204020203" pitchFamily="34" charset="0"/>
                <a:cs typeface="Segoe UI" panose="020B0502040204020203" pitchFamily="34" charset="0"/>
              </a:rPr>
              <a:t>What we will have to do - Workflow</a:t>
            </a:r>
            <a:endParaRPr lang="en-IN" sz="1999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90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6567EED-0972-234C-E6D9-F3EFB552CCF8}"/>
              </a:ext>
            </a:extLst>
          </p:cNvPr>
          <p:cNvSpPr/>
          <p:nvPr/>
        </p:nvSpPr>
        <p:spPr>
          <a:xfrm flipH="1">
            <a:off x="970885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BC7BF6-CA39-829F-8EE3-6D3B56635526}"/>
              </a:ext>
            </a:extLst>
          </p:cNvPr>
          <p:cNvSpPr/>
          <p:nvPr/>
        </p:nvSpPr>
        <p:spPr>
          <a:xfrm flipH="1">
            <a:off x="5257297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58ADEA0-DF86-9BD4-76DC-FD9AE8C40BA0}"/>
              </a:ext>
            </a:extLst>
          </p:cNvPr>
          <p:cNvSpPr/>
          <p:nvPr/>
        </p:nvSpPr>
        <p:spPr>
          <a:xfrm flipH="1">
            <a:off x="3130638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87E088A-2554-3F4E-6CB9-D396B5C5BC0C}"/>
              </a:ext>
            </a:extLst>
          </p:cNvPr>
          <p:cNvSpPr/>
          <p:nvPr/>
        </p:nvSpPr>
        <p:spPr>
          <a:xfrm flipH="1">
            <a:off x="8482619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A8CF49-76FD-1D13-21F6-3EFEE542C995}"/>
              </a:ext>
            </a:extLst>
          </p:cNvPr>
          <p:cNvSpPr/>
          <p:nvPr/>
        </p:nvSpPr>
        <p:spPr>
          <a:xfrm flipH="1">
            <a:off x="4181633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67CE59-8291-E6EC-A3CA-0771B3654647}"/>
              </a:ext>
            </a:extLst>
          </p:cNvPr>
          <p:cNvSpPr/>
          <p:nvPr/>
        </p:nvSpPr>
        <p:spPr>
          <a:xfrm flipH="1">
            <a:off x="9552977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EBB69B-A7C5-C2E3-8640-88C240D872CA}"/>
              </a:ext>
            </a:extLst>
          </p:cNvPr>
          <p:cNvSpPr/>
          <p:nvPr/>
        </p:nvSpPr>
        <p:spPr>
          <a:xfrm flipH="1">
            <a:off x="6336081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942635C-D8F3-9244-CFC7-E96B492A4DF0}"/>
              </a:ext>
            </a:extLst>
          </p:cNvPr>
          <p:cNvSpPr/>
          <p:nvPr/>
        </p:nvSpPr>
        <p:spPr>
          <a:xfrm flipH="1">
            <a:off x="2054974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CEEB5A-1FD0-869A-B5E0-B4E9222D7654}"/>
              </a:ext>
            </a:extLst>
          </p:cNvPr>
          <p:cNvSpPr/>
          <p:nvPr/>
        </p:nvSpPr>
        <p:spPr>
          <a:xfrm flipH="1">
            <a:off x="10637067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0ECB-7356-890E-F6A4-3ACD55EF73A3}"/>
              </a:ext>
            </a:extLst>
          </p:cNvPr>
          <p:cNvSpPr/>
          <p:nvPr/>
        </p:nvSpPr>
        <p:spPr>
          <a:xfrm flipH="1">
            <a:off x="7414865" y="3697519"/>
            <a:ext cx="129174" cy="129174"/>
          </a:xfrm>
          <a:prstGeom prst="ellipse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830A34-C158-0CA6-23D8-F37A6DF60118}"/>
              </a:ext>
            </a:extLst>
          </p:cNvPr>
          <p:cNvCxnSpPr>
            <a:cxnSpLocks/>
          </p:cNvCxnSpPr>
          <p:nvPr/>
        </p:nvCxnSpPr>
        <p:spPr>
          <a:xfrm>
            <a:off x="1035475" y="3762106"/>
            <a:ext cx="96661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C9F4D96-E33D-EFB9-58C9-C6D84A540578}"/>
              </a:ext>
            </a:extLst>
          </p:cNvPr>
          <p:cNvSpPr txBox="1"/>
          <p:nvPr/>
        </p:nvSpPr>
        <p:spPr>
          <a:xfrm>
            <a:off x="970885" y="1378597"/>
            <a:ext cx="2027055" cy="1202320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9597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pic>
        <p:nvPicPr>
          <p:cNvPr id="2" name="Graphic 1" descr="Man and woman with solid fill">
            <a:extLst>
              <a:ext uri="{FF2B5EF4-FFF2-40B4-BE49-F238E27FC236}">
                <a16:creationId xmlns:a16="http://schemas.microsoft.com/office/drawing/2014/main" id="{F565C300-0693-7114-B411-F638F1A58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79986" y="2430842"/>
            <a:ext cx="914162" cy="914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25EE9-2CFA-E458-B5B2-27198EE11C26}"/>
              </a:ext>
            </a:extLst>
          </p:cNvPr>
          <p:cNvSpPr txBox="1"/>
          <p:nvPr/>
        </p:nvSpPr>
        <p:spPr>
          <a:xfrm>
            <a:off x="3130638" y="746135"/>
            <a:ext cx="7506429" cy="1023460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>
              <a:lnSpc>
                <a:spcPts val="1799"/>
              </a:lnSpc>
              <a:spcAft>
                <a:spcPts val="600"/>
              </a:spcAft>
            </a:pPr>
            <a:r>
              <a:rPr lang="en-IN" sz="1999" dirty="0">
                <a:latin typeface="Segoe UI" panose="020B0502040204020203" pitchFamily="34" charset="0"/>
                <a:cs typeface="Segoe UI" panose="020B0502040204020203" pitchFamily="34" charset="0"/>
              </a:rPr>
              <a:t>What we will have to do - </a:t>
            </a:r>
            <a:r>
              <a:rPr lang="en-IN" sz="1999" b="1" dirty="0">
                <a:latin typeface="Segoe UI" panose="020B0502040204020203" pitchFamily="34" charset="0"/>
                <a:cs typeface="Segoe UI" panose="020B0502040204020203" pitchFamily="34" charset="0"/>
              </a:rPr>
              <a:t>Handholding</a:t>
            </a:r>
          </a:p>
        </p:txBody>
      </p:sp>
    </p:spTree>
    <p:extLst>
      <p:ext uri="{BB962C8B-B14F-4D97-AF65-F5344CB8AC3E}">
        <p14:creationId xmlns:p14="http://schemas.microsoft.com/office/powerpoint/2010/main" val="2644941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562075"/>
          </a:xfrm>
        </p:spPr>
        <p:txBody>
          <a:bodyPr>
            <a:normAutofit fontScale="90000"/>
          </a:bodyPr>
          <a:lstStyle/>
          <a:p>
            <a:r>
              <a:rPr lang="en-US" dirty="0"/>
              <a:t>Problem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6BA47E5-446F-B086-EFEA-0B93B7853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5143929"/>
              </p:ext>
            </p:extLst>
          </p:nvPr>
        </p:nvGraphicFramePr>
        <p:xfrm>
          <a:off x="765820" y="692696"/>
          <a:ext cx="11423005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6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12407-2ECB-5DAA-F82B-3F046344D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305" y="893"/>
            <a:ext cx="6856214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66796CE-A3C7-4959-1585-168F60C803F1}"/>
              </a:ext>
            </a:extLst>
          </p:cNvPr>
          <p:cNvSpPr/>
          <p:nvPr/>
        </p:nvSpPr>
        <p:spPr>
          <a:xfrm>
            <a:off x="258350" y="261993"/>
            <a:ext cx="11668184" cy="637114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399" dirty="0">
              <a:solidFill>
                <a:schemeClr val="tx1"/>
              </a:solidFill>
            </a:endParaRPr>
          </a:p>
        </p:txBody>
      </p:sp>
      <p:pic>
        <p:nvPicPr>
          <p:cNvPr id="23" name="Robot dance">
            <a:hlinkClick r:id="" action="ppaction://media"/>
            <a:extLst>
              <a:ext uri="{FF2B5EF4-FFF2-40B4-BE49-F238E27FC236}">
                <a16:creationId xmlns:a16="http://schemas.microsoft.com/office/drawing/2014/main" id="{92C98A86-7FC4-714D-8EC6-B051C2E4F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C9F4D96-E33D-EFB9-58C9-C6D84A540578}"/>
              </a:ext>
            </a:extLst>
          </p:cNvPr>
          <p:cNvSpPr txBox="1"/>
          <p:nvPr/>
        </p:nvSpPr>
        <p:spPr>
          <a:xfrm>
            <a:off x="970885" y="1378597"/>
            <a:ext cx="2027055" cy="1202320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9597" dirty="0"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8E5B4-75FF-D191-0DAD-F04F2EDC4252}"/>
              </a:ext>
            </a:extLst>
          </p:cNvPr>
          <p:cNvSpPr txBox="1"/>
          <p:nvPr/>
        </p:nvSpPr>
        <p:spPr>
          <a:xfrm>
            <a:off x="2822220" y="3675925"/>
            <a:ext cx="2749610" cy="1202320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>
              <a:lnSpc>
                <a:spcPts val="1799"/>
              </a:lnSpc>
              <a:spcAft>
                <a:spcPts val="600"/>
              </a:spcAft>
            </a:pPr>
            <a:r>
              <a:rPr lang="en-IN" sz="4399" dirty="0">
                <a:latin typeface="Arial Black" panose="020B0A04020102020204" pitchFamily="34" charset="0"/>
                <a:cs typeface="Segoe UI" panose="020B0502040204020203" pitchFamily="34" charset="0"/>
              </a:rPr>
              <a:t>Time</a:t>
            </a:r>
          </a:p>
          <a:p>
            <a:pPr>
              <a:lnSpc>
                <a:spcPts val="1799"/>
              </a:lnSpc>
              <a:spcAft>
                <a:spcPts val="600"/>
              </a:spcAft>
            </a:pPr>
            <a:r>
              <a:rPr lang="en-IN" sz="4399" dirty="0">
                <a:latin typeface="Arial Black" panose="020B0A04020102020204" pitchFamily="34" charset="0"/>
                <a:cs typeface="Segoe UI" panose="020B0502040204020203" pitchFamily="34" charset="0"/>
              </a:rPr>
              <a:t> </a:t>
            </a:r>
          </a:p>
          <a:p>
            <a:pPr>
              <a:lnSpc>
                <a:spcPts val="1799"/>
              </a:lnSpc>
              <a:spcAft>
                <a:spcPts val="600"/>
              </a:spcAft>
            </a:pPr>
            <a:r>
              <a:rPr lang="en-IN" sz="4399" dirty="0">
                <a:latin typeface="Arial Black" panose="020B0A04020102020204" pitchFamily="34" charset="0"/>
                <a:cs typeface="Segoe UI" panose="020B0502040204020203" pitchFamily="34" charset="0"/>
              </a:rPr>
              <a:t>Saving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0472C2-031E-F722-B7DC-DE03D2BD7C5F}"/>
              </a:ext>
            </a:extLst>
          </p:cNvPr>
          <p:cNvSpPr txBox="1"/>
          <p:nvPr/>
        </p:nvSpPr>
        <p:spPr>
          <a:xfrm>
            <a:off x="257364" y="4254080"/>
            <a:ext cx="5835076" cy="1675240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>
              <a:lnSpc>
                <a:spcPts val="1799"/>
              </a:lnSpc>
              <a:spcAft>
                <a:spcPts val="600"/>
              </a:spcAft>
            </a:pPr>
            <a:endParaRPr lang="en-IN" sz="3999" dirty="0">
              <a:latin typeface="Arial Black" panose="020B0A04020102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021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8D4A934-3598-0287-DBB4-1E81F21B63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713825"/>
              </p:ext>
            </p:extLst>
          </p:nvPr>
        </p:nvGraphicFramePr>
        <p:xfrm>
          <a:off x="817667" y="720373"/>
          <a:ext cx="10553491" cy="527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895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4C9F4D96-E33D-EFB9-58C9-C6D84A540578}"/>
              </a:ext>
            </a:extLst>
          </p:cNvPr>
          <p:cNvSpPr txBox="1"/>
          <p:nvPr/>
        </p:nvSpPr>
        <p:spPr>
          <a:xfrm>
            <a:off x="1106034" y="1410890"/>
            <a:ext cx="2027055" cy="1202320"/>
          </a:xfrm>
          <a:prstGeom prst="rect">
            <a:avLst/>
          </a:prstGeom>
        </p:spPr>
        <p:txBody>
          <a:bodyPr vert="horz" wrap="square" lIns="91416" tIns="45708" rIns="91416" bIns="45708" rtlCol="0">
            <a:noAutofit/>
          </a:bodyPr>
          <a:lstStyle/>
          <a:p>
            <a:pPr algn="ctr">
              <a:lnSpc>
                <a:spcPts val="1799"/>
              </a:lnSpc>
              <a:spcAft>
                <a:spcPts val="600"/>
              </a:spcAft>
            </a:pPr>
            <a:r>
              <a:rPr lang="en-IN" sz="5998" dirty="0">
                <a:latin typeface="Segoe UI" panose="020B0502040204020203" pitchFamily="34" charset="0"/>
                <a:cs typeface="Segoe UI" panose="020B0502040204020203" pitchFamily="34" charset="0"/>
              </a:rPr>
              <a:t>GPT?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019C8B-020A-56CD-02A5-60F723FD0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4360235"/>
              </p:ext>
            </p:extLst>
          </p:nvPr>
        </p:nvGraphicFramePr>
        <p:xfrm>
          <a:off x="2031471" y="720372"/>
          <a:ext cx="8125883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031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BE3A21-0792-DA0E-BD08-F4D55F5360EF}"/>
              </a:ext>
            </a:extLst>
          </p:cNvPr>
          <p:cNvGraphicFramePr>
            <a:graphicFrameLocks noGrp="1"/>
          </p:cNvGraphicFramePr>
          <p:nvPr/>
        </p:nvGraphicFramePr>
        <p:xfrm>
          <a:off x="-1" y="893"/>
          <a:ext cx="12188826" cy="6856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4413">
                  <a:extLst>
                    <a:ext uri="{9D8B030D-6E8A-4147-A177-3AD203B41FA5}">
                      <a16:colId xmlns:a16="http://schemas.microsoft.com/office/drawing/2014/main" val="1169500918"/>
                    </a:ext>
                  </a:extLst>
                </a:gridCol>
                <a:gridCol w="6094413">
                  <a:extLst>
                    <a:ext uri="{9D8B030D-6E8A-4147-A177-3AD203B41FA5}">
                      <a16:colId xmlns:a16="http://schemas.microsoft.com/office/drawing/2014/main" val="3793956510"/>
                    </a:ext>
                  </a:extLst>
                </a:gridCol>
              </a:tblGrid>
              <a:tr h="6856214">
                <a:tc>
                  <a:txBody>
                    <a:bodyPr/>
                    <a:lstStyle/>
                    <a:p>
                      <a:pPr algn="ctr"/>
                      <a:r>
                        <a:rPr lang="en-IN" sz="6000" dirty="0"/>
                        <a:t>NUMBERS</a:t>
                      </a:r>
                    </a:p>
                  </a:txBody>
                  <a:tcPr marL="91416" marR="91416" marT="45708" marB="45708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6000" dirty="0">
                          <a:solidFill>
                            <a:schemeClr val="bg1"/>
                          </a:solidFill>
                        </a:rPr>
                        <a:t>TEXT</a:t>
                      </a:r>
                    </a:p>
                  </a:txBody>
                  <a:tcPr marL="91416" marR="91416" marT="45708" marB="45708"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9901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1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7F004-6C76-DD30-5DEE-E554E4F24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A2A6D0-21DB-B510-ACF4-24E35031A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80" y="4594"/>
            <a:ext cx="3596640" cy="68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45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E75AA21-ECE6-70B5-E4CD-99402852CE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8135981"/>
              </p:ext>
            </p:extLst>
          </p:nvPr>
        </p:nvGraphicFramePr>
        <p:xfrm>
          <a:off x="837828" y="1628801"/>
          <a:ext cx="11134973" cy="4032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8B166AE0-034A-10AE-DF24-781D7C4A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</p:spPr>
        <p:txBody>
          <a:bodyPr/>
          <a:lstStyle/>
          <a:p>
            <a:r>
              <a:rPr lang="en-US" b="1" dirty="0"/>
              <a:t>I</a:t>
            </a:r>
            <a:r>
              <a:rPr lang="en-IN" b="1" dirty="0" err="1"/>
              <a:t>mpact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72719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55D7D-814A-D8F2-AF89-5C06B65B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3111959"/>
            <a:ext cx="10360501" cy="634083"/>
          </a:xfrm>
        </p:spPr>
        <p:txBody>
          <a:bodyPr anchor="ctr">
            <a:noAutofit/>
          </a:bodyPr>
          <a:lstStyle/>
          <a:p>
            <a:pPr algn="ctr"/>
            <a:r>
              <a:rPr lang="en-IN" sz="4800" b="1" dirty="0"/>
              <a:t>AI driven accounting</a:t>
            </a:r>
            <a:br>
              <a:rPr lang="en-IN" sz="4800" b="1" dirty="0"/>
            </a:br>
            <a:r>
              <a:rPr lang="en-IN" sz="4800" b="1" dirty="0"/>
              <a:t>AI driven KYC</a:t>
            </a:r>
            <a:br>
              <a:rPr lang="en-IN" sz="4800" b="1" dirty="0"/>
            </a:br>
            <a:r>
              <a:rPr lang="en-IN" sz="4800" b="1" dirty="0"/>
              <a:t>Audit Trail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310146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CAF1-A2D9-4B44-F279-BC7212D81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0"/>
            <a:ext cx="1153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31FB58-0DA8-2D91-5040-5FBF8F040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5" y="247650"/>
            <a:ext cx="612457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938B2-81CA-5A34-E88C-6AD90142C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382A3557-FD63-0BCF-A8C4-FEAA62B2A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562075"/>
          </a:xfrm>
        </p:spPr>
        <p:txBody>
          <a:bodyPr>
            <a:normAutofit fontScale="90000"/>
          </a:bodyPr>
          <a:lstStyle/>
          <a:p>
            <a:r>
              <a:rPr lang="en-US" dirty="0"/>
              <a:t>People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39EDA-A039-A55E-2708-0450086F2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0" y="68286"/>
            <a:ext cx="5369141" cy="357942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A496D2-A506-770C-C900-90EC8055C4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68287"/>
            <a:ext cx="5369141" cy="3579427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72E0AB2-2DD0-6599-FBD4-8F4B14B7C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12" y="2893296"/>
            <a:ext cx="5700000" cy="3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3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0335" y="2276872"/>
            <a:ext cx="10369050" cy="576064"/>
          </a:xfrm>
        </p:spPr>
        <p:txBody>
          <a:bodyPr/>
          <a:lstStyle/>
          <a:p>
            <a:pPr marL="0" lvl="1" indent="0" algn="ctr">
              <a:buNone/>
            </a:pPr>
            <a:r>
              <a:rPr lang="en-US" sz="2800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3190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D4068-AAA4-7A86-5A59-99E5D0BFB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288E880-543C-890F-29A6-80493AE8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562075"/>
          </a:xfrm>
        </p:spPr>
        <p:txBody>
          <a:bodyPr>
            <a:normAutofit fontScale="90000"/>
          </a:bodyPr>
          <a:lstStyle/>
          <a:p>
            <a:r>
              <a:rPr lang="en-US" dirty="0"/>
              <a:t>Government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E6A4E-4EBC-BD55-42DB-B36E9AAD0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16" y="836712"/>
            <a:ext cx="573325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6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6C8D8-3615-DA7C-FFF1-8D1A7E36E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046FA57-10A7-3FAE-DBD1-BE83D951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562075"/>
          </a:xfrm>
        </p:spPr>
        <p:txBody>
          <a:bodyPr>
            <a:normAutofit fontScale="90000"/>
          </a:bodyPr>
          <a:lstStyle/>
          <a:p>
            <a:r>
              <a:rPr lang="en-US" dirty="0"/>
              <a:t>Knowledge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C5E429A-93C4-B361-068E-07BB0B209D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6240666"/>
              </p:ext>
            </p:extLst>
          </p:nvPr>
        </p:nvGraphicFramePr>
        <p:xfrm>
          <a:off x="2031470" y="1052736"/>
          <a:ext cx="8125884" cy="5372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2479441696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640370037"/>
                    </a:ext>
                  </a:extLst>
                </a:gridCol>
              </a:tblGrid>
              <a:tr h="5372924">
                <a:tc>
                  <a:txBody>
                    <a:bodyPr/>
                    <a:lstStyle/>
                    <a:p>
                      <a:pPr algn="ctr"/>
                      <a:r>
                        <a:rPr lang="en-IN" sz="4800" dirty="0"/>
                        <a:t>Good 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4800" dirty="0"/>
                        <a:t>Bad 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540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6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8570B70-7FC7-3586-40C7-B594ABE944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41115" y="1867307"/>
          <a:ext cx="9903420" cy="3123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45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039374B-F04C-0EEE-CCC5-B20CB1D45F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048113"/>
              </p:ext>
            </p:extLst>
          </p:nvPr>
        </p:nvGraphicFramePr>
        <p:xfrm>
          <a:off x="1219200" y="692696"/>
          <a:ext cx="10360025" cy="547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422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32503-B57F-0247-5F8F-7023DC31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0379BFC-160C-4FD9-B874-6CBFC8FCA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5938419"/>
              </p:ext>
            </p:extLst>
          </p:nvPr>
        </p:nvGraphicFramePr>
        <p:xfrm>
          <a:off x="1219200" y="620688"/>
          <a:ext cx="10360025" cy="5543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16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EC917-E02D-C421-7AD7-D01208602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685339-2285-450F-B115-E7D25DA87BFD}"/>
              </a:ext>
            </a:extLst>
          </p:cNvPr>
          <p:cNvSpPr txBox="1"/>
          <p:nvPr/>
        </p:nvSpPr>
        <p:spPr>
          <a:xfrm>
            <a:off x="1109562" y="2905780"/>
            <a:ext cx="10297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/>
              <a:t>Just adding people is not going to help</a:t>
            </a:r>
          </a:p>
        </p:txBody>
      </p:sp>
    </p:spTree>
    <p:extLst>
      <p:ext uri="{BB962C8B-B14F-4D97-AF65-F5344CB8AC3E}">
        <p14:creationId xmlns:p14="http://schemas.microsoft.com/office/powerpoint/2010/main" val="273219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ch 16x9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2787990.potx" id="{BDB9CD5E-36EC-45F3-B87D-6D062B8A3823}" vid="{51682E2F-7C85-4D6F-AD40-072EFC83910D}"/>
    </a:ext>
  </a:extLst>
</a:theme>
</file>

<file path=ppt/theme/theme2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C67BEE-D13F-4BD2-98A5-34D8A0977F68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4873beb7-5857-4685-be1f-d57550cc96cc"/>
    <ds:schemaRef ds:uri="http://purl.org/dc/dcmitype/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Triple circuit lines presentation (widescreen)</Template>
  <TotalTime>3512</TotalTime>
  <Words>188</Words>
  <Application>Microsoft Office PowerPoint</Application>
  <PresentationFormat>Custom</PresentationFormat>
  <Paragraphs>95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Arial Black</vt:lpstr>
      <vt:lpstr>Calibri</vt:lpstr>
      <vt:lpstr>Segoe UI</vt:lpstr>
      <vt:lpstr>Tech 16x9</vt:lpstr>
      <vt:lpstr>PowerPoint Presentation</vt:lpstr>
      <vt:lpstr>Problem</vt:lpstr>
      <vt:lpstr>People</vt:lpstr>
      <vt:lpstr>Government</vt:lpstr>
      <vt:lpstr>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</vt:lpstr>
      <vt:lpstr>Some skills required</vt:lpstr>
      <vt:lpstr>PowerPoint Presentation</vt:lpstr>
      <vt:lpstr>Solution: TRANSFORM YOUR ACCOUNTING DIVISION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</vt:lpstr>
      <vt:lpstr>AI driven accounting AI driven KYC Audit Trail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Kethaan Parakh</dc:creator>
  <cp:lastModifiedBy>Kethaan Parakh</cp:lastModifiedBy>
  <cp:revision>49</cp:revision>
  <dcterms:created xsi:type="dcterms:W3CDTF">2024-04-27T13:36:50Z</dcterms:created>
  <dcterms:modified xsi:type="dcterms:W3CDTF">2025-09-26T18:57:52Z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