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1814" r:id="rId2"/>
    <p:sldId id="257" r:id="rId3"/>
    <p:sldId id="271" r:id="rId4"/>
    <p:sldId id="1815" r:id="rId5"/>
    <p:sldId id="1799" r:id="rId6"/>
    <p:sldId id="1816" r:id="rId7"/>
    <p:sldId id="1817" r:id="rId8"/>
    <p:sldId id="1812" r:id="rId9"/>
    <p:sldId id="262" r:id="rId10"/>
    <p:sldId id="265" r:id="rId11"/>
    <p:sldId id="1818" r:id="rId12"/>
    <p:sldId id="1819" r:id="rId13"/>
    <p:sldId id="1820" r:id="rId14"/>
    <p:sldId id="261" r:id="rId15"/>
    <p:sldId id="269" r:id="rId16"/>
    <p:sldId id="1822" r:id="rId17"/>
    <p:sldId id="1823" r:id="rId18"/>
    <p:sldId id="1821" r:id="rId19"/>
    <p:sldId id="1824" r:id="rId20"/>
    <p:sldId id="267" r:id="rId21"/>
  </p:sldIdLst>
  <p:sldSz cx="18288000" cy="10287000"/>
  <p:notesSz cx="6858000" cy="9144000"/>
  <p:embeddedFontLst>
    <p:embeddedFont>
      <p:font typeface="Aharoni" panose="02010803020104030203" pitchFamily="2" charset="-79"/>
      <p:bold r:id="rId23"/>
    </p:embeddedFont>
    <p:embeddedFont>
      <p:font typeface="Lora" pitchFamily="2" charset="0"/>
      <p:regular r:id="rId24"/>
      <p:bold r:id="rId25"/>
      <p:italic r:id="rId26"/>
      <p:boldItalic r:id="rId27"/>
    </p:embeddedFont>
    <p:embeddedFont>
      <p:font typeface="Playfair Display Bold" panose="00000800000000000000" pitchFamily="2" charset="0"/>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749411-E36F-CA65-CA42-3288FC27C176}" v="704" dt="2026-06-22T10:44:17.481"/>
    <p1510:client id="{90BCEEEE-8C43-CA97-4AB7-ACDC76C2DB86}" v="2" dt="2026-06-22T11:12:36.156"/>
    <p1510:client id="{D274F0EA-4A7E-17B9-096A-269FE1FFE5AF}" v="395" dt="2026-06-22T05:22:30.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tenantanon#bd30d999-8544-4027-ad71-9c4a48bfdd72::" providerId="AD" clId="Web-{958C6AA3-0AD2-7A29-D4F0-E83F85FECC64}"/>
    <pc:docChg chg="modSld">
      <pc:chgData name="Guest User" userId="S::urn:spo:tenantanon#bd30d999-8544-4027-ad71-9c4a48bfdd72::" providerId="AD" clId="Web-{958C6AA3-0AD2-7A29-D4F0-E83F85FECC64}" dt="2026-06-19T12:18:27.682" v="35" actId="1076"/>
      <pc:docMkLst>
        <pc:docMk/>
      </pc:docMkLst>
      <pc:sldChg chg="modSp">
        <pc:chgData name="Guest User" userId="S::urn:spo:tenantanon#bd30d999-8544-4027-ad71-9c4a48bfdd72::" providerId="AD" clId="Web-{958C6AA3-0AD2-7A29-D4F0-E83F85FECC64}" dt="2026-06-19T12:18:27.682" v="35" actId="1076"/>
        <pc:sldMkLst>
          <pc:docMk/>
          <pc:sldMk cId="2133172877" sldId="1816"/>
        </pc:sldMkLst>
        <pc:spChg chg="mod">
          <ac:chgData name="Guest User" userId="S::urn:spo:tenantanon#bd30d999-8544-4027-ad71-9c4a48bfdd72::" providerId="AD" clId="Web-{958C6AA3-0AD2-7A29-D4F0-E83F85FECC64}" dt="2026-06-19T12:16:58.634" v="11" actId="20577"/>
          <ac:spMkLst>
            <pc:docMk/>
            <pc:sldMk cId="2133172877" sldId="1816"/>
            <ac:spMk id="2" creationId="{59A2D657-5365-138F-446D-B29EBCF905C8}"/>
          </ac:spMkLst>
        </pc:spChg>
        <pc:spChg chg="mod">
          <ac:chgData name="Guest User" userId="S::urn:spo:tenantanon#bd30d999-8544-4027-ad71-9c4a48bfdd72::" providerId="AD" clId="Web-{958C6AA3-0AD2-7A29-D4F0-E83F85FECC64}" dt="2026-06-19T12:18:11.791" v="32" actId="1076"/>
          <ac:spMkLst>
            <pc:docMk/>
            <pc:sldMk cId="2133172877" sldId="1816"/>
            <ac:spMk id="4" creationId="{A937CE3F-20BF-77F1-B5C8-CEB7F235C7CA}"/>
          </ac:spMkLst>
        </pc:spChg>
        <pc:spChg chg="mod">
          <ac:chgData name="Guest User" userId="S::urn:spo:tenantanon#bd30d999-8544-4027-ad71-9c4a48bfdd72::" providerId="AD" clId="Web-{958C6AA3-0AD2-7A29-D4F0-E83F85FECC64}" dt="2026-06-19T12:18:27.682" v="35" actId="1076"/>
          <ac:spMkLst>
            <pc:docMk/>
            <pc:sldMk cId="2133172877" sldId="1816"/>
            <ac:spMk id="5" creationId="{96FC85EA-02C5-128B-DD28-A08ACCF0B808}"/>
          </ac:spMkLst>
        </pc:spChg>
        <pc:spChg chg="mod">
          <ac:chgData name="Guest User" userId="S::urn:spo:tenantanon#bd30d999-8544-4027-ad71-9c4a48bfdd72::" providerId="AD" clId="Web-{958C6AA3-0AD2-7A29-D4F0-E83F85FECC64}" dt="2026-06-19T12:18:23.322" v="34" actId="1076"/>
          <ac:spMkLst>
            <pc:docMk/>
            <pc:sldMk cId="2133172877" sldId="1816"/>
            <ac:spMk id="6" creationId="{1EC85FDE-D059-B58F-D79C-1AD8F3EF14E5}"/>
          </ac:spMkLst>
        </pc:spChg>
      </pc:sldChg>
      <pc:sldChg chg="modSp">
        <pc:chgData name="Guest User" userId="S::urn:spo:tenantanon#bd30d999-8544-4027-ad71-9c4a48bfdd72::" providerId="AD" clId="Web-{958C6AA3-0AD2-7A29-D4F0-E83F85FECC64}" dt="2026-06-19T12:16:30.899" v="9" actId="1076"/>
        <pc:sldMkLst>
          <pc:docMk/>
          <pc:sldMk cId="1600526814" sldId="1817"/>
        </pc:sldMkLst>
        <pc:spChg chg="mod">
          <ac:chgData name="Guest User" userId="S::urn:spo:tenantanon#bd30d999-8544-4027-ad71-9c4a48bfdd72::" providerId="AD" clId="Web-{958C6AA3-0AD2-7A29-D4F0-E83F85FECC64}" dt="2026-06-19T12:16:14.570" v="6" actId="20577"/>
          <ac:spMkLst>
            <pc:docMk/>
            <pc:sldMk cId="1600526814" sldId="1817"/>
            <ac:spMk id="2" creationId="{B2F5930E-0269-10CA-4269-5AE88D07BEDD}"/>
          </ac:spMkLst>
        </pc:spChg>
        <pc:spChg chg="mod">
          <ac:chgData name="Guest User" userId="S::urn:spo:tenantanon#bd30d999-8544-4027-ad71-9c4a48bfdd72::" providerId="AD" clId="Web-{958C6AA3-0AD2-7A29-D4F0-E83F85FECC64}" dt="2026-06-19T12:16:30.899" v="9" actId="1076"/>
          <ac:spMkLst>
            <pc:docMk/>
            <pc:sldMk cId="1600526814" sldId="1817"/>
            <ac:spMk id="3" creationId="{CD4B6D75-CF38-84D7-25E2-5E3B60A3397F}"/>
          </ac:spMkLst>
        </pc:spChg>
        <pc:spChg chg="mod">
          <ac:chgData name="Guest User" userId="S::urn:spo:tenantanon#bd30d999-8544-4027-ad71-9c4a48bfdd72::" providerId="AD" clId="Web-{958C6AA3-0AD2-7A29-D4F0-E83F85FECC64}" dt="2026-06-19T12:15:58.866" v="3" actId="20577"/>
          <ac:spMkLst>
            <pc:docMk/>
            <pc:sldMk cId="1600526814" sldId="1817"/>
            <ac:spMk id="4" creationId="{B7A73E4A-D400-9ED3-0BE9-D1C017D83533}"/>
          </ac:spMkLst>
        </pc:spChg>
        <pc:spChg chg="mod">
          <ac:chgData name="Guest User" userId="S::urn:spo:tenantanon#bd30d999-8544-4027-ad71-9c4a48bfdd72::" providerId="AD" clId="Web-{958C6AA3-0AD2-7A29-D4F0-E83F85FECC64}" dt="2026-06-19T12:16:08.413" v="5" actId="20577"/>
          <ac:spMkLst>
            <pc:docMk/>
            <pc:sldMk cId="1600526814" sldId="1817"/>
            <ac:spMk id="5" creationId="{7FE7AD02-5446-655D-B116-83BA0588632B}"/>
          </ac:spMkLst>
        </pc:spChg>
      </pc:sldChg>
    </pc:docChg>
  </pc:docChgLst>
  <pc:docChgLst>
    <pc:chgData name="Guest User" userId="S::urn:spo:tenantanon#bd30d999-8544-4027-ad71-9c4a48bfdd72::" providerId="AD" clId="Web-{9ED638D1-2AA9-7746-DED1-803D22AF8E93}"/>
    <pc:docChg chg="modSld">
      <pc:chgData name="Guest User" userId="S::urn:spo:tenantanon#bd30d999-8544-4027-ad71-9c4a48bfdd72::" providerId="AD" clId="Web-{9ED638D1-2AA9-7746-DED1-803D22AF8E93}" dt="2026-06-16T10:51:26.186" v="48" actId="20577"/>
      <pc:docMkLst>
        <pc:docMk/>
      </pc:docMkLst>
      <pc:sldChg chg="addSp delSp modSp mod setBg">
        <pc:chgData name="Guest User" userId="S::urn:spo:tenantanon#bd30d999-8544-4027-ad71-9c4a48bfdd72::" providerId="AD" clId="Web-{9ED638D1-2AA9-7746-DED1-803D22AF8E93}" dt="2026-06-16T10:51:26.186" v="48" actId="20577"/>
        <pc:sldMkLst>
          <pc:docMk/>
          <pc:sldMk cId="1242259132" sldId="1814"/>
        </pc:sldMkLst>
        <pc:spChg chg="mod">
          <ac:chgData name="Guest User" userId="S::urn:spo:tenantanon#bd30d999-8544-4027-ad71-9c4a48bfdd72::" providerId="AD" clId="Web-{9ED638D1-2AA9-7746-DED1-803D22AF8E93}" dt="2026-06-16T10:51:26.186" v="48" actId="20577"/>
          <ac:spMkLst>
            <pc:docMk/>
            <pc:sldMk cId="1242259132" sldId="1814"/>
            <ac:spMk id="2" creationId="{7DC4D95C-A447-02BE-D90B-89D8E2A62048}"/>
          </ac:spMkLst>
        </pc:spChg>
        <pc:spChg chg="add mod">
          <ac:chgData name="Guest User" userId="S::urn:spo:tenantanon#bd30d999-8544-4027-ad71-9c4a48bfdd72::" providerId="AD" clId="Web-{9ED638D1-2AA9-7746-DED1-803D22AF8E93}" dt="2026-06-16T10:28:03.517" v="5" actId="20577"/>
          <ac:spMkLst>
            <pc:docMk/>
            <pc:sldMk cId="1242259132" sldId="1814"/>
            <ac:spMk id="5" creationId="{51726DD3-0DFC-C5DD-1E73-62F4BCD7FC79}"/>
          </ac:spMkLst>
        </pc:spChg>
        <pc:picChg chg="add mod">
          <ac:chgData name="Guest User" userId="S::urn:spo:tenantanon#bd30d999-8544-4027-ad71-9c4a48bfdd72::" providerId="AD" clId="Web-{9ED638D1-2AA9-7746-DED1-803D22AF8E93}" dt="2026-06-16T10:45:35.355" v="17" actId="1076"/>
          <ac:picMkLst>
            <pc:docMk/>
            <pc:sldMk cId="1242259132" sldId="1814"/>
            <ac:picMk id="10" creationId="{3BEB81F0-F050-5A42-6D60-85F87122784D}"/>
          </ac:picMkLst>
        </pc:picChg>
      </pc:sldChg>
    </pc:docChg>
  </pc:docChgLst>
  <pc:docChgLst>
    <pc:chgData name="Ashwin Shah" userId="S::ashwin@caashwinshah.com::4fd7cb7d-fb2b-405c-ba2e-00295ed6de98" providerId="AD" clId="Web-{1E41806A-B542-2AEE-879E-AAD107FD4B6D}"/>
    <pc:docChg chg="delSld">
      <pc:chgData name="Ashwin Shah" userId="S::ashwin@caashwinshah.com::4fd7cb7d-fb2b-405c-ba2e-00295ed6de98" providerId="AD" clId="Web-{1E41806A-B542-2AEE-879E-AAD107FD4B6D}" dt="2026-06-18T05:04:16.026" v="0"/>
      <pc:docMkLst>
        <pc:docMk/>
      </pc:docMkLst>
    </pc:docChg>
  </pc:docChgLst>
  <pc:docChgLst>
    <pc:chgData name="Guest User" userId="S::urn:spo:tenantanon#bd30d999-8544-4027-ad71-9c4a48bfdd72::" providerId="AD" clId="Web-{90BCEEEE-8C43-CA97-4AB7-ACDC76C2DB86}"/>
    <pc:docChg chg="modSld">
      <pc:chgData name="Guest User" userId="S::urn:spo:tenantanon#bd30d999-8544-4027-ad71-9c4a48bfdd72::" providerId="AD" clId="Web-{90BCEEEE-8C43-CA97-4AB7-ACDC76C2DB86}" dt="2026-06-22T11:12:36.156" v="1" actId="14100"/>
      <pc:docMkLst>
        <pc:docMk/>
      </pc:docMkLst>
      <pc:sldChg chg="modSp">
        <pc:chgData name="Guest User" userId="S::urn:spo:tenantanon#bd30d999-8544-4027-ad71-9c4a48bfdd72::" providerId="AD" clId="Web-{90BCEEEE-8C43-CA97-4AB7-ACDC76C2DB86}" dt="2026-06-22T11:12:36.156" v="1" actId="14100"/>
        <pc:sldMkLst>
          <pc:docMk/>
          <pc:sldMk cId="1242259132" sldId="1814"/>
        </pc:sldMkLst>
        <pc:spChg chg="mod">
          <ac:chgData name="Guest User" userId="S::urn:spo:tenantanon#bd30d999-8544-4027-ad71-9c4a48bfdd72::" providerId="AD" clId="Web-{90BCEEEE-8C43-CA97-4AB7-ACDC76C2DB86}" dt="2026-06-22T11:12:36.156" v="1" actId="14100"/>
          <ac:spMkLst>
            <pc:docMk/>
            <pc:sldMk cId="1242259132" sldId="1814"/>
            <ac:spMk id="2" creationId="{7DC4D95C-A447-02BE-D90B-89D8E2A62048}"/>
          </ac:spMkLst>
        </pc:spChg>
      </pc:sldChg>
    </pc:docChg>
  </pc:docChgLst>
  <pc:docChgLst>
    <pc:chgData name="Ashwin Shah" userId="S::ashwin@caashwinshah.com::4fd7cb7d-fb2b-405c-ba2e-00295ed6de98" providerId="AD" clId="Web-{1CA660CA-2241-98E3-2335-58BAD73AD1AD}"/>
    <pc:docChg chg="addSld delSld modSld">
      <pc:chgData name="Ashwin Shah" userId="S::ashwin@caashwinshah.com::4fd7cb7d-fb2b-405c-ba2e-00295ed6de98" providerId="AD" clId="Web-{1CA660CA-2241-98E3-2335-58BAD73AD1AD}" dt="2026-06-16T10:57:43.218" v="472"/>
      <pc:docMkLst>
        <pc:docMk/>
      </pc:docMkLst>
      <pc:sldChg chg="modSp">
        <pc:chgData name="Ashwin Shah" userId="S::ashwin@caashwinshah.com::4fd7cb7d-fb2b-405c-ba2e-00295ed6de98" providerId="AD" clId="Web-{1CA660CA-2241-98E3-2335-58BAD73AD1AD}" dt="2026-06-16T10:55:30.359" v="469" actId="20577"/>
        <pc:sldMkLst>
          <pc:docMk/>
          <pc:sldMk cId="0" sldId="261"/>
        </pc:sldMkLst>
        <pc:spChg chg="mod">
          <ac:chgData name="Ashwin Shah" userId="S::ashwin@caashwinshah.com::4fd7cb7d-fb2b-405c-ba2e-00295ed6de98" providerId="AD" clId="Web-{1CA660CA-2241-98E3-2335-58BAD73AD1AD}" dt="2026-06-16T10:55:30.359" v="469" actId="20577"/>
          <ac:spMkLst>
            <pc:docMk/>
            <pc:sldMk cId="0" sldId="261"/>
            <ac:spMk id="4" creationId="{00000000-0000-0000-0000-000000000000}"/>
          </ac:spMkLst>
        </pc:spChg>
        <pc:spChg chg="mod">
          <ac:chgData name="Ashwin Shah" userId="S::ashwin@caashwinshah.com::4fd7cb7d-fb2b-405c-ba2e-00295ed6de98" providerId="AD" clId="Web-{1CA660CA-2241-98E3-2335-58BAD73AD1AD}" dt="2026-06-16T10:44:09.341" v="226" actId="20577"/>
          <ac:spMkLst>
            <pc:docMk/>
            <pc:sldMk cId="0" sldId="261"/>
            <ac:spMk id="7" creationId="{5930EE69-9132-9FF6-4880-ACB3B9E36816}"/>
          </ac:spMkLst>
        </pc:spChg>
      </pc:sldChg>
      <pc:sldChg chg="modSp">
        <pc:chgData name="Ashwin Shah" userId="S::ashwin@caashwinshah.com::4fd7cb7d-fb2b-405c-ba2e-00295ed6de98" providerId="AD" clId="Web-{1CA660CA-2241-98E3-2335-58BAD73AD1AD}" dt="2026-06-16T10:41:18.560" v="125" actId="20577"/>
        <pc:sldMkLst>
          <pc:docMk/>
          <pc:sldMk cId="1083914014" sldId="1799"/>
        </pc:sldMkLst>
        <pc:graphicFrameChg chg="modGraphic">
          <ac:chgData name="Ashwin Shah" userId="S::ashwin@caashwinshah.com::4fd7cb7d-fb2b-405c-ba2e-00295ed6de98" providerId="AD" clId="Web-{1CA660CA-2241-98E3-2335-58BAD73AD1AD}" dt="2026-06-16T10:41:18.560" v="125" actId="20577"/>
          <ac:graphicFrameMkLst>
            <pc:docMk/>
            <pc:sldMk cId="1083914014" sldId="1799"/>
            <ac:graphicFrameMk id="6" creationId="{00000000-0000-0000-0000-000000000000}"/>
          </ac:graphicFrameMkLst>
        </pc:graphicFrameChg>
      </pc:sldChg>
      <pc:sldChg chg="modSp add replId">
        <pc:chgData name="Ashwin Shah" userId="S::ashwin@caashwinshah.com::4fd7cb7d-fb2b-405c-ba2e-00295ed6de98" providerId="AD" clId="Web-{1CA660CA-2241-98E3-2335-58BAD73AD1AD}" dt="2026-06-16T10:39:20.247" v="83" actId="20577"/>
        <pc:sldMkLst>
          <pc:docMk/>
          <pc:sldMk cId="2160228102" sldId="1815"/>
        </pc:sldMkLst>
        <pc:spChg chg="mod">
          <ac:chgData name="Ashwin Shah" userId="S::ashwin@caashwinshah.com::4fd7cb7d-fb2b-405c-ba2e-00295ed6de98" providerId="AD" clId="Web-{1CA660CA-2241-98E3-2335-58BAD73AD1AD}" dt="2026-06-16T10:39:20.247" v="83" actId="20577"/>
          <ac:spMkLst>
            <pc:docMk/>
            <pc:sldMk cId="2160228102" sldId="1815"/>
            <ac:spMk id="4" creationId="{1B495DAB-54AD-4085-A959-FE0B3B7DD72B}"/>
          </ac:spMkLst>
        </pc:spChg>
        <pc:spChg chg="mod">
          <ac:chgData name="Ashwin Shah" userId="S::ashwin@caashwinshah.com::4fd7cb7d-fb2b-405c-ba2e-00295ed6de98" providerId="AD" clId="Web-{1CA660CA-2241-98E3-2335-58BAD73AD1AD}" dt="2026-06-16T10:03:28.047" v="1" actId="20577"/>
          <ac:spMkLst>
            <pc:docMk/>
            <pc:sldMk cId="2160228102" sldId="1815"/>
            <ac:spMk id="5" creationId="{2045A93A-C4BA-BAAF-721A-A85AD6E2B6C6}"/>
          </ac:spMkLst>
        </pc:spChg>
      </pc:sldChg>
    </pc:docChg>
  </pc:docChgLst>
  <pc:docChgLst>
    <pc:chgData name="Ashwin Shah" userId="S::ashwin@caashwinshah.com::4fd7cb7d-fb2b-405c-ba2e-00295ed6de98" providerId="AD" clId="Web-{32014ED9-CEDC-179A-3E35-3875758C3CAB}"/>
    <pc:docChg chg="addSld modSld">
      <pc:chgData name="Ashwin Shah" userId="S::ashwin@caashwinshah.com::4fd7cb7d-fb2b-405c-ba2e-00295ed6de98" providerId="AD" clId="Web-{32014ED9-CEDC-179A-3E35-3875758C3CAB}" dt="2026-06-18T12:34:27.599" v="675" actId="20577"/>
      <pc:docMkLst>
        <pc:docMk/>
      </pc:docMkLst>
      <pc:sldChg chg="addSp modSp new mod modClrScheme chgLayout">
        <pc:chgData name="Ashwin Shah" userId="S::ashwin@caashwinshah.com::4fd7cb7d-fb2b-405c-ba2e-00295ed6de98" providerId="AD" clId="Web-{32014ED9-CEDC-179A-3E35-3875758C3CAB}" dt="2026-06-18T12:20:09.373" v="202" actId="20577"/>
        <pc:sldMkLst>
          <pc:docMk/>
          <pc:sldMk cId="2133172877" sldId="1816"/>
        </pc:sldMkLst>
        <pc:spChg chg="mod ord">
          <ac:chgData name="Ashwin Shah" userId="S::ashwin@caashwinshah.com::4fd7cb7d-fb2b-405c-ba2e-00295ed6de98" providerId="AD" clId="Web-{32014ED9-CEDC-179A-3E35-3875758C3CAB}" dt="2026-06-18T12:19:41.513" v="198" actId="20577"/>
          <ac:spMkLst>
            <pc:docMk/>
            <pc:sldMk cId="2133172877" sldId="1816"/>
            <ac:spMk id="2" creationId="{59A2D657-5365-138F-446D-B29EBCF905C8}"/>
          </ac:spMkLst>
        </pc:spChg>
        <pc:spChg chg="mod ord">
          <ac:chgData name="Ashwin Shah" userId="S::ashwin@caashwinshah.com::4fd7cb7d-fb2b-405c-ba2e-00295ed6de98" providerId="AD" clId="Web-{32014ED9-CEDC-179A-3E35-3875758C3CAB}" dt="2026-06-18T12:19:13.950" v="193" actId="14100"/>
          <ac:spMkLst>
            <pc:docMk/>
            <pc:sldMk cId="2133172877" sldId="1816"/>
            <ac:spMk id="3" creationId="{8E6EFB57-56DE-B5E2-8051-D1CFE3DA9D9C}"/>
          </ac:spMkLst>
        </pc:spChg>
        <pc:spChg chg="add mod ord">
          <ac:chgData name="Ashwin Shah" userId="S::ashwin@caashwinshah.com::4fd7cb7d-fb2b-405c-ba2e-00295ed6de98" providerId="AD" clId="Web-{32014ED9-CEDC-179A-3E35-3875758C3CAB}" dt="2026-06-18T12:19:20.810" v="194" actId="14100"/>
          <ac:spMkLst>
            <pc:docMk/>
            <pc:sldMk cId="2133172877" sldId="1816"/>
            <ac:spMk id="4" creationId="{A937CE3F-20BF-77F1-B5C8-CEB7F235C7CA}"/>
          </ac:spMkLst>
        </pc:spChg>
        <pc:spChg chg="add mod ord">
          <ac:chgData name="Ashwin Shah" userId="S::ashwin@caashwinshah.com::4fd7cb7d-fb2b-405c-ba2e-00295ed6de98" providerId="AD" clId="Web-{32014ED9-CEDC-179A-3E35-3875758C3CAB}" dt="2026-06-18T12:19:20.810" v="194" actId="14100"/>
          <ac:spMkLst>
            <pc:docMk/>
            <pc:sldMk cId="2133172877" sldId="1816"/>
            <ac:spMk id="5" creationId="{96FC85EA-02C5-128B-DD28-A08ACCF0B808}"/>
          </ac:spMkLst>
        </pc:spChg>
        <pc:spChg chg="add mod ord">
          <ac:chgData name="Ashwin Shah" userId="S::ashwin@caashwinshah.com::4fd7cb7d-fb2b-405c-ba2e-00295ed6de98" providerId="AD" clId="Web-{32014ED9-CEDC-179A-3E35-3875758C3CAB}" dt="2026-06-18T12:20:09.373" v="202" actId="20577"/>
          <ac:spMkLst>
            <pc:docMk/>
            <pc:sldMk cId="2133172877" sldId="1816"/>
            <ac:spMk id="6" creationId="{1EC85FDE-D059-B58F-D79C-1AD8F3EF14E5}"/>
          </ac:spMkLst>
        </pc:spChg>
      </pc:sldChg>
      <pc:sldChg chg="modSp new">
        <pc:chgData name="Ashwin Shah" userId="S::ashwin@caashwinshah.com::4fd7cb7d-fb2b-405c-ba2e-00295ed6de98" providerId="AD" clId="Web-{32014ED9-CEDC-179A-3E35-3875758C3CAB}" dt="2026-06-18T12:34:27.599" v="675" actId="20577"/>
        <pc:sldMkLst>
          <pc:docMk/>
          <pc:sldMk cId="1600526814" sldId="1817"/>
        </pc:sldMkLst>
        <pc:spChg chg="mod">
          <ac:chgData name="Ashwin Shah" userId="S::ashwin@caashwinshah.com::4fd7cb7d-fb2b-405c-ba2e-00295ed6de98" providerId="AD" clId="Web-{32014ED9-CEDC-179A-3E35-3875758C3CAB}" dt="2026-06-18T12:26:01.021" v="379" actId="20577"/>
          <ac:spMkLst>
            <pc:docMk/>
            <pc:sldMk cId="1600526814" sldId="1817"/>
            <ac:spMk id="2" creationId="{B2F5930E-0269-10CA-4269-5AE88D07BEDD}"/>
          </ac:spMkLst>
        </pc:spChg>
        <pc:spChg chg="mod">
          <ac:chgData name="Ashwin Shah" userId="S::ashwin@caashwinshah.com::4fd7cb7d-fb2b-405c-ba2e-00295ed6de98" providerId="AD" clId="Web-{32014ED9-CEDC-179A-3E35-3875758C3CAB}" dt="2026-06-18T12:25:58.099" v="378" actId="20577"/>
          <ac:spMkLst>
            <pc:docMk/>
            <pc:sldMk cId="1600526814" sldId="1817"/>
            <ac:spMk id="3" creationId="{CD4B6D75-CF38-84D7-25E2-5E3B60A3397F}"/>
          </ac:spMkLst>
        </pc:spChg>
        <pc:spChg chg="mod">
          <ac:chgData name="Ashwin Shah" userId="S::ashwin@caashwinshah.com::4fd7cb7d-fb2b-405c-ba2e-00295ed6de98" providerId="AD" clId="Web-{32014ED9-CEDC-179A-3E35-3875758C3CAB}" dt="2026-06-18T12:28:14.110" v="463" actId="20577"/>
          <ac:spMkLst>
            <pc:docMk/>
            <pc:sldMk cId="1600526814" sldId="1817"/>
            <ac:spMk id="4" creationId="{B7A73E4A-D400-9ED3-0BE9-D1C017D83533}"/>
          </ac:spMkLst>
        </pc:spChg>
        <pc:spChg chg="mod">
          <ac:chgData name="Ashwin Shah" userId="S::ashwin@caashwinshah.com::4fd7cb7d-fb2b-405c-ba2e-00295ed6de98" providerId="AD" clId="Web-{32014ED9-CEDC-179A-3E35-3875758C3CAB}" dt="2026-06-18T12:26:05.787" v="381" actId="20577"/>
          <ac:spMkLst>
            <pc:docMk/>
            <pc:sldMk cId="1600526814" sldId="1817"/>
            <ac:spMk id="5" creationId="{7FE7AD02-5446-655D-B116-83BA0588632B}"/>
          </ac:spMkLst>
        </pc:spChg>
        <pc:spChg chg="mod">
          <ac:chgData name="Ashwin Shah" userId="S::ashwin@caashwinshah.com::4fd7cb7d-fb2b-405c-ba2e-00295ed6de98" providerId="AD" clId="Web-{32014ED9-CEDC-179A-3E35-3875758C3CAB}" dt="2026-06-18T12:34:27.599" v="675" actId="20577"/>
          <ac:spMkLst>
            <pc:docMk/>
            <pc:sldMk cId="1600526814" sldId="1817"/>
            <ac:spMk id="6" creationId="{0C6FEB6F-C71F-C158-D253-7FD34EF49D5D}"/>
          </ac:spMkLst>
        </pc:spChg>
      </pc:sldChg>
    </pc:docChg>
  </pc:docChgLst>
  <pc:docChgLst>
    <pc:chgData name="Guest User" userId="S::urn:spo:tenantanon#bd30d999-8544-4027-ad71-9c4a48bfdd72::" providerId="AD" clId="Web-{9A7D4A37-F17B-E43E-73A7-E5DCFEC4327E}"/>
    <pc:docChg chg="modSld">
      <pc:chgData name="Guest User" userId="S::urn:spo:tenantanon#bd30d999-8544-4027-ad71-9c4a48bfdd72::" providerId="AD" clId="Web-{9A7D4A37-F17B-E43E-73A7-E5DCFEC4327E}" dt="2026-06-16T11:05:57.708" v="55" actId="20577"/>
      <pc:docMkLst>
        <pc:docMk/>
      </pc:docMkLst>
      <pc:sldChg chg="modSp">
        <pc:chgData name="Guest User" userId="S::urn:spo:tenantanon#bd30d999-8544-4027-ad71-9c4a48bfdd72::" providerId="AD" clId="Web-{9A7D4A37-F17B-E43E-73A7-E5DCFEC4327E}" dt="2026-06-16T11:05:57.708" v="55" actId="20577"/>
        <pc:sldMkLst>
          <pc:docMk/>
          <pc:sldMk cId="1242259132" sldId="1814"/>
        </pc:sldMkLst>
        <pc:spChg chg="mod">
          <ac:chgData name="Guest User" userId="S::urn:spo:tenantanon#bd30d999-8544-4027-ad71-9c4a48bfdd72::" providerId="AD" clId="Web-{9A7D4A37-F17B-E43E-73A7-E5DCFEC4327E}" dt="2026-06-16T11:05:57.708" v="55" actId="20577"/>
          <ac:spMkLst>
            <pc:docMk/>
            <pc:sldMk cId="1242259132" sldId="1814"/>
            <ac:spMk id="2" creationId="{7DC4D95C-A447-02BE-D90B-89D8E2A62048}"/>
          </ac:spMkLst>
        </pc:spChg>
        <pc:spChg chg="mod">
          <ac:chgData name="Guest User" userId="S::urn:spo:tenantanon#bd30d999-8544-4027-ad71-9c4a48bfdd72::" providerId="AD" clId="Web-{9A7D4A37-F17B-E43E-73A7-E5DCFEC4327E}" dt="2026-06-16T11:05:46.099" v="47" actId="1076"/>
          <ac:spMkLst>
            <pc:docMk/>
            <pc:sldMk cId="1242259132" sldId="1814"/>
            <ac:spMk id="5" creationId="{51726DD3-0DFC-C5DD-1E73-62F4BCD7FC79}"/>
          </ac:spMkLst>
        </pc:spChg>
      </pc:sldChg>
    </pc:docChg>
  </pc:docChgLst>
  <pc:docChgLst>
    <pc:chgData name="Ashwin Shah" userId="S::ashwin@caashwinshah.com::4fd7cb7d-fb2b-405c-ba2e-00295ed6de98" providerId="AD" clId="Web-{42B06FBD-98B0-E083-0BE9-15968B3015B8}"/>
    <pc:docChg chg="modSld">
      <pc:chgData name="Ashwin Shah" userId="S::ashwin@caashwinshah.com::4fd7cb7d-fb2b-405c-ba2e-00295ed6de98" providerId="AD" clId="Web-{42B06FBD-98B0-E083-0BE9-15968B3015B8}" dt="2026-06-16T08:20:15.602" v="4"/>
      <pc:docMkLst>
        <pc:docMk/>
      </pc:docMkLst>
      <pc:sldChg chg="delSp modSp">
        <pc:chgData name="Ashwin Shah" userId="S::ashwin@caashwinshah.com::4fd7cb7d-fb2b-405c-ba2e-00295ed6de98" providerId="AD" clId="Web-{42B06FBD-98B0-E083-0BE9-15968B3015B8}" dt="2026-06-16T08:20:15.602" v="4"/>
        <pc:sldMkLst>
          <pc:docMk/>
          <pc:sldMk cId="1242259132" sldId="1814"/>
        </pc:sldMkLst>
        <pc:spChg chg="mod">
          <ac:chgData name="Ashwin Shah" userId="S::ashwin@caashwinshah.com::4fd7cb7d-fb2b-405c-ba2e-00295ed6de98" providerId="AD" clId="Web-{42B06FBD-98B0-E083-0BE9-15968B3015B8}" dt="2026-06-16T08:17:36.411" v="3" actId="20577"/>
          <ac:spMkLst>
            <pc:docMk/>
            <pc:sldMk cId="1242259132" sldId="1814"/>
            <ac:spMk id="2" creationId="{7DC4D95C-A447-02BE-D90B-89D8E2A62048}"/>
          </ac:spMkLst>
        </pc:spChg>
      </pc:sldChg>
    </pc:docChg>
  </pc:docChgLst>
  <pc:docChgLst>
    <pc:chgData name="Guest User" userId="S::urn:spo:tenantanon#bd30d999-8544-4027-ad71-9c4a48bfdd72::" providerId="AD" clId="Web-{1B749411-E36F-CA65-CA42-3288FC27C176}"/>
    <pc:docChg chg="modSld">
      <pc:chgData name="Guest User" userId="S::urn:spo:tenantanon#bd30d999-8544-4027-ad71-9c4a48bfdd72::" providerId="AD" clId="Web-{1B749411-E36F-CA65-CA42-3288FC27C176}" dt="2026-06-22T10:44:17.481" v="493" actId="1076"/>
      <pc:docMkLst>
        <pc:docMk/>
      </pc:docMkLst>
      <pc:sldChg chg="modSp">
        <pc:chgData name="Guest User" userId="S::urn:spo:tenantanon#bd30d999-8544-4027-ad71-9c4a48bfdd72::" providerId="AD" clId="Web-{1B749411-E36F-CA65-CA42-3288FC27C176}" dt="2026-06-22T08:45:56.611" v="3" actId="1076"/>
        <pc:sldMkLst>
          <pc:docMk/>
          <pc:sldMk cId="0" sldId="257"/>
        </pc:sldMkLst>
        <pc:spChg chg="mod">
          <ac:chgData name="Guest User" userId="S::urn:spo:tenantanon#bd30d999-8544-4027-ad71-9c4a48bfdd72::" providerId="AD" clId="Web-{1B749411-E36F-CA65-CA42-3288FC27C176}" dt="2026-06-22T08:45:56.611" v="3" actId="1076"/>
          <ac:spMkLst>
            <pc:docMk/>
            <pc:sldMk cId="0" sldId="257"/>
            <ac:spMk id="5" creationId="{00000000-0000-0000-0000-000000000000}"/>
          </ac:spMkLst>
        </pc:spChg>
      </pc:sldChg>
      <pc:sldChg chg="modSp">
        <pc:chgData name="Guest User" userId="S::urn:spo:tenantanon#bd30d999-8544-4027-ad71-9c4a48bfdd72::" providerId="AD" clId="Web-{1B749411-E36F-CA65-CA42-3288FC27C176}" dt="2026-06-22T10:04:57.321" v="351" actId="20577"/>
        <pc:sldMkLst>
          <pc:docMk/>
          <pc:sldMk cId="0" sldId="261"/>
        </pc:sldMkLst>
        <pc:spChg chg="mod">
          <ac:chgData name="Guest User" userId="S::urn:spo:tenantanon#bd30d999-8544-4027-ad71-9c4a48bfdd72::" providerId="AD" clId="Web-{1B749411-E36F-CA65-CA42-3288FC27C176}" dt="2026-06-22T10:04:57.321" v="351" actId="20577"/>
          <ac:spMkLst>
            <pc:docMk/>
            <pc:sldMk cId="0" sldId="261"/>
            <ac:spMk id="4" creationId="{00000000-0000-0000-0000-000000000000}"/>
          </ac:spMkLst>
        </pc:spChg>
        <pc:spChg chg="mod">
          <ac:chgData name="Guest User" userId="S::urn:spo:tenantanon#bd30d999-8544-4027-ad71-9c4a48bfdd72::" providerId="AD" clId="Web-{1B749411-E36F-CA65-CA42-3288FC27C176}" dt="2026-06-22T10:04:45.493" v="348" actId="1076"/>
          <ac:spMkLst>
            <pc:docMk/>
            <pc:sldMk cId="0" sldId="261"/>
            <ac:spMk id="7" creationId="{5930EE69-9132-9FF6-4880-ACB3B9E36816}"/>
          </ac:spMkLst>
        </pc:spChg>
      </pc:sldChg>
      <pc:sldChg chg="modSp">
        <pc:chgData name="Guest User" userId="S::urn:spo:tenantanon#bd30d999-8544-4027-ad71-9c4a48bfdd72::" providerId="AD" clId="Web-{1B749411-E36F-CA65-CA42-3288FC27C176}" dt="2026-06-22T10:03:29.040" v="341" actId="1076"/>
        <pc:sldMkLst>
          <pc:docMk/>
          <pc:sldMk cId="0" sldId="262"/>
        </pc:sldMkLst>
        <pc:spChg chg="mod">
          <ac:chgData name="Guest User" userId="S::urn:spo:tenantanon#bd30d999-8544-4027-ad71-9c4a48bfdd72::" providerId="AD" clId="Web-{1B749411-E36F-CA65-CA42-3288FC27C176}" dt="2026-06-22T08:52:11.192" v="30" actId="1076"/>
          <ac:spMkLst>
            <pc:docMk/>
            <pc:sldMk cId="0" sldId="262"/>
            <ac:spMk id="4" creationId="{00000000-0000-0000-0000-000000000000}"/>
          </ac:spMkLst>
        </pc:spChg>
        <pc:spChg chg="mod">
          <ac:chgData name="Guest User" userId="S::urn:spo:tenantanon#bd30d999-8544-4027-ad71-9c4a48bfdd72::" providerId="AD" clId="Web-{1B749411-E36F-CA65-CA42-3288FC27C176}" dt="2026-06-22T10:03:29.040" v="341" actId="1076"/>
          <ac:spMkLst>
            <pc:docMk/>
            <pc:sldMk cId="0" sldId="262"/>
            <ac:spMk id="5" creationId="{00000000-0000-0000-0000-000000000000}"/>
          </ac:spMkLst>
        </pc:spChg>
      </pc:sldChg>
      <pc:sldChg chg="modSp">
        <pc:chgData name="Guest User" userId="S::urn:spo:tenantanon#bd30d999-8544-4027-ad71-9c4a48bfdd72::" providerId="AD" clId="Web-{1B749411-E36F-CA65-CA42-3288FC27C176}" dt="2026-06-22T10:03:18.149" v="340" actId="1076"/>
        <pc:sldMkLst>
          <pc:docMk/>
          <pc:sldMk cId="0" sldId="265"/>
        </pc:sldMkLst>
        <pc:spChg chg="mod">
          <ac:chgData name="Guest User" userId="S::urn:spo:tenantanon#bd30d999-8544-4027-ad71-9c4a48bfdd72::" providerId="AD" clId="Web-{1B749411-E36F-CA65-CA42-3288FC27C176}" dt="2026-06-22T10:03:13.274" v="339" actId="1076"/>
          <ac:spMkLst>
            <pc:docMk/>
            <pc:sldMk cId="0" sldId="265"/>
            <ac:spMk id="4" creationId="{00000000-0000-0000-0000-000000000000}"/>
          </ac:spMkLst>
        </pc:spChg>
        <pc:spChg chg="mod">
          <ac:chgData name="Guest User" userId="S::urn:spo:tenantanon#bd30d999-8544-4027-ad71-9c4a48bfdd72::" providerId="AD" clId="Web-{1B749411-E36F-CA65-CA42-3288FC27C176}" dt="2026-06-22T10:03:18.149" v="340" actId="1076"/>
          <ac:spMkLst>
            <pc:docMk/>
            <pc:sldMk cId="0" sldId="265"/>
            <ac:spMk id="5" creationId="{00000000-0000-0000-0000-000000000000}"/>
          </ac:spMkLst>
        </pc:spChg>
      </pc:sldChg>
      <pc:sldChg chg="addSp delSp modSp">
        <pc:chgData name="Guest User" userId="S::urn:spo:tenantanon#bd30d999-8544-4027-ad71-9c4a48bfdd72::" providerId="AD" clId="Web-{1B749411-E36F-CA65-CA42-3288FC27C176}" dt="2026-06-22T10:44:17.481" v="493" actId="1076"/>
        <pc:sldMkLst>
          <pc:docMk/>
          <pc:sldMk cId="0" sldId="267"/>
        </pc:sldMkLst>
        <pc:spChg chg="add del mod">
          <ac:chgData name="Guest User" userId="S::urn:spo:tenantanon#bd30d999-8544-4027-ad71-9c4a48bfdd72::" providerId="AD" clId="Web-{1B749411-E36F-CA65-CA42-3288FC27C176}" dt="2026-06-22T10:36:34.383" v="446"/>
          <ac:spMkLst>
            <pc:docMk/>
            <pc:sldMk cId="0" sldId="267"/>
            <ac:spMk id="2" creationId="{97864B72-D33D-A595-AFA5-BD03B97D9ABC}"/>
          </ac:spMkLst>
        </pc:spChg>
        <pc:spChg chg="add del">
          <ac:chgData name="Guest User" userId="S::urn:spo:tenantanon#bd30d999-8544-4027-ad71-9c4a48bfdd72::" providerId="AD" clId="Web-{1B749411-E36F-CA65-CA42-3288FC27C176}" dt="2026-06-22T10:25:53.425" v="418"/>
          <ac:spMkLst>
            <pc:docMk/>
            <pc:sldMk cId="0" sldId="267"/>
            <ac:spMk id="3" creationId="{53417CFA-C04D-589A-A8B4-B1ABACA97293}"/>
          </ac:spMkLst>
        </pc:spChg>
        <pc:spChg chg="mod">
          <ac:chgData name="Guest User" userId="S::urn:spo:tenantanon#bd30d999-8544-4027-ad71-9c4a48bfdd72::" providerId="AD" clId="Web-{1B749411-E36F-CA65-CA42-3288FC27C176}" dt="2026-06-22T10:44:17.481" v="493" actId="1076"/>
          <ac:spMkLst>
            <pc:docMk/>
            <pc:sldMk cId="0" sldId="267"/>
            <ac:spMk id="4" creationId="{00000000-0000-0000-0000-000000000000}"/>
          </ac:spMkLst>
        </pc:spChg>
        <pc:spChg chg="add del mod">
          <ac:chgData name="Guest User" userId="S::urn:spo:tenantanon#bd30d999-8544-4027-ad71-9c4a48bfdd72::" providerId="AD" clId="Web-{1B749411-E36F-CA65-CA42-3288FC27C176}" dt="2026-06-22T10:44:10.934" v="492"/>
          <ac:spMkLst>
            <pc:docMk/>
            <pc:sldMk cId="0" sldId="267"/>
            <ac:spMk id="5" creationId="{9F9B59A6-0396-816B-DC89-3F2294D67904}"/>
          </ac:spMkLst>
        </pc:spChg>
      </pc:sldChg>
      <pc:sldChg chg="modSp">
        <pc:chgData name="Guest User" userId="S::urn:spo:tenantanon#bd30d999-8544-4027-ad71-9c4a48bfdd72::" providerId="AD" clId="Web-{1B749411-E36F-CA65-CA42-3288FC27C176}" dt="2026-06-22T10:06:42.104" v="368" actId="20577"/>
        <pc:sldMkLst>
          <pc:docMk/>
          <pc:sldMk cId="2449954858" sldId="269"/>
        </pc:sldMkLst>
        <pc:spChg chg="mod">
          <ac:chgData name="Guest User" userId="S::urn:spo:tenantanon#bd30d999-8544-4027-ad71-9c4a48bfdd72::" providerId="AD" clId="Web-{1B749411-E36F-CA65-CA42-3288FC27C176}" dt="2026-06-22T10:06:42.104" v="368" actId="20577"/>
          <ac:spMkLst>
            <pc:docMk/>
            <pc:sldMk cId="2449954858" sldId="269"/>
            <ac:spMk id="4" creationId="{F575303A-489D-19C9-7840-225C77972909}"/>
          </ac:spMkLst>
        </pc:spChg>
        <pc:spChg chg="mod">
          <ac:chgData name="Guest User" userId="S::urn:spo:tenantanon#bd30d999-8544-4027-ad71-9c4a48bfdd72::" providerId="AD" clId="Web-{1B749411-E36F-CA65-CA42-3288FC27C176}" dt="2026-06-22T09:15:37.610" v="167" actId="20577"/>
          <ac:spMkLst>
            <pc:docMk/>
            <pc:sldMk cId="2449954858" sldId="269"/>
            <ac:spMk id="5" creationId="{7D744960-2FFB-5178-84B8-824DB507C2C9}"/>
          </ac:spMkLst>
        </pc:spChg>
      </pc:sldChg>
      <pc:sldChg chg="modSp">
        <pc:chgData name="Guest User" userId="S::urn:spo:tenantanon#bd30d999-8544-4027-ad71-9c4a48bfdd72::" providerId="AD" clId="Web-{1B749411-E36F-CA65-CA42-3288FC27C176}" dt="2026-06-22T09:58:29.725" v="317" actId="1076"/>
        <pc:sldMkLst>
          <pc:docMk/>
          <pc:sldMk cId="1336100645" sldId="271"/>
        </pc:sldMkLst>
        <pc:spChg chg="mod">
          <ac:chgData name="Guest User" userId="S::urn:spo:tenantanon#bd30d999-8544-4027-ad71-9c4a48bfdd72::" providerId="AD" clId="Web-{1B749411-E36F-CA65-CA42-3288FC27C176}" dt="2026-06-22T09:58:22.084" v="316" actId="1076"/>
          <ac:spMkLst>
            <pc:docMk/>
            <pc:sldMk cId="1336100645" sldId="271"/>
            <ac:spMk id="4" creationId="{85302DC0-5FDC-BDB3-522F-B2C34C7B4814}"/>
          </ac:spMkLst>
        </pc:spChg>
        <pc:spChg chg="mod">
          <ac:chgData name="Guest User" userId="S::urn:spo:tenantanon#bd30d999-8544-4027-ad71-9c4a48bfdd72::" providerId="AD" clId="Web-{1B749411-E36F-CA65-CA42-3288FC27C176}" dt="2026-06-22T09:58:29.725" v="317" actId="1076"/>
          <ac:spMkLst>
            <pc:docMk/>
            <pc:sldMk cId="1336100645" sldId="271"/>
            <ac:spMk id="5" creationId="{88347BE9-E5C3-CE9A-40D6-410B1C438665}"/>
          </ac:spMkLst>
        </pc:spChg>
      </pc:sldChg>
      <pc:sldChg chg="modSp">
        <pc:chgData name="Guest User" userId="S::urn:spo:tenantanon#bd30d999-8544-4027-ad71-9c4a48bfdd72::" providerId="AD" clId="Web-{1B749411-E36F-CA65-CA42-3288FC27C176}" dt="2026-06-22T09:59:13.131" v="322"/>
        <pc:sldMkLst>
          <pc:docMk/>
          <pc:sldMk cId="1083914014" sldId="1799"/>
        </pc:sldMkLst>
        <pc:graphicFrameChg chg="modGraphic">
          <ac:chgData name="Guest User" userId="S::urn:spo:tenantanon#bd30d999-8544-4027-ad71-9c4a48bfdd72::" providerId="AD" clId="Web-{1B749411-E36F-CA65-CA42-3288FC27C176}" dt="2026-06-22T09:59:13.131" v="322"/>
          <ac:graphicFrameMkLst>
            <pc:docMk/>
            <pc:sldMk cId="1083914014" sldId="1799"/>
            <ac:graphicFrameMk id="6" creationId="{00000000-0000-0000-0000-000000000000}"/>
          </ac:graphicFrameMkLst>
        </pc:graphicFrameChg>
      </pc:sldChg>
      <pc:sldChg chg="modSp">
        <pc:chgData name="Guest User" userId="S::urn:spo:tenantanon#bd30d999-8544-4027-ad71-9c4a48bfdd72::" providerId="AD" clId="Web-{1B749411-E36F-CA65-CA42-3288FC27C176}" dt="2026-06-22T08:51:19.457" v="20" actId="1076"/>
        <pc:sldMkLst>
          <pc:docMk/>
          <pc:sldMk cId="2632162054" sldId="1812"/>
        </pc:sldMkLst>
        <pc:spChg chg="mod">
          <ac:chgData name="Guest User" userId="S::urn:spo:tenantanon#bd30d999-8544-4027-ad71-9c4a48bfdd72::" providerId="AD" clId="Web-{1B749411-E36F-CA65-CA42-3288FC27C176}" dt="2026-06-22T08:50:50.175" v="16" actId="1076"/>
          <ac:spMkLst>
            <pc:docMk/>
            <pc:sldMk cId="2632162054" sldId="1812"/>
            <ac:spMk id="3" creationId="{B8DA4AB5-1E14-8711-5878-5C1F25C2DAAC}"/>
          </ac:spMkLst>
        </pc:spChg>
        <pc:spChg chg="mod">
          <ac:chgData name="Guest User" userId="S::urn:spo:tenantanon#bd30d999-8544-4027-ad71-9c4a48bfdd72::" providerId="AD" clId="Web-{1B749411-E36F-CA65-CA42-3288FC27C176}" dt="2026-06-22T08:51:19.457" v="20" actId="1076"/>
          <ac:spMkLst>
            <pc:docMk/>
            <pc:sldMk cId="2632162054" sldId="1812"/>
            <ac:spMk id="4" creationId="{9F236891-C2C7-553E-299E-DD0351DBB6CB}"/>
          </ac:spMkLst>
        </pc:spChg>
        <pc:spChg chg="mod">
          <ac:chgData name="Guest User" userId="S::urn:spo:tenantanon#bd30d999-8544-4027-ad71-9c4a48bfdd72::" providerId="AD" clId="Web-{1B749411-E36F-CA65-CA42-3288FC27C176}" dt="2026-06-22T08:51:12.254" v="19" actId="1076"/>
          <ac:spMkLst>
            <pc:docMk/>
            <pc:sldMk cId="2632162054" sldId="1812"/>
            <ac:spMk id="5" creationId="{520FAF5A-619A-03A8-FB1B-D9F2640FA8EF}"/>
          </ac:spMkLst>
        </pc:spChg>
      </pc:sldChg>
      <pc:sldChg chg="modSp">
        <pc:chgData name="Guest User" userId="S::urn:spo:tenantanon#bd30d999-8544-4027-ad71-9c4a48bfdd72::" providerId="AD" clId="Web-{1B749411-E36F-CA65-CA42-3288FC27C176}" dt="2026-06-22T09:36:45.606" v="268" actId="1076"/>
        <pc:sldMkLst>
          <pc:docMk/>
          <pc:sldMk cId="1242259132" sldId="1814"/>
        </pc:sldMkLst>
        <pc:spChg chg="mod">
          <ac:chgData name="Guest User" userId="S::urn:spo:tenantanon#bd30d999-8544-4027-ad71-9c4a48bfdd72::" providerId="AD" clId="Web-{1B749411-E36F-CA65-CA42-3288FC27C176}" dt="2026-06-22T08:45:44.939" v="2" actId="1076"/>
          <ac:spMkLst>
            <pc:docMk/>
            <pc:sldMk cId="1242259132" sldId="1814"/>
            <ac:spMk id="2" creationId="{7DC4D95C-A447-02BE-D90B-89D8E2A62048}"/>
          </ac:spMkLst>
        </pc:spChg>
        <pc:picChg chg="mod">
          <ac:chgData name="Guest User" userId="S::urn:spo:tenantanon#bd30d999-8544-4027-ad71-9c4a48bfdd72::" providerId="AD" clId="Web-{1B749411-E36F-CA65-CA42-3288FC27C176}" dt="2026-06-22T09:36:45.606" v="268" actId="1076"/>
          <ac:picMkLst>
            <pc:docMk/>
            <pc:sldMk cId="1242259132" sldId="1814"/>
            <ac:picMk id="10" creationId="{3BEB81F0-F050-5A42-6D60-85F87122784D}"/>
          </ac:picMkLst>
        </pc:picChg>
      </pc:sldChg>
      <pc:sldChg chg="modSp">
        <pc:chgData name="Guest User" userId="S::urn:spo:tenantanon#bd30d999-8544-4027-ad71-9c4a48bfdd72::" providerId="AD" clId="Web-{1B749411-E36F-CA65-CA42-3288FC27C176}" dt="2026-06-22T10:00:13.241" v="323" actId="1076"/>
        <pc:sldMkLst>
          <pc:docMk/>
          <pc:sldMk cId="2160228102" sldId="1815"/>
        </pc:sldMkLst>
        <pc:spChg chg="mod">
          <ac:chgData name="Guest User" userId="S::urn:spo:tenantanon#bd30d999-8544-4027-ad71-9c4a48bfdd72::" providerId="AD" clId="Web-{1B749411-E36F-CA65-CA42-3288FC27C176}" dt="2026-06-22T10:00:13.241" v="323" actId="1076"/>
          <ac:spMkLst>
            <pc:docMk/>
            <pc:sldMk cId="2160228102" sldId="1815"/>
            <ac:spMk id="4" creationId="{1B495DAB-54AD-4085-A959-FE0B3B7DD72B}"/>
          </ac:spMkLst>
        </pc:spChg>
        <pc:spChg chg="mod">
          <ac:chgData name="Guest User" userId="S::urn:spo:tenantanon#bd30d999-8544-4027-ad71-9c4a48bfdd72::" providerId="AD" clId="Web-{1B749411-E36F-CA65-CA42-3288FC27C176}" dt="2026-06-22T09:58:40.662" v="318" actId="1076"/>
          <ac:spMkLst>
            <pc:docMk/>
            <pc:sldMk cId="2160228102" sldId="1815"/>
            <ac:spMk id="5" creationId="{2045A93A-C4BA-BAAF-721A-A85AD6E2B6C6}"/>
          </ac:spMkLst>
        </pc:spChg>
      </pc:sldChg>
      <pc:sldChg chg="modSp">
        <pc:chgData name="Guest User" userId="S::urn:spo:tenantanon#bd30d999-8544-4027-ad71-9c4a48bfdd72::" providerId="AD" clId="Web-{1B749411-E36F-CA65-CA42-3288FC27C176}" dt="2026-06-22T10:01:08.195" v="332" actId="1076"/>
        <pc:sldMkLst>
          <pc:docMk/>
          <pc:sldMk cId="2133172877" sldId="1816"/>
        </pc:sldMkLst>
        <pc:spChg chg="mod">
          <ac:chgData name="Guest User" userId="S::urn:spo:tenantanon#bd30d999-8544-4027-ad71-9c4a48bfdd72::" providerId="AD" clId="Web-{1B749411-E36F-CA65-CA42-3288FC27C176}" dt="2026-06-22T10:00:54.335" v="324" actId="1076"/>
          <ac:spMkLst>
            <pc:docMk/>
            <pc:sldMk cId="2133172877" sldId="1816"/>
            <ac:spMk id="2" creationId="{59A2D657-5365-138F-446D-B29EBCF905C8}"/>
          </ac:spMkLst>
        </pc:spChg>
        <pc:spChg chg="mod">
          <ac:chgData name="Guest User" userId="S::urn:spo:tenantanon#bd30d999-8544-4027-ad71-9c4a48bfdd72::" providerId="AD" clId="Web-{1B749411-E36F-CA65-CA42-3288FC27C176}" dt="2026-06-22T10:01:08.163" v="330" actId="1076"/>
          <ac:spMkLst>
            <pc:docMk/>
            <pc:sldMk cId="2133172877" sldId="1816"/>
            <ac:spMk id="3" creationId="{8E6EFB57-56DE-B5E2-8051-D1CFE3DA9D9C}"/>
          </ac:spMkLst>
        </pc:spChg>
        <pc:spChg chg="mod">
          <ac:chgData name="Guest User" userId="S::urn:spo:tenantanon#bd30d999-8544-4027-ad71-9c4a48bfdd72::" providerId="AD" clId="Web-{1B749411-E36F-CA65-CA42-3288FC27C176}" dt="2026-06-22T10:01:08.148" v="329" actId="1076"/>
          <ac:spMkLst>
            <pc:docMk/>
            <pc:sldMk cId="2133172877" sldId="1816"/>
            <ac:spMk id="4" creationId="{A937CE3F-20BF-77F1-B5C8-CEB7F235C7CA}"/>
          </ac:spMkLst>
        </pc:spChg>
        <pc:spChg chg="mod">
          <ac:chgData name="Guest User" userId="S::urn:spo:tenantanon#bd30d999-8544-4027-ad71-9c4a48bfdd72::" providerId="AD" clId="Web-{1B749411-E36F-CA65-CA42-3288FC27C176}" dt="2026-06-22T10:01:08.179" v="331" actId="1076"/>
          <ac:spMkLst>
            <pc:docMk/>
            <pc:sldMk cId="2133172877" sldId="1816"/>
            <ac:spMk id="5" creationId="{96FC85EA-02C5-128B-DD28-A08ACCF0B808}"/>
          </ac:spMkLst>
        </pc:spChg>
        <pc:spChg chg="mod">
          <ac:chgData name="Guest User" userId="S::urn:spo:tenantanon#bd30d999-8544-4027-ad71-9c4a48bfdd72::" providerId="AD" clId="Web-{1B749411-E36F-CA65-CA42-3288FC27C176}" dt="2026-06-22T10:01:08.195" v="332" actId="1076"/>
          <ac:spMkLst>
            <pc:docMk/>
            <pc:sldMk cId="2133172877" sldId="1816"/>
            <ac:spMk id="6" creationId="{1EC85FDE-D059-B58F-D79C-1AD8F3EF14E5}"/>
          </ac:spMkLst>
        </pc:spChg>
      </pc:sldChg>
      <pc:sldChg chg="modSp">
        <pc:chgData name="Guest User" userId="S::urn:spo:tenantanon#bd30d999-8544-4027-ad71-9c4a48bfdd72::" providerId="AD" clId="Web-{1B749411-E36F-CA65-CA42-3288FC27C176}" dt="2026-06-22T10:02:23.133" v="336" actId="1076"/>
        <pc:sldMkLst>
          <pc:docMk/>
          <pc:sldMk cId="1600526814" sldId="1817"/>
        </pc:sldMkLst>
        <pc:spChg chg="mod">
          <ac:chgData name="Guest User" userId="S::urn:spo:tenantanon#bd30d999-8544-4027-ad71-9c4a48bfdd72::" providerId="AD" clId="Web-{1B749411-E36F-CA65-CA42-3288FC27C176}" dt="2026-06-22T10:01:19.335" v="333" actId="1076"/>
          <ac:spMkLst>
            <pc:docMk/>
            <pc:sldMk cId="1600526814" sldId="1817"/>
            <ac:spMk id="2" creationId="{B2F5930E-0269-10CA-4269-5AE88D07BEDD}"/>
          </ac:spMkLst>
        </pc:spChg>
        <pc:spChg chg="mod">
          <ac:chgData name="Guest User" userId="S::urn:spo:tenantanon#bd30d999-8544-4027-ad71-9c4a48bfdd72::" providerId="AD" clId="Web-{1B749411-E36F-CA65-CA42-3288FC27C176}" dt="2026-06-22T10:02:23.133" v="336" actId="1076"/>
          <ac:spMkLst>
            <pc:docMk/>
            <pc:sldMk cId="1600526814" sldId="1817"/>
            <ac:spMk id="6" creationId="{0C6FEB6F-C71F-C158-D253-7FD34EF49D5D}"/>
          </ac:spMkLst>
        </pc:spChg>
      </pc:sldChg>
      <pc:sldChg chg="modSp">
        <pc:chgData name="Guest User" userId="S::urn:spo:tenantanon#bd30d999-8544-4027-ad71-9c4a48bfdd72::" providerId="AD" clId="Web-{1B749411-E36F-CA65-CA42-3288FC27C176}" dt="2026-06-22T09:00:45.024" v="89" actId="1076"/>
        <pc:sldMkLst>
          <pc:docMk/>
          <pc:sldMk cId="2894604030" sldId="1818"/>
        </pc:sldMkLst>
        <pc:spChg chg="mod">
          <ac:chgData name="Guest User" userId="S::urn:spo:tenantanon#bd30d999-8544-4027-ad71-9c4a48bfdd72::" providerId="AD" clId="Web-{1B749411-E36F-CA65-CA42-3288FC27C176}" dt="2026-06-22T09:00:39.274" v="88" actId="1076"/>
          <ac:spMkLst>
            <pc:docMk/>
            <pc:sldMk cId="2894604030" sldId="1818"/>
            <ac:spMk id="4" creationId="{B02702B5-66E0-8E7A-7AFB-A515A119C89C}"/>
          </ac:spMkLst>
        </pc:spChg>
        <pc:spChg chg="mod">
          <ac:chgData name="Guest User" userId="S::urn:spo:tenantanon#bd30d999-8544-4027-ad71-9c4a48bfdd72::" providerId="AD" clId="Web-{1B749411-E36F-CA65-CA42-3288FC27C176}" dt="2026-06-22T09:00:45.024" v="89" actId="1076"/>
          <ac:spMkLst>
            <pc:docMk/>
            <pc:sldMk cId="2894604030" sldId="1818"/>
            <ac:spMk id="5" creationId="{710B6C76-D6AC-F5E5-C07C-274DD84D72A5}"/>
          </ac:spMkLst>
        </pc:spChg>
      </pc:sldChg>
      <pc:sldChg chg="modSp">
        <pc:chgData name="Guest User" userId="S::urn:spo:tenantanon#bd30d999-8544-4027-ad71-9c4a48bfdd72::" providerId="AD" clId="Web-{1B749411-E36F-CA65-CA42-3288FC27C176}" dt="2026-06-22T10:04:16.415" v="343" actId="1076"/>
        <pc:sldMkLst>
          <pc:docMk/>
          <pc:sldMk cId="4127940709" sldId="1819"/>
        </pc:sldMkLst>
        <pc:spChg chg="mod">
          <ac:chgData name="Guest User" userId="S::urn:spo:tenantanon#bd30d999-8544-4027-ad71-9c4a48bfdd72::" providerId="AD" clId="Web-{1B749411-E36F-CA65-CA42-3288FC27C176}" dt="2026-06-22T09:03:29.214" v="112" actId="1076"/>
          <ac:spMkLst>
            <pc:docMk/>
            <pc:sldMk cId="4127940709" sldId="1819"/>
            <ac:spMk id="4" creationId="{F417FF8F-F4C8-03FE-8B7C-3263D2AB4E87}"/>
          </ac:spMkLst>
        </pc:spChg>
        <pc:spChg chg="mod">
          <ac:chgData name="Guest User" userId="S::urn:spo:tenantanon#bd30d999-8544-4027-ad71-9c4a48bfdd72::" providerId="AD" clId="Web-{1B749411-E36F-CA65-CA42-3288FC27C176}" dt="2026-06-22T10:04:16.415" v="343" actId="1076"/>
          <ac:spMkLst>
            <pc:docMk/>
            <pc:sldMk cId="4127940709" sldId="1819"/>
            <ac:spMk id="5" creationId="{97E68102-AE6C-8502-4E8F-EBFB037DE198}"/>
          </ac:spMkLst>
        </pc:spChg>
      </pc:sldChg>
      <pc:sldChg chg="modSp">
        <pc:chgData name="Guest User" userId="S::urn:spo:tenantanon#bd30d999-8544-4027-ad71-9c4a48bfdd72::" providerId="AD" clId="Web-{1B749411-E36F-CA65-CA42-3288FC27C176}" dt="2026-06-22T10:04:34.821" v="347" actId="20577"/>
        <pc:sldMkLst>
          <pc:docMk/>
          <pc:sldMk cId="2572498274" sldId="1820"/>
        </pc:sldMkLst>
        <pc:spChg chg="mod">
          <ac:chgData name="Guest User" userId="S::urn:spo:tenantanon#bd30d999-8544-4027-ad71-9c4a48bfdd72::" providerId="AD" clId="Web-{1B749411-E36F-CA65-CA42-3288FC27C176}" dt="2026-06-22T10:04:34.821" v="347" actId="20577"/>
          <ac:spMkLst>
            <pc:docMk/>
            <pc:sldMk cId="2572498274" sldId="1820"/>
            <ac:spMk id="4" creationId="{2706F561-A944-DF8E-6849-CFB386E4A3AF}"/>
          </ac:spMkLst>
        </pc:spChg>
        <pc:spChg chg="mod">
          <ac:chgData name="Guest User" userId="S::urn:spo:tenantanon#bd30d999-8544-4027-ad71-9c4a48bfdd72::" providerId="AD" clId="Web-{1B749411-E36F-CA65-CA42-3288FC27C176}" dt="2026-06-22T10:04:25.915" v="344" actId="1076"/>
          <ac:spMkLst>
            <pc:docMk/>
            <pc:sldMk cId="2572498274" sldId="1820"/>
            <ac:spMk id="5" creationId="{2BF3AABF-D9D4-BBDD-82B2-1EBA7DD51EAF}"/>
          </ac:spMkLst>
        </pc:spChg>
      </pc:sldChg>
      <pc:sldChg chg="modSp">
        <pc:chgData name="Guest User" userId="S::urn:spo:tenantanon#bd30d999-8544-4027-ad71-9c4a48bfdd72::" providerId="AD" clId="Web-{1B749411-E36F-CA65-CA42-3288FC27C176}" dt="2026-06-22T09:27:22.147" v="234" actId="20577"/>
        <pc:sldMkLst>
          <pc:docMk/>
          <pc:sldMk cId="1150012223" sldId="1821"/>
        </pc:sldMkLst>
        <pc:spChg chg="mod">
          <ac:chgData name="Guest User" userId="S::urn:spo:tenantanon#bd30d999-8544-4027-ad71-9c4a48bfdd72::" providerId="AD" clId="Web-{1B749411-E36F-CA65-CA42-3288FC27C176}" dt="2026-06-22T09:26:34.006" v="230" actId="20577"/>
          <ac:spMkLst>
            <pc:docMk/>
            <pc:sldMk cId="1150012223" sldId="1821"/>
            <ac:spMk id="4" creationId="{3D2B8B77-0D35-2E94-D9DC-7E18775C9FB8}"/>
          </ac:spMkLst>
        </pc:spChg>
        <pc:spChg chg="mod">
          <ac:chgData name="Guest User" userId="S::urn:spo:tenantanon#bd30d999-8544-4027-ad71-9c4a48bfdd72::" providerId="AD" clId="Web-{1B749411-E36F-CA65-CA42-3288FC27C176}" dt="2026-06-22T09:27:22.147" v="234" actId="20577"/>
          <ac:spMkLst>
            <pc:docMk/>
            <pc:sldMk cId="1150012223" sldId="1821"/>
            <ac:spMk id="5" creationId="{28EEE8A1-F575-F5B5-6305-07F861140CA1}"/>
          </ac:spMkLst>
        </pc:spChg>
      </pc:sldChg>
      <pc:sldChg chg="modSp">
        <pc:chgData name="Guest User" userId="S::urn:spo:tenantanon#bd30d999-8544-4027-ad71-9c4a48bfdd72::" providerId="AD" clId="Web-{1B749411-E36F-CA65-CA42-3288FC27C176}" dt="2026-06-22T09:17:30.517" v="181" actId="1076"/>
        <pc:sldMkLst>
          <pc:docMk/>
          <pc:sldMk cId="1335307" sldId="1822"/>
        </pc:sldMkLst>
        <pc:spChg chg="mod">
          <ac:chgData name="Guest User" userId="S::urn:spo:tenantanon#bd30d999-8544-4027-ad71-9c4a48bfdd72::" providerId="AD" clId="Web-{1B749411-E36F-CA65-CA42-3288FC27C176}" dt="2026-06-22T09:17:30.517" v="181" actId="1076"/>
          <ac:spMkLst>
            <pc:docMk/>
            <pc:sldMk cId="1335307" sldId="1822"/>
            <ac:spMk id="4" creationId="{3C96B5C7-1B4A-6634-569C-C7585E318525}"/>
          </ac:spMkLst>
        </pc:spChg>
        <pc:spChg chg="mod">
          <ac:chgData name="Guest User" userId="S::urn:spo:tenantanon#bd30d999-8544-4027-ad71-9c4a48bfdd72::" providerId="AD" clId="Web-{1B749411-E36F-CA65-CA42-3288FC27C176}" dt="2026-06-22T09:16:28.704" v="176" actId="20577"/>
          <ac:spMkLst>
            <pc:docMk/>
            <pc:sldMk cId="1335307" sldId="1822"/>
            <ac:spMk id="5" creationId="{70479DA5-4849-2C19-BCB8-C57EDC9F2971}"/>
          </ac:spMkLst>
        </pc:spChg>
      </pc:sldChg>
      <pc:sldChg chg="modSp">
        <pc:chgData name="Guest User" userId="S::urn:spo:tenantanon#bd30d999-8544-4027-ad71-9c4a48bfdd72::" providerId="AD" clId="Web-{1B749411-E36F-CA65-CA42-3288FC27C176}" dt="2026-06-22T10:09:35.683" v="375" actId="1076"/>
        <pc:sldMkLst>
          <pc:docMk/>
          <pc:sldMk cId="1278253392" sldId="1823"/>
        </pc:sldMkLst>
        <pc:spChg chg="mod">
          <ac:chgData name="Guest User" userId="S::urn:spo:tenantanon#bd30d999-8544-4027-ad71-9c4a48bfdd72::" providerId="AD" clId="Web-{1B749411-E36F-CA65-CA42-3288FC27C176}" dt="2026-06-22T10:09:28.871" v="374" actId="1076"/>
          <ac:spMkLst>
            <pc:docMk/>
            <pc:sldMk cId="1278253392" sldId="1823"/>
            <ac:spMk id="4" creationId="{298BBFA5-5E6F-3728-5285-29AEF13246A2}"/>
          </ac:spMkLst>
        </pc:spChg>
        <pc:spChg chg="mod">
          <ac:chgData name="Guest User" userId="S::urn:spo:tenantanon#bd30d999-8544-4027-ad71-9c4a48bfdd72::" providerId="AD" clId="Web-{1B749411-E36F-CA65-CA42-3288FC27C176}" dt="2026-06-22T10:09:35.683" v="375" actId="1076"/>
          <ac:spMkLst>
            <pc:docMk/>
            <pc:sldMk cId="1278253392" sldId="1823"/>
            <ac:spMk id="5" creationId="{FF72B062-2BBA-C0E6-568D-DFFECD2D82BF}"/>
          </ac:spMkLst>
        </pc:spChg>
      </pc:sldChg>
      <pc:sldChg chg="modSp">
        <pc:chgData name="Guest User" userId="S::urn:spo:tenantanon#bd30d999-8544-4027-ad71-9c4a48bfdd72::" providerId="AD" clId="Web-{1B749411-E36F-CA65-CA42-3288FC27C176}" dt="2026-06-22T09:29:51.336" v="252" actId="20577"/>
        <pc:sldMkLst>
          <pc:docMk/>
          <pc:sldMk cId="4010601442" sldId="1824"/>
        </pc:sldMkLst>
        <pc:spChg chg="mod">
          <ac:chgData name="Guest User" userId="S::urn:spo:tenantanon#bd30d999-8544-4027-ad71-9c4a48bfdd72::" providerId="AD" clId="Web-{1B749411-E36F-CA65-CA42-3288FC27C176}" dt="2026-06-22T09:29:51.336" v="252" actId="20577"/>
          <ac:spMkLst>
            <pc:docMk/>
            <pc:sldMk cId="4010601442" sldId="1824"/>
            <ac:spMk id="4" creationId="{8360CDEF-4541-E77E-6EF7-8F46172E36DA}"/>
          </ac:spMkLst>
        </pc:spChg>
        <pc:spChg chg="mod">
          <ac:chgData name="Guest User" userId="S::urn:spo:tenantanon#bd30d999-8544-4027-ad71-9c4a48bfdd72::" providerId="AD" clId="Web-{1B749411-E36F-CA65-CA42-3288FC27C176}" dt="2026-06-22T09:28:23.991" v="241" actId="1076"/>
          <ac:spMkLst>
            <pc:docMk/>
            <pc:sldMk cId="4010601442" sldId="1824"/>
            <ac:spMk id="5" creationId="{18D46EF5-D55D-56B4-911B-C15333C28AC0}"/>
          </ac:spMkLst>
        </pc:spChg>
      </pc:sldChg>
    </pc:docChg>
  </pc:docChgLst>
  <pc:docChgLst>
    <pc:chgData name="Ashwin Shah" userId="S::ashwin@caashwinshah.com::4fd7cb7d-fb2b-405c-ba2e-00295ed6de98" providerId="AD" clId="Web-{71E176F6-09A4-A1AA-CACB-32431DEBFDD7}"/>
    <pc:docChg chg="addSld delSld modSld sldOrd">
      <pc:chgData name="Ashwin Shah" userId="S::ashwin@caashwinshah.com::4fd7cb7d-fb2b-405c-ba2e-00295ed6de98" providerId="AD" clId="Web-{71E176F6-09A4-A1AA-CACB-32431DEBFDD7}" dt="2026-06-18T15:02:05.403" v="2556" actId="14100"/>
      <pc:docMkLst>
        <pc:docMk/>
      </pc:docMkLst>
      <pc:sldChg chg="ord">
        <pc:chgData name="Ashwin Shah" userId="S::ashwin@caashwinshah.com::4fd7cb7d-fb2b-405c-ba2e-00295ed6de98" providerId="AD" clId="Web-{71E176F6-09A4-A1AA-CACB-32431DEBFDD7}" dt="2026-06-18T14:08:45.711" v="425"/>
        <pc:sldMkLst>
          <pc:docMk/>
          <pc:sldMk cId="0" sldId="261"/>
        </pc:sldMkLst>
      </pc:sldChg>
      <pc:sldChg chg="modSp add replId">
        <pc:chgData name="Ashwin Shah" userId="S::ashwin@caashwinshah.com::4fd7cb7d-fb2b-405c-ba2e-00295ed6de98" providerId="AD" clId="Web-{71E176F6-09A4-A1AA-CACB-32431DEBFDD7}" dt="2026-06-18T14:12:54.225" v="720" actId="20577"/>
        <pc:sldMkLst>
          <pc:docMk/>
          <pc:sldMk cId="2894604030" sldId="1818"/>
        </pc:sldMkLst>
        <pc:spChg chg="mod">
          <ac:chgData name="Ashwin Shah" userId="S::ashwin@caashwinshah.com::4fd7cb7d-fb2b-405c-ba2e-00295ed6de98" providerId="AD" clId="Web-{71E176F6-09A4-A1AA-CACB-32431DEBFDD7}" dt="2026-06-18T14:12:54.225" v="720" actId="20577"/>
          <ac:spMkLst>
            <pc:docMk/>
            <pc:sldMk cId="2894604030" sldId="1818"/>
            <ac:spMk id="4" creationId="{B02702B5-66E0-8E7A-7AFB-A515A119C89C}"/>
          </ac:spMkLst>
        </pc:spChg>
        <pc:spChg chg="mod">
          <ac:chgData name="Ashwin Shah" userId="S::ashwin@caashwinshah.com::4fd7cb7d-fb2b-405c-ba2e-00295ed6de98" providerId="AD" clId="Web-{71E176F6-09A4-A1AA-CACB-32431DEBFDD7}" dt="2026-06-18T14:00:02.981" v="5" actId="20577"/>
          <ac:spMkLst>
            <pc:docMk/>
            <pc:sldMk cId="2894604030" sldId="1818"/>
            <ac:spMk id="5" creationId="{710B6C76-D6AC-F5E5-C07C-274DD84D72A5}"/>
          </ac:spMkLst>
        </pc:spChg>
      </pc:sldChg>
      <pc:sldChg chg="modSp add replId">
        <pc:chgData name="Ashwin Shah" userId="S::ashwin@caashwinshah.com::4fd7cb7d-fb2b-405c-ba2e-00295ed6de98" providerId="AD" clId="Web-{71E176F6-09A4-A1AA-CACB-32431DEBFDD7}" dt="2026-06-18T14:13:42.053" v="742" actId="20577"/>
        <pc:sldMkLst>
          <pc:docMk/>
          <pc:sldMk cId="4127940709" sldId="1819"/>
        </pc:sldMkLst>
        <pc:spChg chg="mod">
          <ac:chgData name="Ashwin Shah" userId="S::ashwin@caashwinshah.com::4fd7cb7d-fb2b-405c-ba2e-00295ed6de98" providerId="AD" clId="Web-{71E176F6-09A4-A1AA-CACB-32431DEBFDD7}" dt="2026-06-18T14:13:19.319" v="736" actId="20577"/>
          <ac:spMkLst>
            <pc:docMk/>
            <pc:sldMk cId="4127940709" sldId="1819"/>
            <ac:spMk id="4" creationId="{F417FF8F-F4C8-03FE-8B7C-3263D2AB4E87}"/>
          </ac:spMkLst>
        </pc:spChg>
        <pc:spChg chg="mod">
          <ac:chgData name="Ashwin Shah" userId="S::ashwin@caashwinshah.com::4fd7cb7d-fb2b-405c-ba2e-00295ed6de98" providerId="AD" clId="Web-{71E176F6-09A4-A1AA-CACB-32431DEBFDD7}" dt="2026-06-18T14:13:42.053" v="742" actId="20577"/>
          <ac:spMkLst>
            <pc:docMk/>
            <pc:sldMk cId="4127940709" sldId="1819"/>
            <ac:spMk id="5" creationId="{97E68102-AE6C-8502-4E8F-EBFB037DE198}"/>
          </ac:spMkLst>
        </pc:spChg>
      </pc:sldChg>
      <pc:sldChg chg="modSp add replId">
        <pc:chgData name="Ashwin Shah" userId="S::ashwin@caashwinshah.com::4fd7cb7d-fb2b-405c-ba2e-00295ed6de98" providerId="AD" clId="Web-{71E176F6-09A4-A1AA-CACB-32431DEBFDD7}" dt="2026-06-18T14:15:42.366" v="771" actId="20577"/>
        <pc:sldMkLst>
          <pc:docMk/>
          <pc:sldMk cId="2572498274" sldId="1820"/>
        </pc:sldMkLst>
        <pc:spChg chg="mod">
          <ac:chgData name="Ashwin Shah" userId="S::ashwin@caashwinshah.com::4fd7cb7d-fb2b-405c-ba2e-00295ed6de98" providerId="AD" clId="Web-{71E176F6-09A4-A1AA-CACB-32431DEBFDD7}" dt="2026-06-18T14:15:42.366" v="771" actId="20577"/>
          <ac:spMkLst>
            <pc:docMk/>
            <pc:sldMk cId="2572498274" sldId="1820"/>
            <ac:spMk id="4" creationId="{2706F561-A944-DF8E-6849-CFB386E4A3AF}"/>
          </ac:spMkLst>
        </pc:spChg>
        <pc:spChg chg="mod">
          <ac:chgData name="Ashwin Shah" userId="S::ashwin@caashwinshah.com::4fd7cb7d-fb2b-405c-ba2e-00295ed6de98" providerId="AD" clId="Web-{71E176F6-09A4-A1AA-CACB-32431DEBFDD7}" dt="2026-06-18T14:13:48.053" v="745" actId="20577"/>
          <ac:spMkLst>
            <pc:docMk/>
            <pc:sldMk cId="2572498274" sldId="1820"/>
            <ac:spMk id="5" creationId="{2BF3AABF-D9D4-BBDD-82B2-1EBA7DD51EAF}"/>
          </ac:spMkLst>
        </pc:spChg>
      </pc:sldChg>
      <pc:sldChg chg="modSp add replId">
        <pc:chgData name="Ashwin Shah" userId="S::ashwin@caashwinshah.com::4fd7cb7d-fb2b-405c-ba2e-00295ed6de98" providerId="AD" clId="Web-{71E176F6-09A4-A1AA-CACB-32431DEBFDD7}" dt="2026-06-18T14:54:33.203" v="2153" actId="20577"/>
        <pc:sldMkLst>
          <pc:docMk/>
          <pc:sldMk cId="1150012223" sldId="1821"/>
        </pc:sldMkLst>
        <pc:spChg chg="mod">
          <ac:chgData name="Ashwin Shah" userId="S::ashwin@caashwinshah.com::4fd7cb7d-fb2b-405c-ba2e-00295ed6de98" providerId="AD" clId="Web-{71E176F6-09A4-A1AA-CACB-32431DEBFDD7}" dt="2026-06-18T14:28:16.477" v="1061" actId="20577"/>
          <ac:spMkLst>
            <pc:docMk/>
            <pc:sldMk cId="1150012223" sldId="1821"/>
            <ac:spMk id="3" creationId="{C8F0EEC0-4DE7-1F50-6B2D-7BD4592FF524}"/>
          </ac:spMkLst>
        </pc:spChg>
        <pc:spChg chg="mod">
          <ac:chgData name="Ashwin Shah" userId="S::ashwin@caashwinshah.com::4fd7cb7d-fb2b-405c-ba2e-00295ed6de98" providerId="AD" clId="Web-{71E176F6-09A4-A1AA-CACB-32431DEBFDD7}" dt="2026-06-18T14:54:33.203" v="2153" actId="20577"/>
          <ac:spMkLst>
            <pc:docMk/>
            <pc:sldMk cId="1150012223" sldId="1821"/>
            <ac:spMk id="4" creationId="{3D2B8B77-0D35-2E94-D9DC-7E18775C9FB8}"/>
          </ac:spMkLst>
        </pc:spChg>
        <pc:spChg chg="mod">
          <ac:chgData name="Ashwin Shah" userId="S::ashwin@caashwinshah.com::4fd7cb7d-fb2b-405c-ba2e-00295ed6de98" providerId="AD" clId="Web-{71E176F6-09A4-A1AA-CACB-32431DEBFDD7}" dt="2026-06-18T14:42:41.239" v="1619" actId="14100"/>
          <ac:spMkLst>
            <pc:docMk/>
            <pc:sldMk cId="1150012223" sldId="1821"/>
            <ac:spMk id="5" creationId="{28EEE8A1-F575-F5B5-6305-07F861140CA1}"/>
          </ac:spMkLst>
        </pc:spChg>
      </pc:sldChg>
      <pc:sldChg chg="add ord replId">
        <pc:chgData name="Ashwin Shah" userId="S::ashwin@caashwinshah.com::4fd7cb7d-fb2b-405c-ba2e-00295ed6de98" providerId="AD" clId="Web-{71E176F6-09A4-A1AA-CACB-32431DEBFDD7}" dt="2026-06-18T14:47:57.393" v="1904"/>
        <pc:sldMkLst>
          <pc:docMk/>
          <pc:sldMk cId="1335307" sldId="1822"/>
        </pc:sldMkLst>
      </pc:sldChg>
      <pc:sldChg chg="modSp add ord replId">
        <pc:chgData name="Ashwin Shah" userId="S::ashwin@caashwinshah.com::4fd7cb7d-fb2b-405c-ba2e-00295ed6de98" providerId="AD" clId="Web-{71E176F6-09A4-A1AA-CACB-32431DEBFDD7}" dt="2026-06-18T14:48:16.284" v="1908"/>
        <pc:sldMkLst>
          <pc:docMk/>
          <pc:sldMk cId="1278253392" sldId="1823"/>
        </pc:sldMkLst>
        <pc:spChg chg="mod">
          <ac:chgData name="Ashwin Shah" userId="S::ashwin@caashwinshah.com::4fd7cb7d-fb2b-405c-ba2e-00295ed6de98" providerId="AD" clId="Web-{71E176F6-09A4-A1AA-CACB-32431DEBFDD7}" dt="2026-06-18T14:48:16.018" v="1907" actId="20577"/>
          <ac:spMkLst>
            <pc:docMk/>
            <pc:sldMk cId="1278253392" sldId="1823"/>
            <ac:spMk id="4" creationId="{298BBFA5-5E6F-3728-5285-29AEF13246A2}"/>
          </ac:spMkLst>
        </pc:spChg>
      </pc:sldChg>
      <pc:sldChg chg="modSp add replId">
        <pc:chgData name="Ashwin Shah" userId="S::ashwin@caashwinshah.com::4fd7cb7d-fb2b-405c-ba2e-00295ed6de98" providerId="AD" clId="Web-{71E176F6-09A4-A1AA-CACB-32431DEBFDD7}" dt="2026-06-18T15:02:05.403" v="2556" actId="14100"/>
        <pc:sldMkLst>
          <pc:docMk/>
          <pc:sldMk cId="4010601442" sldId="1824"/>
        </pc:sldMkLst>
        <pc:spChg chg="mod">
          <ac:chgData name="Ashwin Shah" userId="S::ashwin@caashwinshah.com::4fd7cb7d-fb2b-405c-ba2e-00295ed6de98" providerId="AD" clId="Web-{71E176F6-09A4-A1AA-CACB-32431DEBFDD7}" dt="2026-06-18T15:02:05.403" v="2556" actId="14100"/>
          <ac:spMkLst>
            <pc:docMk/>
            <pc:sldMk cId="4010601442" sldId="1824"/>
            <ac:spMk id="4" creationId="{8360CDEF-4541-E77E-6EF7-8F46172E36DA}"/>
          </ac:spMkLst>
        </pc:spChg>
        <pc:spChg chg="mod">
          <ac:chgData name="Ashwin Shah" userId="S::ashwin@caashwinshah.com::4fd7cb7d-fb2b-405c-ba2e-00295ed6de98" providerId="AD" clId="Web-{71E176F6-09A4-A1AA-CACB-32431DEBFDD7}" dt="2026-06-18T14:52:31.282" v="2037" actId="20577"/>
          <ac:spMkLst>
            <pc:docMk/>
            <pc:sldMk cId="4010601442" sldId="1824"/>
            <ac:spMk id="5" creationId="{18D46EF5-D55D-56B4-911B-C15333C28AC0}"/>
          </ac:spMkLst>
        </pc:spChg>
      </pc:sldChg>
    </pc:docChg>
  </pc:docChgLst>
  <pc:docChgLst>
    <pc:chgData name="Guest User" userId="S::urn:spo:tenantanon#bd30d999-8544-4027-ad71-9c4a48bfdd72::" providerId="AD" clId="Web-{D274F0EA-4A7E-17B9-096A-269FE1FFE5AF}"/>
    <pc:docChg chg="modSld">
      <pc:chgData name="Guest User" userId="S::urn:spo:tenantanon#bd30d999-8544-4027-ad71-9c4a48bfdd72::" providerId="AD" clId="Web-{D274F0EA-4A7E-17B9-096A-269FE1FFE5AF}" dt="2026-06-22T05:22:30.460" v="319" actId="1076"/>
      <pc:docMkLst>
        <pc:docMk/>
      </pc:docMkLst>
      <pc:sldChg chg="modSp">
        <pc:chgData name="Guest User" userId="S::urn:spo:tenantanon#bd30d999-8544-4027-ad71-9c4a48bfdd72::" providerId="AD" clId="Web-{D274F0EA-4A7E-17B9-096A-269FE1FFE5AF}" dt="2026-06-22T05:02:29.307" v="131" actId="1076"/>
        <pc:sldMkLst>
          <pc:docMk/>
          <pc:sldMk cId="0" sldId="257"/>
        </pc:sldMkLst>
        <pc:spChg chg="mod">
          <ac:chgData name="Guest User" userId="S::urn:spo:tenantanon#bd30d999-8544-4027-ad71-9c4a48bfdd72::" providerId="AD" clId="Web-{D274F0EA-4A7E-17B9-096A-269FE1FFE5AF}" dt="2026-06-22T04:56:03.683" v="63"/>
          <ac:spMkLst>
            <pc:docMk/>
            <pc:sldMk cId="0" sldId="257"/>
            <ac:spMk id="3" creationId="{00000000-0000-0000-0000-000000000000}"/>
          </ac:spMkLst>
        </pc:spChg>
        <pc:spChg chg="mod">
          <ac:chgData name="Guest User" userId="S::urn:spo:tenantanon#bd30d999-8544-4027-ad71-9c4a48bfdd72::" providerId="AD" clId="Web-{D274F0EA-4A7E-17B9-096A-269FE1FFE5AF}" dt="2026-06-22T04:56:03.683" v="64"/>
          <ac:spMkLst>
            <pc:docMk/>
            <pc:sldMk cId="0" sldId="257"/>
            <ac:spMk id="4" creationId="{00000000-0000-0000-0000-000000000000}"/>
          </ac:spMkLst>
        </pc:spChg>
        <pc:spChg chg="mod">
          <ac:chgData name="Guest User" userId="S::urn:spo:tenantanon#bd30d999-8544-4027-ad71-9c4a48bfdd72::" providerId="AD" clId="Web-{D274F0EA-4A7E-17B9-096A-269FE1FFE5AF}" dt="2026-06-22T05:02:29.307" v="131" actId="1076"/>
          <ac:spMkLst>
            <pc:docMk/>
            <pc:sldMk cId="0" sldId="257"/>
            <ac:spMk id="5" creationId="{00000000-0000-0000-0000-000000000000}"/>
          </ac:spMkLst>
        </pc:spChg>
        <pc:spChg chg="mod">
          <ac:chgData name="Guest User" userId="S::urn:spo:tenantanon#bd30d999-8544-4027-ad71-9c4a48bfdd72::" providerId="AD" clId="Web-{D274F0EA-4A7E-17B9-096A-269FE1FFE5AF}" dt="2026-06-22T04:59:32.605" v="101" actId="14100"/>
          <ac:spMkLst>
            <pc:docMk/>
            <pc:sldMk cId="0" sldId="257"/>
            <ac:spMk id="6" creationId="{00000000-0000-0000-0000-000000000000}"/>
          </ac:spMkLst>
        </pc:spChg>
        <pc:spChg chg="mod">
          <ac:chgData name="Guest User" userId="S::urn:spo:tenantanon#bd30d999-8544-4027-ad71-9c4a48bfdd72::" providerId="AD" clId="Web-{D274F0EA-4A7E-17B9-096A-269FE1FFE5AF}" dt="2026-06-22T04:56:03.699" v="67"/>
          <ac:spMkLst>
            <pc:docMk/>
            <pc:sldMk cId="0" sldId="257"/>
            <ac:spMk id="7" creationId="{00000000-0000-0000-0000-000000000000}"/>
          </ac:spMkLst>
        </pc:spChg>
        <pc:spChg chg="mod">
          <ac:chgData name="Guest User" userId="S::urn:spo:tenantanon#bd30d999-8544-4027-ad71-9c4a48bfdd72::" providerId="AD" clId="Web-{D274F0EA-4A7E-17B9-096A-269FE1FFE5AF}" dt="2026-06-22T04:56:03.699" v="68"/>
          <ac:spMkLst>
            <pc:docMk/>
            <pc:sldMk cId="0" sldId="257"/>
            <ac:spMk id="8" creationId="{00000000-0000-0000-0000-000000000000}"/>
          </ac:spMkLst>
        </pc:spChg>
        <pc:spChg chg="mod">
          <ac:chgData name="Guest User" userId="S::urn:spo:tenantanon#bd30d999-8544-4027-ad71-9c4a48bfdd72::" providerId="AD" clId="Web-{D274F0EA-4A7E-17B9-096A-269FE1FFE5AF}" dt="2026-06-22T04:56:03.699" v="69"/>
          <ac:spMkLst>
            <pc:docMk/>
            <pc:sldMk cId="0" sldId="257"/>
            <ac:spMk id="10" creationId="{00000000-0000-0000-0000-000000000000}"/>
          </ac:spMkLst>
        </pc:spChg>
        <pc:spChg chg="mod">
          <ac:chgData name="Guest User" userId="S::urn:spo:tenantanon#bd30d999-8544-4027-ad71-9c4a48bfdd72::" providerId="AD" clId="Web-{D274F0EA-4A7E-17B9-096A-269FE1FFE5AF}" dt="2026-06-22T04:56:03.840" v="70"/>
          <ac:spMkLst>
            <pc:docMk/>
            <pc:sldMk cId="0" sldId="257"/>
            <ac:spMk id="11" creationId="{421E1290-C96B-0FD3-D98D-8701DD409F15}"/>
          </ac:spMkLst>
        </pc:spChg>
      </pc:sldChg>
      <pc:sldChg chg="modSp">
        <pc:chgData name="Guest User" userId="S::urn:spo:tenantanon#bd30d999-8544-4027-ad71-9c4a48bfdd72::" providerId="AD" clId="Web-{D274F0EA-4A7E-17B9-096A-269FE1FFE5AF}" dt="2026-06-22T05:01:16.667" v="119" actId="1076"/>
        <pc:sldMkLst>
          <pc:docMk/>
          <pc:sldMk cId="1336100645" sldId="271"/>
        </pc:sldMkLst>
        <pc:spChg chg="mod">
          <ac:chgData name="Guest User" userId="S::urn:spo:tenantanon#bd30d999-8544-4027-ad71-9c4a48bfdd72::" providerId="AD" clId="Web-{D274F0EA-4A7E-17B9-096A-269FE1FFE5AF}" dt="2026-06-22T05:01:16.667" v="119" actId="1076"/>
          <ac:spMkLst>
            <pc:docMk/>
            <pc:sldMk cId="1336100645" sldId="271"/>
            <ac:spMk id="3" creationId="{961D06FE-4B2E-3EE1-AB1E-FFFF7DD97FFE}"/>
          </ac:spMkLst>
        </pc:spChg>
        <pc:spChg chg="mod">
          <ac:chgData name="Guest User" userId="S::urn:spo:tenantanon#bd30d999-8544-4027-ad71-9c4a48bfdd72::" providerId="AD" clId="Web-{D274F0EA-4A7E-17B9-096A-269FE1FFE5AF}" dt="2026-06-22T05:00:53.745" v="118" actId="20577"/>
          <ac:spMkLst>
            <pc:docMk/>
            <pc:sldMk cId="1336100645" sldId="271"/>
            <ac:spMk id="4" creationId="{85302DC0-5FDC-BDB3-522F-B2C34C7B4814}"/>
          </ac:spMkLst>
        </pc:spChg>
        <pc:spChg chg="mod">
          <ac:chgData name="Guest User" userId="S::urn:spo:tenantanon#bd30d999-8544-4027-ad71-9c4a48bfdd72::" providerId="AD" clId="Web-{D274F0EA-4A7E-17B9-096A-269FE1FFE5AF}" dt="2026-06-22T05:00:44.214" v="114" actId="20577"/>
          <ac:spMkLst>
            <pc:docMk/>
            <pc:sldMk cId="1336100645" sldId="271"/>
            <ac:spMk id="5" creationId="{88347BE9-E5C3-CE9A-40D6-410B1C438665}"/>
          </ac:spMkLst>
        </pc:spChg>
      </pc:sldChg>
      <pc:sldChg chg="modSp">
        <pc:chgData name="Guest User" userId="S::urn:spo:tenantanon#bd30d999-8544-4027-ad71-9c4a48bfdd72::" providerId="AD" clId="Web-{D274F0EA-4A7E-17B9-096A-269FE1FFE5AF}" dt="2026-06-22T05:14:00.961" v="214" actId="14100"/>
        <pc:sldMkLst>
          <pc:docMk/>
          <pc:sldMk cId="1083914014" sldId="1799"/>
        </pc:sldMkLst>
        <pc:spChg chg="mod">
          <ac:chgData name="Guest User" userId="S::urn:spo:tenantanon#bd30d999-8544-4027-ad71-9c4a48bfdd72::" providerId="AD" clId="Web-{D274F0EA-4A7E-17B9-096A-269FE1FFE5AF}" dt="2026-06-22T05:14:00.961" v="214" actId="14100"/>
          <ac:spMkLst>
            <pc:docMk/>
            <pc:sldMk cId="1083914014" sldId="1799"/>
            <ac:spMk id="2" creationId="{00000000-0000-0000-0000-000000000000}"/>
          </ac:spMkLst>
        </pc:spChg>
        <pc:graphicFrameChg chg="mod modGraphic">
          <ac:chgData name="Guest User" userId="S::urn:spo:tenantanon#bd30d999-8544-4027-ad71-9c4a48bfdd72::" providerId="AD" clId="Web-{D274F0EA-4A7E-17B9-096A-269FE1FFE5AF}" dt="2026-06-22T05:13:35.867" v="212" actId="20577"/>
          <ac:graphicFrameMkLst>
            <pc:docMk/>
            <pc:sldMk cId="1083914014" sldId="1799"/>
            <ac:graphicFrameMk id="6" creationId="{00000000-0000-0000-0000-000000000000}"/>
          </ac:graphicFrameMkLst>
        </pc:graphicFrameChg>
      </pc:sldChg>
      <pc:sldChg chg="modSp">
        <pc:chgData name="Guest User" userId="S::urn:spo:tenantanon#bd30d999-8544-4027-ad71-9c4a48bfdd72::" providerId="AD" clId="Web-{D274F0EA-4A7E-17B9-096A-269FE1FFE5AF}" dt="2026-06-22T05:09:54.665" v="196"/>
        <pc:sldMkLst>
          <pc:docMk/>
          <pc:sldMk cId="2632162054" sldId="1812"/>
        </pc:sldMkLst>
        <pc:spChg chg="mod">
          <ac:chgData name="Guest User" userId="S::urn:spo:tenantanon#bd30d999-8544-4027-ad71-9c4a48bfdd72::" providerId="AD" clId="Web-{D274F0EA-4A7E-17B9-096A-269FE1FFE5AF}" dt="2026-06-22T05:09:54.571" v="193"/>
          <ac:spMkLst>
            <pc:docMk/>
            <pc:sldMk cId="2632162054" sldId="1812"/>
            <ac:spMk id="2" creationId="{D5A81E64-2804-E3DF-13DA-82E9723982D5}"/>
          </ac:spMkLst>
        </pc:spChg>
        <pc:spChg chg="mod">
          <ac:chgData name="Guest User" userId="S::urn:spo:tenantanon#bd30d999-8544-4027-ad71-9c4a48bfdd72::" providerId="AD" clId="Web-{D274F0EA-4A7E-17B9-096A-269FE1FFE5AF}" dt="2026-06-22T05:09:54.571" v="194"/>
          <ac:spMkLst>
            <pc:docMk/>
            <pc:sldMk cId="2632162054" sldId="1812"/>
            <ac:spMk id="3" creationId="{B8DA4AB5-1E14-8711-5878-5C1F25C2DAAC}"/>
          </ac:spMkLst>
        </pc:spChg>
        <pc:spChg chg="mod">
          <ac:chgData name="Guest User" userId="S::urn:spo:tenantanon#bd30d999-8544-4027-ad71-9c4a48bfdd72::" providerId="AD" clId="Web-{D274F0EA-4A7E-17B9-096A-269FE1FFE5AF}" dt="2026-06-22T05:09:54.571" v="195"/>
          <ac:spMkLst>
            <pc:docMk/>
            <pc:sldMk cId="2632162054" sldId="1812"/>
            <ac:spMk id="4" creationId="{9F236891-C2C7-553E-299E-DD0351DBB6CB}"/>
          </ac:spMkLst>
        </pc:spChg>
        <pc:spChg chg="mod">
          <ac:chgData name="Guest User" userId="S::urn:spo:tenantanon#bd30d999-8544-4027-ad71-9c4a48bfdd72::" providerId="AD" clId="Web-{D274F0EA-4A7E-17B9-096A-269FE1FFE5AF}" dt="2026-06-22T05:09:54.665" v="196"/>
          <ac:spMkLst>
            <pc:docMk/>
            <pc:sldMk cId="2632162054" sldId="1812"/>
            <ac:spMk id="5" creationId="{520FAF5A-619A-03A8-FB1B-D9F2640FA8EF}"/>
          </ac:spMkLst>
        </pc:spChg>
      </pc:sldChg>
      <pc:sldChg chg="modSp">
        <pc:chgData name="Guest User" userId="S::urn:spo:tenantanon#bd30d999-8544-4027-ad71-9c4a48bfdd72::" providerId="AD" clId="Web-{D274F0EA-4A7E-17B9-096A-269FE1FFE5AF}" dt="2026-06-22T04:55:43.980" v="54" actId="20577"/>
        <pc:sldMkLst>
          <pc:docMk/>
          <pc:sldMk cId="1242259132" sldId="1814"/>
        </pc:sldMkLst>
        <pc:spChg chg="mod">
          <ac:chgData name="Guest User" userId="S::urn:spo:tenantanon#bd30d999-8544-4027-ad71-9c4a48bfdd72::" providerId="AD" clId="Web-{D274F0EA-4A7E-17B9-096A-269FE1FFE5AF}" dt="2026-06-22T04:55:43.980" v="54" actId="20577"/>
          <ac:spMkLst>
            <pc:docMk/>
            <pc:sldMk cId="1242259132" sldId="1814"/>
            <ac:spMk id="2" creationId="{7DC4D95C-A447-02BE-D90B-89D8E2A62048}"/>
          </ac:spMkLst>
        </pc:spChg>
        <pc:spChg chg="mod">
          <ac:chgData name="Guest User" userId="S::urn:spo:tenantanon#bd30d999-8544-4027-ad71-9c4a48bfdd72::" providerId="AD" clId="Web-{D274F0EA-4A7E-17B9-096A-269FE1FFE5AF}" dt="2026-06-22T04:55:39.996" v="53" actId="20577"/>
          <ac:spMkLst>
            <pc:docMk/>
            <pc:sldMk cId="1242259132" sldId="1814"/>
            <ac:spMk id="5" creationId="{51726DD3-0DFC-C5DD-1E73-62F4BCD7FC79}"/>
          </ac:spMkLst>
        </pc:spChg>
        <pc:picChg chg="mod">
          <ac:chgData name="Guest User" userId="S::urn:spo:tenantanon#bd30d999-8544-4027-ad71-9c4a48bfdd72::" providerId="AD" clId="Web-{D274F0EA-4A7E-17B9-096A-269FE1FFE5AF}" dt="2026-06-22T04:52:44.668" v="8"/>
          <ac:picMkLst>
            <pc:docMk/>
            <pc:sldMk cId="1242259132" sldId="1814"/>
            <ac:picMk id="10" creationId="{3BEB81F0-F050-5A42-6D60-85F87122784D}"/>
          </ac:picMkLst>
        </pc:picChg>
      </pc:sldChg>
      <pc:sldChg chg="modSp">
        <pc:chgData name="Guest User" userId="S::urn:spo:tenantanon#bd30d999-8544-4027-ad71-9c4a48bfdd72::" providerId="AD" clId="Web-{D274F0EA-4A7E-17B9-096A-269FE1FFE5AF}" dt="2026-06-22T05:02:48.291" v="134" actId="1076"/>
        <pc:sldMkLst>
          <pc:docMk/>
          <pc:sldMk cId="2160228102" sldId="1815"/>
        </pc:sldMkLst>
        <pc:spChg chg="mod">
          <ac:chgData name="Guest User" userId="S::urn:spo:tenantanon#bd30d999-8544-4027-ad71-9c4a48bfdd72::" providerId="AD" clId="Web-{D274F0EA-4A7E-17B9-096A-269FE1FFE5AF}" dt="2026-06-22T05:01:35.948" v="120"/>
          <ac:spMkLst>
            <pc:docMk/>
            <pc:sldMk cId="2160228102" sldId="1815"/>
            <ac:spMk id="3" creationId="{17956639-1B6B-700B-5899-6A1AA71086D8}"/>
          </ac:spMkLst>
        </pc:spChg>
        <pc:spChg chg="mod">
          <ac:chgData name="Guest User" userId="S::urn:spo:tenantanon#bd30d999-8544-4027-ad71-9c4a48bfdd72::" providerId="AD" clId="Web-{D274F0EA-4A7E-17B9-096A-269FE1FFE5AF}" dt="2026-06-22T05:02:48.291" v="134" actId="1076"/>
          <ac:spMkLst>
            <pc:docMk/>
            <pc:sldMk cId="2160228102" sldId="1815"/>
            <ac:spMk id="4" creationId="{1B495DAB-54AD-4085-A959-FE0B3B7DD72B}"/>
          </ac:spMkLst>
        </pc:spChg>
        <pc:spChg chg="mod">
          <ac:chgData name="Guest User" userId="S::urn:spo:tenantanon#bd30d999-8544-4027-ad71-9c4a48bfdd72::" providerId="AD" clId="Web-{D274F0EA-4A7E-17B9-096A-269FE1FFE5AF}" dt="2026-06-22T05:02:04.276" v="129" actId="20577"/>
          <ac:spMkLst>
            <pc:docMk/>
            <pc:sldMk cId="2160228102" sldId="1815"/>
            <ac:spMk id="5" creationId="{2045A93A-C4BA-BAAF-721A-A85AD6E2B6C6}"/>
          </ac:spMkLst>
        </pc:spChg>
      </pc:sldChg>
      <pc:sldChg chg="modSp">
        <pc:chgData name="Guest User" userId="S::urn:spo:tenantanon#bd30d999-8544-4027-ad71-9c4a48bfdd72::" providerId="AD" clId="Web-{D274F0EA-4A7E-17B9-096A-269FE1FFE5AF}" dt="2026-06-22T05:15:09.226" v="227" actId="1076"/>
        <pc:sldMkLst>
          <pc:docMk/>
          <pc:sldMk cId="2133172877" sldId="1816"/>
        </pc:sldMkLst>
        <pc:spChg chg="mod">
          <ac:chgData name="Guest User" userId="S::urn:spo:tenantanon#bd30d999-8544-4027-ad71-9c4a48bfdd72::" providerId="AD" clId="Web-{D274F0EA-4A7E-17B9-096A-269FE1FFE5AF}" dt="2026-06-22T05:06:58.916" v="184" actId="1076"/>
          <ac:spMkLst>
            <pc:docMk/>
            <pc:sldMk cId="2133172877" sldId="1816"/>
            <ac:spMk id="2" creationId="{59A2D657-5365-138F-446D-B29EBCF905C8}"/>
          </ac:spMkLst>
        </pc:spChg>
        <pc:spChg chg="mod">
          <ac:chgData name="Guest User" userId="S::urn:spo:tenantanon#bd30d999-8544-4027-ad71-9c4a48bfdd72::" providerId="AD" clId="Web-{D274F0EA-4A7E-17B9-096A-269FE1FFE5AF}" dt="2026-06-22T05:15:04.148" v="226" actId="1076"/>
          <ac:spMkLst>
            <pc:docMk/>
            <pc:sldMk cId="2133172877" sldId="1816"/>
            <ac:spMk id="3" creationId="{8E6EFB57-56DE-B5E2-8051-D1CFE3DA9D9C}"/>
          </ac:spMkLst>
        </pc:spChg>
        <pc:spChg chg="mod">
          <ac:chgData name="Guest User" userId="S::urn:spo:tenantanon#bd30d999-8544-4027-ad71-9c4a48bfdd72::" providerId="AD" clId="Web-{D274F0EA-4A7E-17B9-096A-269FE1FFE5AF}" dt="2026-06-22T05:14:31.820" v="218" actId="14100"/>
          <ac:spMkLst>
            <pc:docMk/>
            <pc:sldMk cId="2133172877" sldId="1816"/>
            <ac:spMk id="4" creationId="{A937CE3F-20BF-77F1-B5C8-CEB7F235C7CA}"/>
          </ac:spMkLst>
        </pc:spChg>
        <pc:spChg chg="mod">
          <ac:chgData name="Guest User" userId="S::urn:spo:tenantanon#bd30d999-8544-4027-ad71-9c4a48bfdd72::" providerId="AD" clId="Web-{D274F0EA-4A7E-17B9-096A-269FE1FFE5AF}" dt="2026-06-22T05:14:31.820" v="219" actId="14100"/>
          <ac:spMkLst>
            <pc:docMk/>
            <pc:sldMk cId="2133172877" sldId="1816"/>
            <ac:spMk id="5" creationId="{96FC85EA-02C5-128B-DD28-A08ACCF0B808}"/>
          </ac:spMkLst>
        </pc:spChg>
        <pc:spChg chg="mod">
          <ac:chgData name="Guest User" userId="S::urn:spo:tenantanon#bd30d999-8544-4027-ad71-9c4a48bfdd72::" providerId="AD" clId="Web-{D274F0EA-4A7E-17B9-096A-269FE1FFE5AF}" dt="2026-06-22T05:15:09.226" v="227" actId="1076"/>
          <ac:spMkLst>
            <pc:docMk/>
            <pc:sldMk cId="2133172877" sldId="1816"/>
            <ac:spMk id="6" creationId="{1EC85FDE-D059-B58F-D79C-1AD8F3EF14E5}"/>
          </ac:spMkLst>
        </pc:spChg>
      </pc:sldChg>
      <pc:sldChg chg="modSp">
        <pc:chgData name="Guest User" userId="S::urn:spo:tenantanon#bd30d999-8544-4027-ad71-9c4a48bfdd72::" providerId="AD" clId="Web-{D274F0EA-4A7E-17B9-096A-269FE1FFE5AF}" dt="2026-06-22T05:22:30.460" v="319" actId="1076"/>
        <pc:sldMkLst>
          <pc:docMk/>
          <pc:sldMk cId="1600526814" sldId="1817"/>
        </pc:sldMkLst>
        <pc:spChg chg="mod">
          <ac:chgData name="Guest User" userId="S::urn:spo:tenantanon#bd30d999-8544-4027-ad71-9c4a48bfdd72::" providerId="AD" clId="Web-{D274F0EA-4A7E-17B9-096A-269FE1FFE5AF}" dt="2026-06-22T05:22:26.569" v="318" actId="1076"/>
          <ac:spMkLst>
            <pc:docMk/>
            <pc:sldMk cId="1600526814" sldId="1817"/>
            <ac:spMk id="2" creationId="{B2F5930E-0269-10CA-4269-5AE88D07BEDD}"/>
          </ac:spMkLst>
        </pc:spChg>
        <pc:spChg chg="mod">
          <ac:chgData name="Guest User" userId="S::urn:spo:tenantanon#bd30d999-8544-4027-ad71-9c4a48bfdd72::" providerId="AD" clId="Web-{D274F0EA-4A7E-17B9-096A-269FE1FFE5AF}" dt="2026-06-22T05:22:30.460" v="319" actId="1076"/>
          <ac:spMkLst>
            <pc:docMk/>
            <pc:sldMk cId="1600526814" sldId="1817"/>
            <ac:spMk id="3" creationId="{CD4B6D75-CF38-84D7-25E2-5E3B60A3397F}"/>
          </ac:spMkLst>
        </pc:spChg>
        <pc:spChg chg="mod">
          <ac:chgData name="Guest User" userId="S::urn:spo:tenantanon#bd30d999-8544-4027-ad71-9c4a48bfdd72::" providerId="AD" clId="Web-{D274F0EA-4A7E-17B9-096A-269FE1FFE5AF}" dt="2026-06-22T05:21:57.835" v="314" actId="1076"/>
          <ac:spMkLst>
            <pc:docMk/>
            <pc:sldMk cId="1600526814" sldId="1817"/>
            <ac:spMk id="4" creationId="{B7A73E4A-D400-9ED3-0BE9-D1C017D83533}"/>
          </ac:spMkLst>
        </pc:spChg>
        <pc:spChg chg="mod">
          <ac:chgData name="Guest User" userId="S::urn:spo:tenantanon#bd30d999-8544-4027-ad71-9c4a48bfdd72::" providerId="AD" clId="Web-{D274F0EA-4A7E-17B9-096A-269FE1FFE5AF}" dt="2026-06-22T05:17:45.210" v="256" actId="1076"/>
          <ac:spMkLst>
            <pc:docMk/>
            <pc:sldMk cId="1600526814" sldId="1817"/>
            <ac:spMk id="5" creationId="{7FE7AD02-5446-655D-B116-83BA0588632B}"/>
          </ac:spMkLst>
        </pc:spChg>
        <pc:spChg chg="mod">
          <ac:chgData name="Guest User" userId="S::urn:spo:tenantanon#bd30d999-8544-4027-ad71-9c4a48bfdd72::" providerId="AD" clId="Web-{D274F0EA-4A7E-17B9-096A-269FE1FFE5AF}" dt="2026-06-22T05:22:11.694" v="317" actId="20577"/>
          <ac:spMkLst>
            <pc:docMk/>
            <pc:sldMk cId="1600526814" sldId="1817"/>
            <ac:spMk id="6" creationId="{0C6FEB6F-C71F-C158-D253-7FD34EF49D5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67D02E-11FD-42A9-B270-F99FD15170A7}"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US"/>
        </a:p>
      </dgm:t>
    </dgm:pt>
    <dgm:pt modelId="{67FBB0F5-6AD5-4DCA-9CC1-00C749C671BF}">
      <dgm:prSet phldrT="[Text]" custT="1"/>
      <dgm:spPr/>
      <dgm:t>
        <a:bodyPr/>
        <a:lstStyle/>
        <a:p>
          <a:r>
            <a:rPr lang="en-US" sz="3000" b="1" i="1">
              <a:latin typeface="Times New Roman"/>
              <a:cs typeface="Times New Roman"/>
            </a:rPr>
            <a:t>Secured Creditor</a:t>
          </a:r>
        </a:p>
      </dgm:t>
    </dgm:pt>
    <dgm:pt modelId="{CA1B83A5-0BE2-45F3-81AA-6A2623116B07}" type="parTrans" cxnId="{CA874E31-FF2D-4F8C-A00E-4BCB5F7D979C}">
      <dgm:prSet/>
      <dgm:spPr/>
      <dgm:t>
        <a:bodyPr/>
        <a:lstStyle/>
        <a:p>
          <a:endParaRPr lang="en-US" sz="1200">
            <a:latin typeface="+mn-lt"/>
          </a:endParaRPr>
        </a:p>
      </dgm:t>
    </dgm:pt>
    <dgm:pt modelId="{92928BD9-CBC0-47B2-90E6-CD3F9953B50C}" type="sibTrans" cxnId="{CA874E31-FF2D-4F8C-A00E-4BCB5F7D979C}">
      <dgm:prSet/>
      <dgm:spPr/>
      <dgm:t>
        <a:bodyPr/>
        <a:lstStyle/>
        <a:p>
          <a:endParaRPr lang="en-US" sz="1200">
            <a:latin typeface="+mn-lt"/>
          </a:endParaRPr>
        </a:p>
      </dgm:t>
    </dgm:pt>
    <dgm:pt modelId="{8757EC83-20A2-412B-B0E2-B3A3D094E8D4}">
      <dgm:prSet phldrT="[Text]" custT="1"/>
      <dgm:spPr/>
      <dgm:t>
        <a:bodyPr/>
        <a:lstStyle/>
        <a:p>
          <a:r>
            <a:rPr lang="en-US" sz="3000" b="1" i="1">
              <a:latin typeface="Times New Roman"/>
              <a:cs typeface="Times New Roman"/>
            </a:rPr>
            <a:t>Landowner</a:t>
          </a:r>
        </a:p>
      </dgm:t>
    </dgm:pt>
    <dgm:pt modelId="{CD1D1366-5D2C-4653-9501-32C21CB60C19}" type="parTrans" cxnId="{1F9D0D83-BB1F-49E5-9747-D7037DBA6680}">
      <dgm:prSet/>
      <dgm:spPr/>
      <dgm:t>
        <a:bodyPr/>
        <a:lstStyle/>
        <a:p>
          <a:endParaRPr lang="en-US" sz="1200">
            <a:latin typeface="+mn-lt"/>
          </a:endParaRPr>
        </a:p>
      </dgm:t>
    </dgm:pt>
    <dgm:pt modelId="{5370D8F9-F89A-4A58-BFF8-85B6E0DC1462}" type="sibTrans" cxnId="{1F9D0D83-BB1F-49E5-9747-D7037DBA6680}">
      <dgm:prSet/>
      <dgm:spPr/>
      <dgm:t>
        <a:bodyPr/>
        <a:lstStyle/>
        <a:p>
          <a:endParaRPr lang="en-US" sz="1200">
            <a:latin typeface="+mn-lt"/>
          </a:endParaRPr>
        </a:p>
      </dgm:t>
    </dgm:pt>
    <dgm:pt modelId="{75032D9E-A647-46F8-B942-5002FB725557}">
      <dgm:prSet phldrT="[Text]" custT="1"/>
      <dgm:spPr/>
      <dgm:t>
        <a:bodyPr/>
        <a:lstStyle/>
        <a:p>
          <a:r>
            <a:rPr lang="en-US" sz="3000" b="1" i="1">
              <a:latin typeface="Times New Roman"/>
              <a:cs typeface="Times New Roman"/>
            </a:rPr>
            <a:t>Developer</a:t>
          </a:r>
        </a:p>
      </dgm:t>
    </dgm:pt>
    <dgm:pt modelId="{174F5AC0-A449-4B8B-9A2C-D60520C76A0D}" type="parTrans" cxnId="{A6CA40FF-0C5D-4F6D-92A1-DEBD04571B5D}">
      <dgm:prSet/>
      <dgm:spPr/>
      <dgm:t>
        <a:bodyPr/>
        <a:lstStyle/>
        <a:p>
          <a:endParaRPr lang="en-IN"/>
        </a:p>
      </dgm:t>
    </dgm:pt>
    <dgm:pt modelId="{25A80D30-1301-4BB2-AA27-BC5579F9B201}" type="sibTrans" cxnId="{A6CA40FF-0C5D-4F6D-92A1-DEBD04571B5D}">
      <dgm:prSet/>
      <dgm:spPr/>
      <dgm:t>
        <a:bodyPr/>
        <a:lstStyle/>
        <a:p>
          <a:endParaRPr lang="en-IN"/>
        </a:p>
      </dgm:t>
    </dgm:pt>
    <dgm:pt modelId="{0F680F74-4D3E-49C0-AE2A-19D1AB9DAD34}">
      <dgm:prSet phldrT="[Text]" custT="1"/>
      <dgm:spPr/>
      <dgm:t>
        <a:bodyPr/>
        <a:lstStyle/>
        <a:p>
          <a:r>
            <a:rPr lang="en-US" sz="3200" b="1" i="1">
              <a:latin typeface="Times New Roman"/>
              <a:cs typeface="Times New Roman"/>
            </a:rPr>
            <a:t>Allottee</a:t>
          </a:r>
          <a:endParaRPr lang="en-US"/>
        </a:p>
      </dgm:t>
    </dgm:pt>
    <dgm:pt modelId="{F46314ED-37ED-452A-9BEA-DE9C063D246F}" type="parTrans" cxnId="{B550B0DF-210F-4C02-8908-73A1717C097C}">
      <dgm:prSet/>
      <dgm:spPr/>
      <dgm:t>
        <a:bodyPr/>
        <a:lstStyle/>
        <a:p>
          <a:endParaRPr lang="en-IN"/>
        </a:p>
      </dgm:t>
    </dgm:pt>
    <dgm:pt modelId="{7A14AB16-E396-42C1-9ED3-627593D19A4F}" type="sibTrans" cxnId="{B550B0DF-210F-4C02-8908-73A1717C097C}">
      <dgm:prSet/>
      <dgm:spPr/>
      <dgm:t>
        <a:bodyPr/>
        <a:lstStyle/>
        <a:p>
          <a:endParaRPr lang="en-IN"/>
        </a:p>
      </dgm:t>
    </dgm:pt>
    <dgm:pt modelId="{9B97A6DA-69CD-4327-8C7B-425C70A9923B}">
      <dgm:prSet phldrT="[Text]" phldr="0"/>
      <dgm:spPr/>
      <dgm:t>
        <a:bodyPr/>
        <a:lstStyle/>
        <a:p>
          <a:pPr rtl="0"/>
          <a:r>
            <a:rPr lang="en-US" sz="3000" b="1" i="1">
              <a:latin typeface="Times New Roman"/>
              <a:cs typeface="Times New Roman"/>
            </a:rPr>
            <a:t>Other Creditor</a:t>
          </a:r>
        </a:p>
      </dgm:t>
    </dgm:pt>
    <dgm:pt modelId="{E175AC6D-8936-4497-8C51-C697CD2809F3}" type="parTrans" cxnId="{99F4EBBC-2714-4C00-83F3-DF7364842653}">
      <dgm:prSet/>
      <dgm:spPr/>
    </dgm:pt>
    <dgm:pt modelId="{A522F762-01F1-41AF-8263-D9D031A57D03}" type="sibTrans" cxnId="{99F4EBBC-2714-4C00-83F3-DF7364842653}">
      <dgm:prSet/>
      <dgm:spPr/>
    </dgm:pt>
    <dgm:pt modelId="{676AD3B5-C326-4159-95BD-60DC31D876D9}">
      <dgm:prSet phldrT="[Text]" phldr="0"/>
      <dgm:spPr/>
      <dgm:t>
        <a:bodyPr/>
        <a:lstStyle/>
        <a:p>
          <a:r>
            <a:rPr lang="en-US" sz="3000" b="1" i="1">
              <a:latin typeface="Times New Roman"/>
              <a:cs typeface="Times New Roman"/>
            </a:rPr>
            <a:t>RERA</a:t>
          </a:r>
        </a:p>
      </dgm:t>
    </dgm:pt>
    <dgm:pt modelId="{72123213-E664-422F-9FB9-CF2CE91C10EC}" type="parTrans" cxnId="{49CA2CDB-6AAF-464E-BB1B-C2293561A57D}">
      <dgm:prSet/>
      <dgm:spPr/>
    </dgm:pt>
    <dgm:pt modelId="{F51AC20D-0AB1-453D-8405-8270A8E0F3D0}" type="sibTrans" cxnId="{49CA2CDB-6AAF-464E-BB1B-C2293561A57D}">
      <dgm:prSet/>
      <dgm:spPr/>
    </dgm:pt>
    <dgm:pt modelId="{E670D4FE-ABB3-4DA4-A8CE-762DBD1A6238}">
      <dgm:prSet phldrT="[Text]" phldr="0"/>
      <dgm:spPr/>
      <dgm:t>
        <a:bodyPr/>
        <a:lstStyle/>
        <a:p>
          <a:r>
            <a:rPr lang="en-US" sz="3000" b="1" i="1">
              <a:latin typeface="Times New Roman"/>
              <a:cs typeface="Times New Roman"/>
            </a:rPr>
            <a:t>NCLT</a:t>
          </a:r>
        </a:p>
      </dgm:t>
    </dgm:pt>
    <dgm:pt modelId="{15C55740-76BC-4E7B-8233-E271B50E34A4}" type="parTrans" cxnId="{A2B515B6-BF8A-46A3-B3E0-7E669273DFE9}">
      <dgm:prSet/>
      <dgm:spPr/>
    </dgm:pt>
    <dgm:pt modelId="{7C9A216F-480B-4C44-8B03-CA118E6EFDB1}" type="sibTrans" cxnId="{A2B515B6-BF8A-46A3-B3E0-7E669273DFE9}">
      <dgm:prSet/>
      <dgm:spPr/>
    </dgm:pt>
    <dgm:pt modelId="{D0197C76-81EF-458E-BE58-3B6E6ED20085}" type="pres">
      <dgm:prSet presAssocID="{B767D02E-11FD-42A9-B270-F99FD15170A7}" presName="Name0" presStyleCnt="0">
        <dgm:presLayoutVars>
          <dgm:dir/>
          <dgm:resizeHandles val="exact"/>
        </dgm:presLayoutVars>
      </dgm:prSet>
      <dgm:spPr/>
    </dgm:pt>
    <dgm:pt modelId="{44402353-679E-427D-9291-E4C6CE884C1F}" type="pres">
      <dgm:prSet presAssocID="{B767D02E-11FD-42A9-B270-F99FD15170A7}" presName="cycle" presStyleCnt="0"/>
      <dgm:spPr/>
    </dgm:pt>
    <dgm:pt modelId="{E5A191C9-2CF9-42F1-82A3-C04AB62845FB}" type="pres">
      <dgm:prSet presAssocID="{8757EC83-20A2-412B-B0E2-B3A3D094E8D4}" presName="nodeFirstNode" presStyleLbl="node1" presStyleIdx="0" presStyleCnt="7" custRadScaleRad="99236">
        <dgm:presLayoutVars>
          <dgm:bulletEnabled val="1"/>
        </dgm:presLayoutVars>
      </dgm:prSet>
      <dgm:spPr/>
    </dgm:pt>
    <dgm:pt modelId="{98F85347-04DA-4E1B-8A7A-81C3BAD1D85A}" type="pres">
      <dgm:prSet presAssocID="{5370D8F9-F89A-4A58-BFF8-85B6E0DC1462}" presName="sibTransFirstNode" presStyleLbl="bgShp" presStyleIdx="0" presStyleCnt="1"/>
      <dgm:spPr/>
    </dgm:pt>
    <dgm:pt modelId="{064759A6-CC41-418B-BAAF-BBF996ED03C5}" type="pres">
      <dgm:prSet presAssocID="{75032D9E-A647-46F8-B942-5002FB725557}" presName="nodeFollowingNodes" presStyleLbl="node1" presStyleIdx="1" presStyleCnt="7" custRadScaleRad="109115" custRadScaleInc="6768">
        <dgm:presLayoutVars>
          <dgm:bulletEnabled val="1"/>
        </dgm:presLayoutVars>
      </dgm:prSet>
      <dgm:spPr/>
    </dgm:pt>
    <dgm:pt modelId="{EE958B36-35E3-417B-9835-B64296E0F0A8}" type="pres">
      <dgm:prSet presAssocID="{0F680F74-4D3E-49C0-AE2A-19D1AB9DAD34}" presName="nodeFollowingNodes" presStyleLbl="node1" presStyleIdx="2" presStyleCnt="7" custRadScaleRad="104212" custRadScaleInc="10344">
        <dgm:presLayoutVars>
          <dgm:bulletEnabled val="1"/>
        </dgm:presLayoutVars>
      </dgm:prSet>
      <dgm:spPr/>
    </dgm:pt>
    <dgm:pt modelId="{3F810419-80F4-40F5-AD09-8D07887FF3F2}" type="pres">
      <dgm:prSet presAssocID="{67FBB0F5-6AD5-4DCA-9CC1-00C749C671BF}" presName="nodeFollowingNodes" presStyleLbl="node1" presStyleIdx="3" presStyleCnt="7" custRadScaleRad="108426" custRadScaleInc="-6618">
        <dgm:presLayoutVars>
          <dgm:bulletEnabled val="1"/>
        </dgm:presLayoutVars>
      </dgm:prSet>
      <dgm:spPr/>
    </dgm:pt>
    <dgm:pt modelId="{C1C6143A-B9A8-4959-8134-61792CD6E9C1}" type="pres">
      <dgm:prSet presAssocID="{9B97A6DA-69CD-4327-8C7B-425C70A9923B}" presName="nodeFollowingNodes" presStyleLbl="node1" presStyleIdx="4" presStyleCnt="7">
        <dgm:presLayoutVars>
          <dgm:bulletEnabled val="1"/>
        </dgm:presLayoutVars>
      </dgm:prSet>
      <dgm:spPr/>
    </dgm:pt>
    <dgm:pt modelId="{52A20244-5F28-4EA7-A6E3-A40F88D4F15E}" type="pres">
      <dgm:prSet presAssocID="{676AD3B5-C326-4159-95BD-60DC31D876D9}" presName="nodeFollowingNodes" presStyleLbl="node1" presStyleIdx="5" presStyleCnt="7">
        <dgm:presLayoutVars>
          <dgm:bulletEnabled val="1"/>
        </dgm:presLayoutVars>
      </dgm:prSet>
      <dgm:spPr/>
    </dgm:pt>
    <dgm:pt modelId="{0CE7CA4E-3458-4A85-B904-EE606B4F7475}" type="pres">
      <dgm:prSet presAssocID="{E670D4FE-ABB3-4DA4-A8CE-762DBD1A6238}" presName="nodeFollowingNodes" presStyleLbl="node1" presStyleIdx="6" presStyleCnt="7">
        <dgm:presLayoutVars>
          <dgm:bulletEnabled val="1"/>
        </dgm:presLayoutVars>
      </dgm:prSet>
      <dgm:spPr/>
    </dgm:pt>
  </dgm:ptLst>
  <dgm:cxnLst>
    <dgm:cxn modelId="{B81B5602-A78F-4964-A34D-6FED21871193}" type="presOf" srcId="{B767D02E-11FD-42A9-B270-F99FD15170A7}" destId="{D0197C76-81EF-458E-BE58-3B6E6ED20085}" srcOrd="0" destOrd="0" presId="urn:microsoft.com/office/officeart/2005/8/layout/cycle3"/>
    <dgm:cxn modelId="{04E06513-3182-489A-A60F-9A1E2E31C1CA}" type="presOf" srcId="{67FBB0F5-6AD5-4DCA-9CC1-00C749C671BF}" destId="{3F810419-80F4-40F5-AD09-8D07887FF3F2}" srcOrd="0" destOrd="0" presId="urn:microsoft.com/office/officeart/2005/8/layout/cycle3"/>
    <dgm:cxn modelId="{26E44015-2FC6-4AC9-AA5A-B0581146772C}" type="presOf" srcId="{8757EC83-20A2-412B-B0E2-B3A3D094E8D4}" destId="{E5A191C9-2CF9-42F1-82A3-C04AB62845FB}" srcOrd="0" destOrd="0" presId="urn:microsoft.com/office/officeart/2005/8/layout/cycle3"/>
    <dgm:cxn modelId="{CA874E31-FF2D-4F8C-A00E-4BCB5F7D979C}" srcId="{B767D02E-11FD-42A9-B270-F99FD15170A7}" destId="{67FBB0F5-6AD5-4DCA-9CC1-00C749C671BF}" srcOrd="3" destOrd="0" parTransId="{CA1B83A5-0BE2-45F3-81AA-6A2623116B07}" sibTransId="{92928BD9-CBC0-47B2-90E6-CD3F9953B50C}"/>
    <dgm:cxn modelId="{94206838-8687-4B55-854E-46C80378A511}" type="presOf" srcId="{676AD3B5-C326-4159-95BD-60DC31D876D9}" destId="{52A20244-5F28-4EA7-A6E3-A40F88D4F15E}" srcOrd="0" destOrd="0" presId="urn:microsoft.com/office/officeart/2005/8/layout/cycle3"/>
    <dgm:cxn modelId="{4F26CD44-C9AD-469C-A389-9722EA27ACE1}" type="presOf" srcId="{9B97A6DA-69CD-4327-8C7B-425C70A9923B}" destId="{C1C6143A-B9A8-4959-8134-61792CD6E9C1}" srcOrd="0" destOrd="0" presId="urn:microsoft.com/office/officeart/2005/8/layout/cycle3"/>
    <dgm:cxn modelId="{1F9D0D83-BB1F-49E5-9747-D7037DBA6680}" srcId="{B767D02E-11FD-42A9-B270-F99FD15170A7}" destId="{8757EC83-20A2-412B-B0E2-B3A3D094E8D4}" srcOrd="0" destOrd="0" parTransId="{CD1D1366-5D2C-4653-9501-32C21CB60C19}" sibTransId="{5370D8F9-F89A-4A58-BFF8-85B6E0DC1462}"/>
    <dgm:cxn modelId="{997C8393-D112-40D6-9E08-70143D596DD1}" type="presOf" srcId="{0F680F74-4D3E-49C0-AE2A-19D1AB9DAD34}" destId="{EE958B36-35E3-417B-9835-B64296E0F0A8}" srcOrd="0" destOrd="0" presId="urn:microsoft.com/office/officeart/2005/8/layout/cycle3"/>
    <dgm:cxn modelId="{A2B515B6-BF8A-46A3-B3E0-7E669273DFE9}" srcId="{B767D02E-11FD-42A9-B270-F99FD15170A7}" destId="{E670D4FE-ABB3-4DA4-A8CE-762DBD1A6238}" srcOrd="6" destOrd="0" parTransId="{15C55740-76BC-4E7B-8233-E271B50E34A4}" sibTransId="{7C9A216F-480B-4C44-8B03-CA118E6EFDB1}"/>
    <dgm:cxn modelId="{99F4EBBC-2714-4C00-83F3-DF7364842653}" srcId="{B767D02E-11FD-42A9-B270-F99FD15170A7}" destId="{9B97A6DA-69CD-4327-8C7B-425C70A9923B}" srcOrd="4" destOrd="0" parTransId="{E175AC6D-8936-4497-8C51-C697CD2809F3}" sibTransId="{A522F762-01F1-41AF-8263-D9D031A57D03}"/>
    <dgm:cxn modelId="{0C02F0D0-0289-4D02-9D48-811611F7BBF3}" type="presOf" srcId="{75032D9E-A647-46F8-B942-5002FB725557}" destId="{064759A6-CC41-418B-BAAF-BBF996ED03C5}" srcOrd="0" destOrd="0" presId="urn:microsoft.com/office/officeart/2005/8/layout/cycle3"/>
    <dgm:cxn modelId="{49CA2CDB-6AAF-464E-BB1B-C2293561A57D}" srcId="{B767D02E-11FD-42A9-B270-F99FD15170A7}" destId="{676AD3B5-C326-4159-95BD-60DC31D876D9}" srcOrd="5" destOrd="0" parTransId="{72123213-E664-422F-9FB9-CF2CE91C10EC}" sibTransId="{F51AC20D-0AB1-453D-8405-8270A8E0F3D0}"/>
    <dgm:cxn modelId="{B550B0DF-210F-4C02-8908-73A1717C097C}" srcId="{B767D02E-11FD-42A9-B270-F99FD15170A7}" destId="{0F680F74-4D3E-49C0-AE2A-19D1AB9DAD34}" srcOrd="2" destOrd="0" parTransId="{F46314ED-37ED-452A-9BEA-DE9C063D246F}" sibTransId="{7A14AB16-E396-42C1-9ED3-627593D19A4F}"/>
    <dgm:cxn modelId="{F33FA4EE-E470-497D-82B0-27C7CF2A2355}" type="presOf" srcId="{5370D8F9-F89A-4A58-BFF8-85B6E0DC1462}" destId="{98F85347-04DA-4E1B-8A7A-81C3BAD1D85A}" srcOrd="0" destOrd="0" presId="urn:microsoft.com/office/officeart/2005/8/layout/cycle3"/>
    <dgm:cxn modelId="{E16435F6-A1D0-4F8A-8C34-7C9E4EA1CED8}" type="presOf" srcId="{E670D4FE-ABB3-4DA4-A8CE-762DBD1A6238}" destId="{0CE7CA4E-3458-4A85-B904-EE606B4F7475}" srcOrd="0" destOrd="0" presId="urn:microsoft.com/office/officeart/2005/8/layout/cycle3"/>
    <dgm:cxn modelId="{A6CA40FF-0C5D-4F6D-92A1-DEBD04571B5D}" srcId="{B767D02E-11FD-42A9-B270-F99FD15170A7}" destId="{75032D9E-A647-46F8-B942-5002FB725557}" srcOrd="1" destOrd="0" parTransId="{174F5AC0-A449-4B8B-9A2C-D60520C76A0D}" sibTransId="{25A80D30-1301-4BB2-AA27-BC5579F9B201}"/>
    <dgm:cxn modelId="{C1C82460-08A9-470A-AAA9-ED6E6B6D6BB8}" type="presParOf" srcId="{D0197C76-81EF-458E-BE58-3B6E6ED20085}" destId="{44402353-679E-427D-9291-E4C6CE884C1F}" srcOrd="0" destOrd="0" presId="urn:microsoft.com/office/officeart/2005/8/layout/cycle3"/>
    <dgm:cxn modelId="{14AA62EF-2A9D-4C96-B56E-E83310BC1198}" type="presParOf" srcId="{44402353-679E-427D-9291-E4C6CE884C1F}" destId="{E5A191C9-2CF9-42F1-82A3-C04AB62845FB}" srcOrd="0" destOrd="0" presId="urn:microsoft.com/office/officeart/2005/8/layout/cycle3"/>
    <dgm:cxn modelId="{54A49706-CF36-4349-B5BA-98F906E26B2B}" type="presParOf" srcId="{44402353-679E-427D-9291-E4C6CE884C1F}" destId="{98F85347-04DA-4E1B-8A7A-81C3BAD1D85A}" srcOrd="1" destOrd="0" presId="urn:microsoft.com/office/officeart/2005/8/layout/cycle3"/>
    <dgm:cxn modelId="{33256AFF-4449-4F05-A80D-3833B51DE5DF}" type="presParOf" srcId="{44402353-679E-427D-9291-E4C6CE884C1F}" destId="{064759A6-CC41-418B-BAAF-BBF996ED03C5}" srcOrd="2" destOrd="0" presId="urn:microsoft.com/office/officeart/2005/8/layout/cycle3"/>
    <dgm:cxn modelId="{1E6C8105-A293-430F-8CD5-3DC45072C540}" type="presParOf" srcId="{44402353-679E-427D-9291-E4C6CE884C1F}" destId="{EE958B36-35E3-417B-9835-B64296E0F0A8}" srcOrd="3" destOrd="0" presId="urn:microsoft.com/office/officeart/2005/8/layout/cycle3"/>
    <dgm:cxn modelId="{89BA3D05-6C4E-4C62-8860-3393191AA31C}" type="presParOf" srcId="{44402353-679E-427D-9291-E4C6CE884C1F}" destId="{3F810419-80F4-40F5-AD09-8D07887FF3F2}" srcOrd="4" destOrd="0" presId="urn:microsoft.com/office/officeart/2005/8/layout/cycle3"/>
    <dgm:cxn modelId="{500AD1D6-9A83-427A-9A60-98CF334C7CAC}" type="presParOf" srcId="{44402353-679E-427D-9291-E4C6CE884C1F}" destId="{C1C6143A-B9A8-4959-8134-61792CD6E9C1}" srcOrd="5" destOrd="0" presId="urn:microsoft.com/office/officeart/2005/8/layout/cycle3"/>
    <dgm:cxn modelId="{D42FEC30-44A8-4799-98BB-CFA9E2D43737}" type="presParOf" srcId="{44402353-679E-427D-9291-E4C6CE884C1F}" destId="{52A20244-5F28-4EA7-A6E3-A40F88D4F15E}" srcOrd="6" destOrd="0" presId="urn:microsoft.com/office/officeart/2005/8/layout/cycle3"/>
    <dgm:cxn modelId="{C850D6A5-E367-49ED-A64E-AA626399B309}" type="presParOf" srcId="{44402353-679E-427D-9291-E4C6CE884C1F}" destId="{0CE7CA4E-3458-4A85-B904-EE606B4F7475}" srcOrd="7" destOrd="0" presId="urn:microsoft.com/office/officeart/2005/8/layout/cycle3"/>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85347-04DA-4E1B-8A7A-81C3BAD1D85A}">
      <dsp:nvSpPr>
        <dsp:cNvPr id="0" name=""/>
        <dsp:cNvSpPr/>
      </dsp:nvSpPr>
      <dsp:spPr>
        <a:xfrm>
          <a:off x="1540156" y="-23787"/>
          <a:ext cx="8898326" cy="8898326"/>
        </a:xfrm>
        <a:prstGeom prst="circularArrow">
          <a:avLst>
            <a:gd name="adj1" fmla="val 5544"/>
            <a:gd name="adj2" fmla="val 330680"/>
            <a:gd name="adj3" fmla="val 14475954"/>
            <a:gd name="adj4" fmla="val 16973038"/>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A191C9-2CF9-42F1-82A3-C04AB62845FB}">
      <dsp:nvSpPr>
        <dsp:cNvPr id="0" name=""/>
        <dsp:cNvSpPr/>
      </dsp:nvSpPr>
      <dsp:spPr>
        <a:xfrm>
          <a:off x="4565101" y="32843"/>
          <a:ext cx="2848436" cy="142421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i="1" kern="1200">
              <a:latin typeface="Times New Roman"/>
              <a:cs typeface="Times New Roman"/>
            </a:rPr>
            <a:t>Landowner</a:t>
          </a:r>
        </a:p>
      </dsp:txBody>
      <dsp:txXfrm>
        <a:off x="4634626" y="102368"/>
        <a:ext cx="2709386" cy="1285168"/>
      </dsp:txXfrm>
    </dsp:sp>
    <dsp:sp modelId="{064759A6-CC41-418B-BAAF-BBF996ED03C5}">
      <dsp:nvSpPr>
        <dsp:cNvPr id="0" name=""/>
        <dsp:cNvSpPr/>
      </dsp:nvSpPr>
      <dsp:spPr>
        <a:xfrm>
          <a:off x="7934841" y="1392544"/>
          <a:ext cx="2848436" cy="142421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i="1" kern="1200">
              <a:latin typeface="Times New Roman"/>
              <a:cs typeface="Times New Roman"/>
            </a:rPr>
            <a:t>Developer</a:t>
          </a:r>
        </a:p>
      </dsp:txBody>
      <dsp:txXfrm>
        <a:off x="8004366" y="1462069"/>
        <a:ext cx="2709386" cy="1285168"/>
      </dsp:txXfrm>
    </dsp:sp>
    <dsp:sp modelId="{EE958B36-35E3-417B-9835-B64296E0F0A8}">
      <dsp:nvSpPr>
        <dsp:cNvPr id="0" name=""/>
        <dsp:cNvSpPr/>
      </dsp:nvSpPr>
      <dsp:spPr>
        <a:xfrm>
          <a:off x="8336255" y="4988353"/>
          <a:ext cx="2848436" cy="142421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i="1" kern="1200">
              <a:latin typeface="Times New Roman"/>
              <a:cs typeface="Times New Roman"/>
            </a:rPr>
            <a:t>Allottee</a:t>
          </a:r>
          <a:endParaRPr lang="en-US" kern="1200"/>
        </a:p>
      </dsp:txBody>
      <dsp:txXfrm>
        <a:off x="8405780" y="5057878"/>
        <a:ext cx="2709386" cy="1285168"/>
      </dsp:txXfrm>
    </dsp:sp>
    <dsp:sp modelId="{3F810419-80F4-40F5-AD09-8D07887FF3F2}">
      <dsp:nvSpPr>
        <dsp:cNvPr id="0" name=""/>
        <dsp:cNvSpPr/>
      </dsp:nvSpPr>
      <dsp:spPr>
        <a:xfrm>
          <a:off x="6540419" y="7221114"/>
          <a:ext cx="2848436" cy="142421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i="1" kern="1200">
              <a:latin typeface="Times New Roman"/>
              <a:cs typeface="Times New Roman"/>
            </a:rPr>
            <a:t>Secured Creditor</a:t>
          </a:r>
        </a:p>
      </dsp:txBody>
      <dsp:txXfrm>
        <a:off x="6609944" y="7290639"/>
        <a:ext cx="2709386" cy="1285168"/>
      </dsp:txXfrm>
    </dsp:sp>
    <dsp:sp modelId="{C1C6143A-B9A8-4959-8134-61792CD6E9C1}">
      <dsp:nvSpPr>
        <dsp:cNvPr id="0" name=""/>
        <dsp:cNvSpPr/>
      </dsp:nvSpPr>
      <dsp:spPr>
        <a:xfrm>
          <a:off x="2918688" y="7217261"/>
          <a:ext cx="2848436" cy="142421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rtl="0">
            <a:lnSpc>
              <a:spcPct val="90000"/>
            </a:lnSpc>
            <a:spcBef>
              <a:spcPct val="0"/>
            </a:spcBef>
            <a:spcAft>
              <a:spcPct val="35000"/>
            </a:spcAft>
            <a:buNone/>
          </a:pPr>
          <a:r>
            <a:rPr lang="en-US" sz="3700" b="1" i="1" kern="1200">
              <a:latin typeface="Times New Roman"/>
              <a:cs typeface="Times New Roman"/>
            </a:rPr>
            <a:t>Other Creditor</a:t>
          </a:r>
        </a:p>
      </dsp:txBody>
      <dsp:txXfrm>
        <a:off x="2988213" y="7286786"/>
        <a:ext cx="2709386" cy="1285168"/>
      </dsp:txXfrm>
    </dsp:sp>
    <dsp:sp modelId="{52A20244-5F28-4EA7-A6E3-A40F88D4F15E}">
      <dsp:nvSpPr>
        <dsp:cNvPr id="0" name=""/>
        <dsp:cNvSpPr/>
      </dsp:nvSpPr>
      <dsp:spPr>
        <a:xfrm>
          <a:off x="865644" y="4642825"/>
          <a:ext cx="2848436" cy="142421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i="1" kern="1200">
              <a:latin typeface="Times New Roman"/>
              <a:cs typeface="Times New Roman"/>
            </a:rPr>
            <a:t>RERA</a:t>
          </a:r>
        </a:p>
      </dsp:txBody>
      <dsp:txXfrm>
        <a:off x="935169" y="4712350"/>
        <a:ext cx="2709386" cy="1285168"/>
      </dsp:txXfrm>
    </dsp:sp>
    <dsp:sp modelId="{0CE7CA4E-3458-4A85-B904-EE606B4F7475}">
      <dsp:nvSpPr>
        <dsp:cNvPr id="0" name=""/>
        <dsp:cNvSpPr/>
      </dsp:nvSpPr>
      <dsp:spPr>
        <a:xfrm>
          <a:off x="1598367" y="1432557"/>
          <a:ext cx="2848436" cy="142421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i="1" kern="1200">
              <a:latin typeface="Times New Roman"/>
              <a:cs typeface="Times New Roman"/>
            </a:rPr>
            <a:t>NCLT</a:t>
          </a:r>
        </a:p>
      </dsp:txBody>
      <dsp:txXfrm>
        <a:off x="1667892" y="1502082"/>
        <a:ext cx="2709386" cy="128516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6T07:52:00.795"/>
    </inkml:context>
    <inkml:brush xml:id="br0">
      <inkml:brushProperty name="width" value="0.1" units="cm"/>
      <inkml:brushProperty name="height" value="0.1" units="cm"/>
      <inkml:brushProperty name="color" value="#FFFFFF"/>
    </inkml:brush>
  </inkml:definitions>
  <inkml:trace contextRef="#ctx0" brushRef="#br0">4655 93 9830,'-26'1'303,"1"-1"-1,-1-2 1,1 0 0,0-2 0,0 0-1,-31-11 1,3-1 96,-2 1 0,1 3 1,-1 3-1,-1 1 0,0 3 1,-78 4-1,-883 4 6109,758 19-4781,79-4-656,152-16-842,1 0 0,-1 2 0,1 1 1,-42 14-1,-315 105 789,335-107-1018,-1-2 0,0-2 0,-1-2 0,0-2 0,-101 3 0,-26-15 0,-60 2 0,183 8 0,-1 1 0,2 3 0,-88 29 0,83-22 0,-1-2 0,-107 14 0,-109 14 0,57-7 0,161-30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6T07:53:39.030"/>
    </inkml:context>
    <inkml:brush xml:id="br0">
      <inkml:brushProperty name="width" value="0.35" units="cm"/>
      <inkml:brushProperty name="height" value="0.35" units="cm"/>
      <inkml:brushProperty name="color" value="#FFFFFF"/>
    </inkml:brush>
  </inkml:definitions>
  <inkml:trace contextRef="#ctx0" brushRef="#br0">284 0 4915,'8'0'72,"1"0"1,-1 1-1,1 0 1,-1 0-1,1 0 0,-1 1 1,0 1-1,0-1 1,0 1-1,0 1 0,0 0 1,-1 0-1,1 0 0,-1 1 1,0 0-1,11 10 1,0 1 88,1 0 1,0-2 0,32 19-1,-44-29-123,0-1 0,0 0 1,1 0-1,-1-1 0,1 0 0,0 0 0,-1-1 0,1 0 0,0 0 1,0-1-1,-1 0 0,1 0 0,0-1 0,0 0 0,8-3 0,-8 3-38,-1-1 0,0 0-1,0-1 1,0 0-1,0 0 1,-1 0-1,1-1 1,-1 0-1,0 0 1,0-1 0,0 0-1,0 0 1,-1 0-1,0-1 1,0 1-1,-1-1 1,7-11 0,-10 16 9,0 0 0,-1 0 0,1-1 0,-1 1 1,1 0-1,-1 0 0,0 0 0,1 0 0,-1 0 1,0-1-1,0 1 0,0 0 0,0 0 0,0 0 1,0-1-1,0 1 0,0 0 0,-1 0 0,1 0 1,0 0-1,-1-1 0,1 1 0,-1 0 0,1 0 1,-1 0-1,1 0 0,-1 0 0,0 0 1,1 0-1,-1 0 0,0 1 0,0-1 0,0 0 1,0 0-1,0 0 0,0 1 0,0-1 0,0 1 1,0-1-1,0 1 0,-2-1 0,-1 0 37,-1 0-1,1 0 0,-1 0 1,1 1-1,-1 0 1,0 0-1,1 0 0,-1 0 1,-7 2-1,-21 7 136,0 1 0,1 1-1,0 2 1,-32 18 0,-116 78 529,100-54-159,-135 120 0,170-129-525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6T07:53:49.490"/>
    </inkml:context>
    <inkml:brush xml:id="br0">
      <inkml:brushProperty name="width" value="0.35" units="cm"/>
      <inkml:brushProperty name="height" value="0.35" units="cm"/>
      <inkml:brushProperty name="color" value="#FFFFFF"/>
    </inkml:brush>
  </inkml:definitions>
  <inkml:trace contextRef="#ctx0" brushRef="#br0">603 123 4915,'0'103'791,"0"-51"-250,0-43-365,0-18-113,0-217 323,0 247-252,1 43 249,-2 0 1,-3 1-1,-19 89 0,16-138-246,2-24-136,1-31-66,1-286-230,4 261 252,-8 245 1324,-3-115-958,-3 0 0,-40 120 0,39-142-141,3 0 0,1 2 0,2-1 1,3 1-1,1-1 0,4 76 0,0-117-157,0 0 1,0 0 0,1 0-1,-1 0 1,1 0 0,0 0-1,1-1 1,-1 1-1,0 0 1,1-1 0,0 1-1,0-1 1,0 0 0,3 4-1,-3-5-6,0-1 0,0 0 0,0 0 0,0 0 0,0 0 0,0 0 0,0-1 0,1 1 0,-1-1 0,0 1 0,0-1 0,0 0 0,1 0 0,-1 0 0,0 0 0,1 0 0,-1 0 0,0-1 0,0 1-1,0-1 1,1 1 0,-1-1 0,0 0 0,0 0 0,0 0 0,3-2 0,27-16-94,-1-1-1,-2-1 1,0-1 0,-1-2-1,30-33 1,29-23-100,-36 37 62,-2-1-3,2 3-1,67-43 1,-113 81 130,1 0 1,-1 1 0,0-1 0,1 1 0,-1 0 0,1 0 0,0 1 0,9-2 0,-13 3-5,0 0 1,0 0-1,0 1 0,1-1 1,-1 0-1,0 1 1,0-1-1,0 1 0,0 0 1,0 0-1,-1-1 1,1 1-1,0 1 1,0-1-1,0 0 0,-1 0 1,1 1-1,-1-1 1,1 1-1,-1-1 0,1 1 1,-1-1-1,0 1 1,0 0-1,0 0 1,0 0-1,1 2 0,2 6 32,0 0-1,-1 0 1,-1 1-1,1-1 1,-2 1 0,1 0-1,-2 0 1,1-1-1,-1 1 1,-1 0-1,0 0 1,0 0-1,-5 15 1,-1-3 42,0-1 0,-1 0 0,-1 0 0,-1-1 1,-16 26-1,-25 26 371,-106 118 1,53-69-221,95-110-208,-4 4 38,-27 27-1,36-39-46,0-1-1,0 0 0,0 0 0,-1 0 1,1 0-1,-1-1 0,1 1 0,-1-1 1,0-1-1,0 1 0,0-1 0,-7 2 1,9-3-20,0 0 1,1 0-1,-1-1 1,0 1-1,1-1 1,-1 0-1,1 1 0,-1-1 1,0 0-1,1-1 1,0 1-1,-1 0 1,1-1-1,0 1 1,0-1-1,0 0 1,0 1-1,0-1 1,0 0-1,0 0 1,0-1-1,1 1 1,-2-3-1,-6-9-82,1 0 0,-11-29 0,5 12 19,-4-2-45,-3 0 1,0 1 0,-47-52-1,61 76 138,0 2 0,0-1-1,-1 1 1,0 0 0,-1 0-1,1 1 1,-1 0 0,0 1-1,0 0 1,-1 0 0,1 1-1,-18-4 1,-4 3 62,0 1 0,-55 1 0,54 2-13,1-1-1,-43-6 0,42-1-61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6T07:53:56.495"/>
    </inkml:context>
    <inkml:brush xml:id="br0">
      <inkml:brushProperty name="width" value="0.35" units="cm"/>
      <inkml:brushProperty name="height" value="0.35" units="cm"/>
      <inkml:brushProperty name="color" value="#FFFFFF"/>
    </inkml:brush>
  </inkml:definitions>
  <inkml:trace contextRef="#ctx0" brushRef="#br0">56 537 4915,'7'-1'84,"0"1"0,1 0 1,-1 1-1,0 0 0,0 0 0,0 1 1,0-1-1,11 6 0,-14-5-53,-1 0 1,0 0-1,0 1 0,0 0 1,0-1-1,0 1 0,0 0 0,-1 0 1,0 1-1,1-1 0,-1 0 1,0 1-1,-1-1 0,1 1 1,-1 0-1,1 0 0,0 6 1,6 31 208,-1 0 1,-3 0-1,-1 1 1,-4 50-1,1-57-91,0-18-86,0 5 31,0 1 0,-8 42-1,8-60-67,-1-1-1,0 0 1,0 0 0,0 0-1,-1 0 1,1 0-1,-1 0 1,0 0-1,0-1 1,0 1-1,-1-1 1,1 1-1,-1-1 1,0 0-1,0 0 1,0 0-1,0 0 1,0-1-1,-1 1 1,1-1-1,-1 0 1,-4 2-1,6-3-9,-1 0 0,0-1 0,0 1 0,1-1 0,-1 0 0,0 0 0,0 0 0,1 0 0,-1 0 0,0-1 0,0 1 0,1-1 0,-1 1 0,0-1 0,1 0 0,-1 0 0,1 0 0,-1-1 0,1 1-1,0-1 1,-1 1 0,1-1 0,0 0 0,0 0 0,0 0 0,0 0 0,0 0 0,1 0 0,-1 0 0,-2-5 0,-2-3-28,1-1 0,0 1-1,1-1 1,0 0 0,0 0 0,-2-14 0,-2-24-57,2-1 1,2 0-1,3 1 0,2-1 1,13-93-1,-4 93 18,3 1 1,2 1-1,2 0 0,3 1 1,1 1-1,2 1 0,54-78 1,-69 114 85,0 0 0,0 0 1,0 1-1,1 0 0,0 1 1,1 0-1,0 0 1,0 1-1,0 1 0,1-1 1,-1 2-1,1-1 0,1 1 1,-1 1-1,19-3 1,-18 4 13,-1 0 1,1 1-1,0 0 1,-1 1 0,1 0-1,-1 1 1,1 1 0,0-1-1,-1 2 1,0 0-1,0 0 1,0 1 0,0 0-1,0 1 1,17 10 0,-20-8-6,0 0 1,0 1-1,-1 0 1,1 0-1,-2 0 1,1 1-1,-1 0 1,-1 0-1,1 1 1,-1-1-1,-1 1 1,0 0-1,-1 1 1,0-1-1,4 21 1,-2 11 180,-1 0 1,-2 72-1,-2-104-195,-9 310 986,9-291-866,-3-1 0,0 0-1,-2 0 1,-1 0 0,-16 46 0,18-61-112,-1-1 0,-1 1 0,0-1 1,-1-1-1,0 1 0,-1-1 0,0 0 0,-1-1 1,0 0-1,0 0 0,-1-1 0,-1-1 1,1 1-1,-14 6 0,20-12-16,-1 0-1,0-1 1,0 0 0,-1 0-1,1 0 1,0-1 0,-1 1 0,1-1-1,-1-1 1,1 1 0,-1-1-1,-9 0 1,12-1-22,0 0 0,0 1 0,0-1 0,0 0 0,0-1 0,0 1 0,1 0 0,-1-1 0,1 0 0,-1 1 0,1-1 0,-1 0 0,1 0 0,0-1 0,0 1 0,0 0 1,0-1-1,0 1 0,1-1 0,-1 0 0,1 1 0,-1-1 0,1 0 0,-1-3 0,-3-12-65,0 0 1,1 0 0,1-1 0,-1-35-1,7-81-203,0 65 115,7-103-241,-6 144 317,0 1-1,3 0 1,0 0 0,12-28 0,0 10-48,3 2 0,1 0 1,3 1-1,47-61 1,-57 85 83,1 1 1,1 0 0,38-29-1,-46 40 69,0 0 0,1 0-1,0 1 1,0 1 0,0 0 0,1 0 0,0 1-1,0 1 1,19-4 0,-27 7-11,-1 0-1,0 0 1,0 0 0,1 0 0,-1 0 0,0 1-1,0 0 1,1 0 0,-1 0 0,0 0 0,0 0-1,0 0 1,0 1 0,0-1 0,4 5 0,-1-2 17,-1 1 0,0 0 0,-1 0 0,1 0 0,-1 1 0,0 0 0,4 6 0,3 10 75,-1 1 0,-1 0 0,7 27 0,-15-46-97,11 43 129,-1 0 0,-3 0 0,-2 1 0,-2 0 0,-2 1 0,-2-1 0,-9 69 0,5-95-53,-1 0 0,-1 1 1,0-2-1,-2 1 1,0-1-1,-2 0 0,0-1 1,-1 0-1,-16 21 1,6-14 0,-1 0 1,-2-1 0,0-2 0,-2 0 0,-36 25 0,46-36-45,-1-2 1,0 0-1,-29 12 0,41-21-28,0 0-1,0-1 0,-1 1 0,1-1 1,-1 0-1,1 0 0,-11 0 0,13-2-5,1 1-1,-1 0 0,1-1 1,0 1-1,-1-1 0,1 0 1,0 1-1,0-1 0,-1 0 1,1-1-1,0 1 0,0 0 1,0-1-1,0 1 0,1-1 1,-1 1-1,0-1 0,-2-3 1,-1-2-36,1-1 0,0 1 0,1-1 0,0 0 0,0 0 0,0 0 0,1 0 0,0-1 0,1 1 0,-1-11 0,0-18-105,2-37 0,1 46 71,0-42-140,9-216-350,-2 232 429,2 11 94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6T07:53:00.572"/>
    </inkml:context>
    <inkml:brush xml:id="br0">
      <inkml:brushProperty name="width" value="0.35" units="cm"/>
      <inkml:brushProperty name="height" value="0.35" units="cm"/>
      <inkml:brushProperty name="color" value="#FFFFFF"/>
    </inkml:brush>
  </inkml:definitions>
  <inkml:trace contextRef="#ctx0" brushRef="#br0">853 296 4915,'-4'66'621,"-3"1"0,-27 113 0,7-48-24,24-110-526,-8 27 184,7-77-300,7-366-220,-1 359 238,12-58 0,-14 91 38,1 0 1,-1 1-1,0-1 1,1 0 0,-1 0-1,1 1 1,-1-1-1,1 0 1,0 1 0,0-1-1,0 0 1,0 1-1,0 0 1,0-1 0,0 1-1,1-1 1,-1 1-1,0 0 1,2-1 0,-1 2 1,-1 0 1,0 0-1,1 0 1,-1 0-1,1 0 1,-1 1-1,0-1 1,1 0-1,-1 1 1,0-1-1,0 1 1,1-1 0,-1 1-1,0 0 1,0 0-1,0-1 1,0 1-1,0 0 1,0 0-1,0 0 1,0 0-1,0 0 1,1 3-1,5 5 45,-1 0 0,1 0-1,-2 1 1,0 0 0,0 1-1,-1-1 1,0 1 0,0-1-1,3 21 1,-1 9 141,3 56 0,-9 184 1014,-4-175-633,15 144 0,-10-235-541,-1-7-8,1 0 0,0 1 0,0-1-1,1 0 1,0 0 0,0 0 0,6 12 0,-8-19-32,0 1 0,0-1 1,0 0-1,1 0 0,-1 0 0,0 0 1,0 1-1,0-1 0,0 0 0,0 0 0,1 0 1,-1 0-1,0 0 0,0 0 0,0 0 0,1 1 1,-1-1-1,0 0 0,0 0 0,0 0 1,1 0-1,-1 0 0,0 0 0,0 0 0,0 0 1,1 0-1,-1 0 0,0 0 0,0 0 1,0 0-1,1 0 0,-1 0 0,0 0 0,0-1 1,0 1-1,1 0 0,-1 0 0,0 0 1,0 0-1,0 0 0,0 0 0,1 0 0,-1-1 1,0 1-1,0 0 0,0 0 0,0 0 0,0 0 1,0-1-1,1 1 0,-1 0 0,0 0 1,0 0-1,0-1 0,0 1 0,0 0 0,0 0 1,0 0-1,0-1 0,0 1 0,0 0 1,0 0-1,0 0 0,0-1 0,0 1 0,4-18-54,3-68-210,-6-149 1,-4 111 73,3 62 91,-2 5-66,12-110-1,0 127 84,-10 39 87,0 1 0,0 0 0,0-1 0,0 1 0,0-1 0,0 1 0,0 0 0,0-1 0,0 1 0,0 0 0,0-1 0,1 1 0,-1 0 0,0 0 0,0-1 0,0 1 0,1 0 0,-1-1 0,0 1 0,0 0 0,1 0 0,-1-1 0,0 1 0,0 0 0,1 0 0,-1 0 0,0 0 0,1-1 0,-1 1 0,0 0 0,1 0 0,-1 0 0,0 0 0,1 0 0,-1 0 0,0 0 0,1 0 0,-1 0 0,1 0 0,6 14 143,0 28 35,1 390 1065,-11-286-830,4-103-177,-1-44-237,1 1 0,-1 0 0,0 0 0,0-1 0,0 1 1,0 0-1,0 0 0,0 0 0,0-1 0,1 1 0,-1 0 1,0 0-1,0 0 0,0 0 0,1-1 0,-1 1 0,0 0 1,0 0-1,0 0 0,1 0 0,-1 0 0,0 0 0,0 0 1,1-1-1,-1 1 0,0 0 0,0 0 0,1 0 0,-1 0 0,0 0 1,0 0-1,1 0 0,-1 0 0,0 0 0,0 0 0,0 1 1,1-1-1,-1 0 0,0 0 0,0 0 0,1 0 0,-1 0 1,0 0-1,0 0 0,0 1 0,1-1 0,-1 0 0,0 0 1,0 0-1,0 0 0,0 1 0,1-1 0,-1 0 0,0 0 1,0 0-1,0 1 0,0-1 0,0 0 0,0 0 0,0 1 0,0-1 1,0 0-1,0 0 0,1 1 0,-1-1 0,0 0 0,-1 1 1,15-22-105,-13 20 101,13-26-98,-1-1-1,-1 0 1,12-46 0,15-93-202,-8 25 54,-10 58 133,67-222-477,-69 261 478,-19 44 117,0 0 0,1 0 0,-1 0 0,0 1 0,1-1 0,-1 0 0,1 0 0,-1 1 0,1-1 0,-1 0 0,1 1 0,0-1 0,-1 0 0,1 1 0,0-1 0,-1 1 1,1-1-1,0 1 0,0 0 0,-1-1 0,2 1 0,-1 0 2,-1 0 1,1 0-1,-1 1 1,1-1 0,-1 0-1,1 1 1,-1-1-1,0 1 1,1-1-1,-1 0 1,0 1 0,1-1-1,-1 1 1,0-1-1,1 1 1,-1-1-1,0 1 1,0-1 0,0 1-1,1 0 1,-1-1-1,0 2 1,5 41 241,-5-41-248,1 68 224,-3-1 0,-3 1-1,-3-1 1,-3 0 0,-3 0-1,-38 108 1,38-128-129,12-37-52,-2 0 0,1 0-1,-1-1 1,-1 1 0,0-1 0,-9 15 0,14-25-44,0-1 0,-1 1 0,1-1 0,0 1 0,0-1 0,-1 1 0,1-1 0,0 0 0,-1 1 0,1-1 0,0 1 0,-1-1 0,1 0 0,-1 1-1,1-1 1,-1 0 0,1 1 0,0-1 0,-1 0 0,1 0 0,-1 0 0,0 1 0,1-1 0,-1 0 0,1 0 0,-1 0 0,1 0 0,-1 0 0,1 0 0,-1 0 0,1 0 0,-1 0 0,1 0 0,-1 0 0,0 0 0,1-1 0,-1 1 0,1 0 0,-1 0 0,1 0 0,-1-1 0,1 1 0,0 0 0,-1-1 0,1 1 0,-1 0 0,1-1 0,0 1 0,-1-1 0,1 1 0,0 0 0,-1-1 0,1 1 0,0-1 0,-1 1-1,1-1 1,0 1 0,0-1 0,0 1 0,0-1 0,0 0 0,-1 1 0,1-2 0,-9-38-144,1-58-231,7-168 0,3 133 100,0-245-456,-2 364 833,-1 21 23,-1 34 76,0-33-147,0 0 0,0 0 0,-8 15 0,10-21-45,-1 0 0,0 0 0,0 0 0,0 0 1,-1 0-1,1 0 0,0 0 0,-1-1 0,1 1 0,-1 0 0,1-1 0,-1 1 0,0-1 1,0 0-1,0 0 0,0 0 0,0 0 0,0 0 0,0 0 0,-3 1 0,4-2-11,0 0-1,1 0 0,-1 0 0,0 0 0,0-1 0,0 1 0,1 0 0,-1 0 0,0-1 1,0 1-1,1 0 0,-1-1 0,0 1 0,1-1 0,-1 1 0,0-1 0,1 1 0,-1-1 1,1 1-1,-1-1 0,0 0 0,1 1 0,0-1 0,-1 0 0,1 1 0,-1-1 1,1-1-1,-8-25-110,8 27 113,-6-32 61,-1-45 1,9 150 244,1 33 40,-4 1 0,-16 105 0,9-164-15,-27 91 0,27-115-232,-2 0-1,0-1 1,-2 0-1,0-1 1,-19 24-1,-4-3-30,33-41-76,0 0 0,0 0 0,-1-1 0,1 1 0,0 0 0,-1-1 0,1 0 0,-1 1 0,1-1 0,-1 0 0,1 0 0,-1-1 0,0 1 0,1 0 0,-1-1 0,-3 1 0,5-2 1,-1 1 0,1 0 0,-1 0 0,1-1 0,-1 1 0,1-1 0,0 1 0,-1-1 0,1 1 0,0-1 0,-1 0 0,1 0 0,0 0 0,0 0 0,0 0 0,0 0 0,0 0 0,0 0 0,0 0 0,0 0-1,0-1 1,-1-1 0,-10-34-151,5-13 0,2 1 0,2-1 0,7-89 0,-2 65-19,4-227-151,-6 712 1246,-2-383-810,0 1 0,-3-1 0,0 0-1,-1 0 1,-2 0 0,-1-1 0,-22 48 0,-9 2 146,-62 92 0,87-147-148,-26 33 0,36-50-89,1 0 0,-1 0-1,0-1 1,0 1 0,-1-1-1,1 0 1,-1 0 0,0-1-1,0 0 1,0 0 0,-10 3 0,14-5-15,0-1 1,1 0 0,-1 0-1,0 0 1,1 0 0,-1 0-1,0 0 1,0 0 0,1 0-1,-1-1 1,0 1 0,1 0-1,-1-1 1,0 0 0,1 1-1,-1-1 1,1 0-1,-1 0 1,1 0 0,0 0-1,-1 0 1,1 0 0,0 0-1,0 0 1,-1-1 0,1 1-1,0-1 1,0 1 0,0 0-1,1-1 1,-2-2 0,-1-4-44,0 1 0,0-1 0,1 0 0,0 0 0,-1-11 0,-4-66-276,3 0 0,9-104 0,0 66 133,-2-152-437,-3 821 1768,0-520-1076,-1 0-1,-6 41 0,-1-47 53,8-20-122,0 1 1,0-1-1,0 0 0,-1 0 1,1 0-1,0 0 0,0 0 1,0 1-1,0-1 1,-1 0-1,1 0 0,0 0 1,0 0-1,0 0 0,0 0 1,-1 0-1,1 0 0,0 0 1,0 0-1,0 0 1,-1 0-1,1 0 0,0 0 1,0 0-1,0 0 0,-1 0 1,1 0-1,0 0 0,0 0 1,0 0-1,-1 0 0,1 0 1,0 0-1,0 0 1,0 0-1,0 0 0,-1 0 1,1-1-1,0 1 0,0 0 1,0 0-1,0 0 0,-1 0 1,0-3-15,-1 0 1,1 1-1,0-1 1,-1 0-1,1 0 1,1 0-1,-1 0 1,0 0-1,0-3 1,-8-81-296,4-1 0,6-105 0,1 73 18,-2 72 156,-1 24 82,0-1 0,2 1-1,1-1 1,7-32 0,-8 54 60,0 0 0,0 0 0,0 0 0,0 1 0,0-1 0,1 0 0,-1 1 0,1-1 0,0 1 0,-1 0 0,1 0 0,0-1 0,3-1 0,-5 4-3,1 0 0,-1-1-1,1 1 1,-1 0 0,1-1-1,0 1 1,-1 0 0,1 0 0,0 0-1,-1 0 1,1 0 0,0-1 0,-1 1-1,1 0 1,-1 0 0,1 1 0,0-1-1,-1 0 1,1 0 0,0 0 0,-1 0-1,2 1 1,-1 0 4,0 0-1,0-1 1,1 1 0,-1 0 0,0 1-1,0-1 1,0 0 0,0 0-1,0 0 1,0 1 0,0-1-1,-1 0 1,2 2 0,3 9 39,-1 0 1,0 1-1,0-1 1,-1 1-1,2 24 1,-1 71 181,-3-73-181,0 22 56,0 142 285,-3-163-278,-2-1 1,-1 0-1,-15 54 0,-43 92 276,53-156-324,-2 1 0,-1-1 1,-1-1-1,-29 38 0,40-59-50,1 0-1,-1 0 1,0 0-1,0-1 1,0 1-1,0-1 0,0 1 1,0-1-1,-1 0 1,-6 3-1,8-5-13,1 0-1,0 0 1,-1 0-1,1 0 1,0 0-1,-1 0 1,1 0-1,0 0 1,0 0 0,-1-1-1,1 1 1,0-1-1,0 1 1,-1-1-1,1 1 1,0-1-1,0 0 1,0 1-1,0-1 1,0 0 0,0 0-1,0 0 1,0 0-1,0 0 1,0 0-1,1 0 1,-1 0-1,0 0 1,1 0-1,-1 0 1,1-1 0,-1 1-1,1 0 1,-1 0-1,1-3 1,-5-13-90,0-1 1,2 1 0,0-1-1,-1-26 1,-2-15-39,-23-295-852,28 5-20,2 279 789,0 219 822,-3 181-18,2-322-573,0 1 0,-1 0-1,0-1 1,-1 1 0,0-1 0,0 0-1,-1 0 1,0 1 0,-7 12-1,10-20-15,-1 0 0,1-1-1,0 1 1,-1 0 0,1-1-1,0 1 1,-1-1-1,1 1 1,-1 0 0,1-1-1,-1 1 1,0-1 0,1 1-1,-1-1 1,1 0-1,-1 1 1,0-1 0,1 0-1,-1 1 1,0-1-1,0 0 1,1 0 0,-1 1-1,0-1 1,0 0 0,1 0-1,-1 0 1,0 0-1,0 0 1,1 0 0,-1 0-1,0 0 1,0-1-1,1 1 1,-1 0 0,0 0-1,1-1 1,-1 1 0,0 0-1,1-1 1,-1 1-1,0 0 1,1-1 0,-1 1-1,1-1 1,-1 1-1,1-1 1,-1 0 0,1 1-1,-1-1 1,1 1 0,-1-1-1,1 0 1,-1-1-1,-2-3-25,0-1-1,1 0 0,0 1 1,-1-1-1,0-7 0,-6-44-183,2-1-1,3 1 1,5-107 0,1 80 37,-2 10-29,2-74-154,0 125 283,1 0-1,0 1 1,2-1 0,9-27 0,-11 43 73,0 0 1,0 0 0,0 1 0,1-1-1,0 1 1,0 0 0,0 0-1,1 0 1,0 0 0,0 1 0,0 0-1,1 0 1,0 1 0,0-1-1,8-3 1,-10 6 10,1 0-1,-1 0 1,1 1-1,0 0 0,-1 0 1,1 0-1,0 0 1,0 1-1,0 0 1,-1 0-1,1 0 1,0 0-1,0 1 1,-1 0-1,1 0 1,0 0-1,-1 1 1,1-1-1,-1 1 1,1 0-1,-1 0 1,0 1-1,0-1 0,4 4 1,8 8 46,-1 0-1,-1 0 1,0 2-1,-1 0 1,-1 0-1,-1 1 1,14 25 0,10 14 74,-32-51-128,1 1 23,0 0 0,0 0 0,0 1 0,4 13 0,-7-19-22,-1 1 0,1-1 0,-1 1 1,0-1-1,0 1 0,1-1 0,-1 1 0,0 0 0,0-1 0,-1 1 0,1 0 0,0-1 0,0 1 0,-1-1 0,1 1 0,-1-1 0,1 1 0,-1-1 0,0 1 1,0-1-1,1 0 0,-1 1 0,0-1 0,0 0 0,0 0 0,0 1 0,-1-1 0,1 0 0,-2 1 0,-7 4 44,-1 0 0,0-1 0,0 0-1,-1-1 1,-15 3 0,-28 12 83,42-13-102,0 0-1,0 1 1,0 1 0,1 0-1,0 0 1,0 2-1,-11 11 1,17-14-5,-1 0 0,1 1 0,1 0 0,0 0 0,0 1 0,0-1 1,1 1-1,0 0 0,1 0 0,0 0 0,-3 19 0,0 28 132,3 1-1,2-1 1,6 60-1,0-14 1,-2 18 95,-3-69-239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6T07:53:02.836"/>
    </inkml:context>
    <inkml:brush xml:id="br0">
      <inkml:brushProperty name="width" value="0.35" units="cm"/>
      <inkml:brushProperty name="height" value="0.35" units="cm"/>
      <inkml:brushProperty name="color" value="#FFFFFF"/>
    </inkml:brush>
  </inkml:definitions>
  <inkml:trace contextRef="#ctx0" brushRef="#br0">0 1 4915,'1'0'22,"1"0"1,-1 0-1,0 1 0,0-1 1,1 1-1,-1-1 0,0 1 0,0-1 1,0 1-1,0 0 0,0-1 1,0 1-1,0 0 0,0 0 1,0 0-1,0 0 0,0 0 0,0 0 1,0 0-1,-1 0 0,1 0 1,-1 0-1,1 0 0,0 0 1,-1 1-1,1 1 0,8 39 254,-8-35-223,9 94 816,-6 198 0,-6-175-324,0-60-342,4 71 382,-2-134-575,0 0 1,-1-1-1,1 1 0,0 0 1,0 0-1,0 0 1,1-1-1,-1 1 0,0 0 1,0 0-1,0-1 0,0 1 1,1 0-1,-1 0 0,0-1 1,1 1-1,-1 0 1,1-1-1,-1 1 0,1 0 1,-1-1-1,1 1 0,-1-1 1,1 1-1,-1-1 1,2 2-1,-1-3-11,1 1 0,-1-1 1,0 0-1,0 1 0,0-1 0,0 0 1,0 1-1,0-1 0,0 0 1,0 0-1,0 0 0,0 0 0,-1 0 1,1 0-1,1-3 0,18-26-57,-2-1-1,-1-1 0,20-49 1,28-112-91,-22 60 1,-13 61 64,-27 67 95,0-1-1,1 1 1,-1 0-1,1 0 1,0 0 0,0 0-1,1 1 1,-1-1-1,1 1 1,6-3-1,-11 6-2,1 1 0,0-1-1,0 0 1,0 1-1,0-1 1,0 1-1,0 0 1,0-1-1,0 1 1,0 0-1,0 0 1,0 0 0,0-1-1,0 1 1,0 0-1,0 0 1,0 0-1,0 1 1,0-1-1,0 0 1,0 0-1,0 1 1,0-1 0,0 0-1,2 2 1,-2-1 5,1 0 0,-1 1 0,1-1 0,-1 1 0,0-1 0,0 1 0,0 0 0,0-1 1,0 1-1,0 0 0,0 0 0,0 3 0,2 7 72,0-1 1,-1 1-1,0 18 0,-2-28-73,1 377 1215,-5-153-341,4-491-876,2 406 481,-5 173 189,2-306-655,1 0 1,-1 0 0,-1 0-1,0 0 1,-4 12-1,5-17-12,-1 0 1,1 0-1,-1 0 0,0 0 0,0-1 0,0 1 0,0 0 0,0-1 1,-1 0-1,1 1 0,-1-1 0,1 0 0,-1-1 0,0 1 0,0 0 1,-4 1-1,-8 2 91,0 0 1,-25 3-1,20-4-59,-27 5-17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6T07:53:06.370"/>
    </inkml:context>
    <inkml:brush xml:id="br0">
      <inkml:brushProperty name="width" value="0.35" units="cm"/>
      <inkml:brushProperty name="height" value="0.35" units="cm"/>
      <inkml:brushProperty name="color" value="#FFFFFF"/>
    </inkml:brush>
  </inkml:definitions>
  <inkml:trace contextRef="#ctx0" brushRef="#br0">583 0 4915,'-1'0'22,"0"1"1,0-1-1,-1 0 1,1 1-1,0-1 1,0 1-1,0-1 0,0 1 1,0-1-1,0 1 1,0 0-1,0 0 0,0-1 1,0 1-1,0 0 1,0 0-1,0 0 0,0 0 1,1 0-1,-1 0 1,0 0-1,1 1 0,-1-1 1,1 0-1,0 0 1,-1 3-1,-8 37 249,8-34-216,-8 93 809,5 182-1,6-163-457,0 55 361,-4 250 846,0-374-1323,-3-1 0,-2 1 1,-22 80-1,25-119-220,0 1-1,-1-1 1,-1 0 0,0-1-1,-8 13 1,12-21-53,1 0 0,-1 0 1,1-1-1,-1 1 0,0 0 0,0-1 1,0 1-1,0-1 0,0 0 0,0 1 1,0-1-1,0 0 0,0 0 0,-4 1 1,5-2-14,-1 0 0,0-1 0,1 1 0,-1 0 0,1 0 0,-1-1 0,1 1 0,-1-1 0,1 1 1,0-1-1,-1 1 0,1-1 0,0 0 0,-1 0 0,1 0 0,0 0 0,0 0 0,0 0 0,0 0 0,0 0 1,0 0-1,0 0 0,0-1 0,0 1 0,-1-2 0,-2-4-31,0-1 0,1 1 0,0 0 0,0-1 0,1 0 1,0 0-1,-2-12 0,-3-61-106,6 62 107,0-459-728,5 218 325,-4 219 390,5-100-170,-3 127 175,0-1 0,1 0-1,1 1 1,0 0-1,1 0 1,0 0-1,9-16 1,-13 29 30,-1 0 1,1-1-1,0 1 1,-1 0 0,1 0-1,0-1 1,0 1-1,0 0 1,0 0-1,0 0 1,0 0-1,0 0 1,0 0-1,0 0 1,1 1 0,-1-1-1,0 0 1,3 0-1,-3 1 11,-1 0-1,1 0 0,0 0 1,0 1-1,-1-1 0,1 0 1,-1 1-1,1-1 0,0 1 1,-1-1-1,1 1 0,-1-1 1,1 1-1,-1-1 0,1 1 1,-1-1-1,1 1 0,-1 0 1,0-1-1,1 1 0,-1 0 1,0-1-1,1 1 0,-1 0 1,0 0-1,3 9 69,-1 0 0,0 0-1,2 20 1,-1 32 211,-4 1 1,-8 76-1,-31 124 459,17-122-360,11-57-154,6-29 76,-23 86 0,22-114-203,-4 13 123,-19 43 0,26-73-178,-1 0 1,0-1 0,0 0 0,-1 0-1,0 0 1,-1 0 0,0-1 0,0 0-1,-12 9 1,18-15-47,0-1-1,0 0 1,-1 0 0,1 0-1,-1 0 1,1 0 0,-1-1-1,1 1 1,-1 0 0,1-1-1,-1 1 1,1-1 0,-1 0-1,0 1 1,1-1 0,-1 0-1,0 0 1,1 0 0,-1 0-1,0 0 1,1 0 0,-4-1-1,4 0-9,-1 0 0,0 0-1,0-1 1,1 1 0,-1 0 0,1-1-1,-1 1 1,1-1 0,-1 0-1,1 1 1,0-1 0,0 0-1,0 0 1,0 0 0,-1-2-1,-2-8-45,0-1 0,1 1 0,1-1 0,-3-20 0,-1-87-342,10-125 0,0 86 81,-2 108 178,2 0 0,2 1 0,3 0 0,2 0 0,1 0 0,3 1 0,29-61 0,22-64-190,-66 174 332,0 0 0,0-1-1,0 1 1,0 0 0,0-1 0,0 1-1,0 0 1,0-1 0,0 1 0,0 0-1,0-1 1,1 1 0,-1 0 0,0-1-1,0 1 1,0 0 0,0 0 0,1-1 0,-1 1-1,0 0 1,0 0 0,1-1 0,-1 1-1,0 0 1,1 0 0,-1 0 0,0-1-1,1 1 1,-1 0 0,0 0 0,0 0 0,1 0-1,-1 0 1,1 0 0,-1 0 0,0 0-1,1 0 1,-1 0 0,1 0 0,4 15 140,-2 29 8,-9 318 737,0-319-732,-1 0-1,-3 0 1,-1-1-1,-23 55 1,-19 71 280,27-36-87,17-79-185,-2-1 0,-2 0 1,-34 86-1,43-130-142,0 0 0,-1 0 0,-9 12 0,13-18-17,0-1 0,0 0 0,0 0 0,-1 0 0,1 0 0,0 0 1,-1 0-1,1 0 0,0 0 0,-1 0 0,1-1 0,-3 2 0,3-2-2,1 0 0,-1 0 1,0 0-1,0 0 0,1 0 0,-1 0 0,0-1 0,0 1 1,1 0-1,-1 0 0,0 0 0,0-1 0,1 1 0,-1 0 1,0-1-1,1 1 0,-1-1 0,0 1 0,1-1 0,-1 1 1,1-1-1,-1 1 0,1-1 0,-1 0 0,1 1 0,-1-1 1,1 0-1,-5-8-38,2-1 0,-1 1 0,1-1 0,0 1 0,1-1 0,1 0 0,-1 0 0,1 0 0,1 0 1,1-14-1,-2 2-14,1-398-950,4 185 417,-4 170 542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6T07:53:08.250"/>
    </inkml:context>
    <inkml:brush xml:id="br0">
      <inkml:brushProperty name="width" value="0.35" units="cm"/>
      <inkml:brushProperty name="height" value="0.35" units="cm"/>
      <inkml:brushProperty name="color" value="#FFFFFF"/>
    </inkml:brush>
  </inkml:definitions>
  <inkml:trace contextRef="#ctx0" brushRef="#br0">431 107 4915,'0'886'4145,"0"-848"-3854,-8 58 1,7-84-240,-2 1 0,0-1 0,0 0 0,-1 0 0,-1 0 0,0 0 0,0-1-1,-10 15 1,14-24-35,0 0 0,-1 0 0,1 0-1,0-1 1,-1 1 0,0 0 0,1-1-1,-1 1 1,0-1 0,1 1 0,-1-1-1,0 0 1,0 0 0,0 0 0,0 0 0,0 0-1,-1-1 1,-1 2 0,2-3-11,1 1 0,-1 0 0,1-1 0,-1 1 0,1-1 0,-1 1 1,1-1-1,0 1 0,-1-1 0,1 0 0,0 0 0,0 0 0,-1 0 0,1 0 0,0 0 1,0 0-1,0 0 0,0 0 0,1-1 0,-1 1 0,0 0 0,0-1 0,1 1 0,-1 0 1,1-1-1,-2-2 0,-2-10-30,-1 0 1,2-1-1,0 1 1,0-1 0,1-18-1,2-80-131,1 70 97,-1-108-161,6-147-128,47-68-155,-27 220 338,-20 120 136,-3 35 222,-2 44 123,-1-52-320,-2 796 2506,2-771-2396,-1 1 0,0 0 0,-2 0 0,-2 0 0,-11 40 0,5-30 56,1-5 20,-18 43 1,24-68-155,1 1 0,-1-1 0,-1 0 0,1 0 0,-1-1 0,0 1 0,0-1 0,-1 0-1,0-1 1,0 1 0,-7 4 0,11-9-18,0 0-1,0 0 0,0 0 1,1 0-1,-1 0 0,0-1 1,0 1-1,0 0 1,0-1-1,0 0 0,-1 1 1,1-1-1,0 0 0,0 0 1,0 0-1,0 0 1,0-1-1,0 1 0,0-1 1,0 1-1,0-1 0,0 0 1,0 1-1,0-1 0,0 0 1,0 0-1,1 0 1,-1-1-1,0 1 0,1 0 1,-1-1-1,1 1 0,-1-1 1,-1-2-1,-4-6-39,0 0-1,1-1 0,0 1 0,-8-21 1,12 25-7,-19-42-116,4 13 52,2-1 0,2 0 1,1-1-1,-12-67 0,18 44-81,3 0 0,6-87 0,-3 140 171,0 2 19,0 0-1,0 0 1,1-1 0,0 1-1,0 0 1,0 0 0,0 0-1,1 0 1,0 1 0,0-1-1,0 0 1,3-4 0,-5 9-6,0 0-1,1 0 1,-1-1 0,0 1 0,0 0 0,0 0-1,1 0 1,-1 0 0,0 0 0,0 0 0,1 0-1,-1-1 1,0 1 0,0 0 0,1 0 0,-1 0-1,0 0 1,0 0 0,1 0 0,-1 0 0,0 0 0,0 0-1,1 0 1,-1 0 0,0 1 0,0-1 0,1 0-1,-1 0 1,0 0 0,0 0 0,1 0 0,-1 0-1,0 0 1,0 1 0,0-1 0,1 0 0,-1 0-1,0 0 1,0 1 0,0-1 0,0 0 0,1 0 0,-1 0-1,0 1 1,0-1 0,0 0 0,0 0 0,0 1-1,0-1 1,4 11 41,-1-1 0,0 0 0,0 1 0,-1 0 0,-1 0 0,0 0 0,0 20 0,-1-7 8,3 303 762,-4-204-557,1-120-248,-6 124 341,4-115-319,0-1 0,0 1 0,-1-1 0,0 0 1,-1 1-1,-1-2 0,1 1 0,-10 15 0,13-25-24,0 1 1,0-1-1,0 0 0,0 1 0,-1-1 1,1 0-1,0 0 0,-1 1 1,1-1-1,-1 0 0,-1 0 1,-11 1 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6T07:53:09.175"/>
    </inkml:context>
    <inkml:brush xml:id="br0">
      <inkml:brushProperty name="width" value="0.35" units="cm"/>
      <inkml:brushProperty name="height" value="0.35" units="cm"/>
      <inkml:brushProperty name="color" value="#FFFFFF"/>
    </inkml:brush>
  </inkml:definitions>
  <inkml:trace contextRef="#ctx0" brushRef="#br0">86 1 4915,'0'7'180,"-8"11"75,-2 9-75,-7 1 1,-8-5-1,0-6-180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6T07:53:11.234"/>
    </inkml:context>
    <inkml:brush xml:id="br0">
      <inkml:brushProperty name="width" value="0.35" units="cm"/>
      <inkml:brushProperty name="height" value="0.35" units="cm"/>
      <inkml:brushProperty name="color" value="#FFFFFF"/>
    </inkml:brush>
  </inkml:definitions>
  <inkml:trace contextRef="#ctx0" brushRef="#br0">201 1 4915,'-201'0'1622,"776"0"1412,-654 0-2524,26 0-450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6T07:53:44.053"/>
    </inkml:context>
    <inkml:brush xml:id="br0">
      <inkml:brushProperty name="width" value="0.35" units="cm"/>
      <inkml:brushProperty name="height" value="0.35" units="cm"/>
      <inkml:brushProperty name="color" value="#FFFFFF"/>
    </inkml:brush>
  </inkml:definitions>
  <inkml:trace contextRef="#ctx0" brushRef="#br0">182 428 4915,'0'-16'59,"-1"0"1,-1 1-1,0-1 0,-1 0 1,-1 1-1,0-1 0,-1 1 1,-9-19-1,13 33-48,1-1 0,-1 1 1,0-1-1,0 1 0,0-1 1,0 1-1,0-1 0,0 1 0,0 0 1,0 0-1,-1 0 0,1-1 0,0 1 1,-1 0-1,1 1 0,-1-1 1,-1-1-1,2 2 1,1 0 0,-1 0 0,0 1 0,1-1 0,-1 0 0,0 0 0,1 0 0,-1 1 0,0-1 0,1 0 0,-1 1 0,0-1 0,1 1 0,-1-1 0,1 1 0,-1-1 0,1 1 0,-1-1 0,1 1 0,-1-1 0,1 1 0,-1-1 0,1 1 0,0 0 0,0-1 0,-1 2 0,-3 8 107,1 0 0,0 0 0,-3 21 1,6-31-120,-1 5 28,-1 11 119,-1 0 0,-1 0-1,-8 19 1,6-26 68,2-11-119,-2-15-86,-1-35-64,3-1-1,5-88 1,0 70 21,1-9 323,-1 116-61,-2-1-1,0 0 0,-3 0 0,-9 43 0,3-48-109,10-30-120,0 0 1,0 1-1,0-1 0,0 0 0,0 0 1,0 0-1,-1 1 0,1-1 0,0 0 1,0 0-1,0 0 0,0 0 0,-1 0 1,1 1-1,0-1 0,0 0 1,0 0-1,0 0 0,-1 0 0,1 0 1,0 0-1,0 0 0,0 0 0,-1 0 1,1 0-1,0 0 0,0 0 1,-1 0-1,1 0 0,0 0 0,0 0 1,0 0-1,-1 0 0,1 0 0,0 0 1,0 0-1,0 0 0,-1 0 1,1 0-1,0 0 0,0-1 0,0 1 1,0 0-1,-1 0 0,1 0 0,0 0 1,0 0-1,0-1 0,0 1 1,0 0-1,-1 0 0,1 0 0,0 0 1,0-1-1,0 1 0,0 0 0,0 0 1,0 0-1,0-1 0,0 1 1,0 0-1,0 0 0,0-1 0,0 1 1,0 0-1,0 0 0,0 0 0,0-1 1,-5-18-33,0-88-103,4 43 123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6T07:52:32.420"/>
    </inkml:context>
    <inkml:brush xml:id="br0">
      <inkml:brushProperty name="width" value="0.35" units="cm"/>
      <inkml:brushProperty name="height" value="0.35" units="cm"/>
      <inkml:brushProperty name="color" value="#FFFFFF"/>
    </inkml:brush>
  </inkml:definitions>
  <inkml:trace contextRef="#ctx0" brushRef="#br0">1 0 4915,'0'1120'5484,"2"-1191"-5621,3 0 0,2 1 0,4-1 0,35-117 0,-25 125 116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6T07:53:45.451"/>
    </inkml:context>
    <inkml:brush xml:id="br0">
      <inkml:brushProperty name="width" value="0.35" units="cm"/>
      <inkml:brushProperty name="height" value="0.35" units="cm"/>
      <inkml:brushProperty name="color" value="#FFFFFF"/>
    </inkml:brush>
  </inkml:definitions>
  <inkml:trace contextRef="#ctx0" brushRef="#br0">279 1 4915,'0'63'800,"-11"88"0,7-126-668,-1 0 1,-1 0-1,-2-1 1,0 0-1,-1-1 1,-18 34-1,-12 10 183,-70 139 662,99-180-876,8-18-60,-1 0 0,-1 0 0,1 0 0,-1-1 0,-6 9 0,9-15-42,1-1 0,0 0 1,0 0-1,0 0 1,0 0-1,0 0 0,0 1 1,-1-1-1,1 0 1,0 0-1,0 0 0,0 0 1,0 0-1,0 0 1,-1 0-1,1 0 0,0 1 1,0-1-1,0 0 1,-1 0-1,1 0 0,0 0 1,0 0-1,0 0 1,0 0-1,-1 0 0,1 0 1,0 0-1,0 0 1,0 0-1,-1 0 0,1-1 1,0 1-1,0 0 1,0 0-1,0 0 0,-1 0 1,1 0-1,0 0 1,0 0-1,0 0 0,0-1 1,-1 1-1,1 0 1,0 0-1,0 0 0,0 0 1,0 0-1,0-1 1,0 1-1,0 0 0,0 0 1,0 0-1,0 0 1,-1-1-1,1 1 0,0 0 1,0 0-1,0 0 1,0-1-1,0 1 0,0 0 1,0 0-1,0 0 1,0-1-1,1 1 0,-5-23-40,1 0-1,2-1 0,0 1 0,5-45 0,-1 11-1,-2-5 3,-2 30-5,1 0 0,2 0 0,10-54-1,-12 84 49,1 0 0,-1 0 0,1 0 1,0 0-1,-1 0 0,1 0 0,0 0 0,0 0 0,0 0 0,1 1 0,-1-1 0,0 0 0,1 1 0,-1-1 0,1 1 0,-1-1 0,1 1 0,0 0 0,-1 0 0,1 0 0,3-2 0,-3 3 9,0 0 1,0 0 0,-1 0 0,1 0-1,0 0 1,0 1 0,0-1 0,-1 0-1,1 1 1,0 0 0,-1-1 0,1 1 0,0 0-1,-1 0 1,1 0 0,-1 0 0,1 0-1,-1 0 1,0 0 0,1 0 0,-1 1-1,0-1 1,0 1 0,0-1 0,2 3 0,3 7 51,0 0 0,0 1 0,-1 0 0,-1 0 1,0 0-1,-1 0 0,4 26 0,-3-18 48,1 1 1,8 21-1,-11-36-75,0-1-1,1 1 1,-1-1 0,1 0 0,1 0 0,-1 0-1,1-1 1,0 1 0,0-1 0,0 0 0,10 7-1,-11-9-27,0 0 0,1 0 0,-1 0 0,1-1 0,0 1 0,0-1 0,-1 0 0,1 0 0,0 0 0,0-1-1,0 1 1,0-1 0,0 0 0,4-1 0,0 0-21,0 0 0,-1-1 0,1 0 0,-1 0 0,0-1 0,13-7-1,3-4-43,0-1 0,-1 0 0,23-23 0,-38 32 62,38-36-56,-35 31 67,1 0 0,0 0 0,0 2 0,1-1 1,0 2-1,1-1 0,0 2 0,24-11 0,-35 17-8,0 0 1,0 1-1,-1-1 0,1 1 1,0 0-1,0-1 0,0 1 1,0 0-1,0 0 1,0 0-1,0 0 0,0 1 1,0-1-1,-1 0 1,1 1-1,0-1 0,0 1 1,0 0-1,-1 0 0,1 0 1,0 0-1,-1 0 1,4 2-1,-3-1 5,0 1 1,0 0-1,0-1 0,-1 1 1,1 0-1,-1 0 1,1 0-1,-1 1 0,0-1 1,0 0-1,-1 0 0,2 6 1,-1 6 63,0 0 1,-1-1-1,-1 1 1,-5 28-1,3-26-16,0-1 0,-2 1-1,0-1 1,-11 25-1,15-40-48,1 1 0,-1 0 0,0-1 0,0 1 0,0-1 0,0 1 0,0-1-1,0 0 1,-1 1 0,1-1 0,0 0 0,-1 0 0,1 0 0,0 0 0,-1 0-1,0 0 1,-1 1 0,2-2-11,0 0 0,0 0 0,0 0 0,1 0 0,-1-1 0,0 1-1,0 0 1,1 0 0,-1-1 0,0 1 0,0 0 0,1-1 0,-1 1-1,0-1 1,1 1 0,-1-1 0,0 1 0,1-1 0,-1 1 0,1-1 0,-1 0-1,1 1 1,0-1 0,-1 0 0,0-1 0,-2-5-20,0-1 0,0 0 0,1 0 0,0 0-1,0 0 1,-1-9 0,-2-59-181,3-97-1,3 159 337,0 20-98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6T07:54:05.872"/>
    </inkml:context>
    <inkml:brush xml:id="br0">
      <inkml:brushProperty name="width" value="0.35" units="cm"/>
      <inkml:brushProperty name="height" value="0.35" units="cm"/>
      <inkml:brushProperty name="color" value="#FFFFFF"/>
    </inkml:brush>
  </inkml:definitions>
  <inkml:trace contextRef="#ctx0" brushRef="#br0">991 0 4915,'1'169'1323,"-4"195"220,3-359-1525,-12 140 519,10-131-465,-1-1 0,0 1 0,-1-1 0,0 1 0,-1-1-1,0 0 1,-15 24 0,19-36-62,0 1 0,-1 0 1,1 0-1,-1-1 0,1 1 0,-1 0 0,1-1 1,-1 0-1,0 1 0,0-1 0,1 0 0,-1 0 0,-3 1 1,4-1-11,0-1 0,0 0 0,0 0 1,0 0-1,0 0 0,0 0 1,1 0-1,-1 0 0,0 0 0,0 0 1,0-1-1,0 1 0,0 0 1,0-1-1,0 1 0,1 0 0,-1-1 1,0 1-1,0-1 0,1 1 0,-1-1 1,-1 0-1,-1-3-7,1 1-1,-1-1 1,1 0-1,0 1 1,0-1 0,0 0-1,0-1 1,1 1-1,0 0 1,-1 0 0,0-8-1,-4-54-97,2-1-1,6-100 1,1 79 51,-2 45 99,-1 32 148,1 28 78,-1 27-15,-3-1 0,-1 1-1,-17 76 1,13-89-132,-1-1 0,-2 0 0,-1-1 0,-1 0 0,-33 52 0,39-72-83,1 0-1,-1 0 1,-12 11-1,18-18-34,-1-1-1,1 0 1,-1 0-1,1 0 1,-1 0-1,0 0 0,0 0 1,1 0-1,-1 0 1,0-1-1,-4 2 0,5-2-7,0 0 0,0 0 0,0 0 0,0-1 0,1 1 0,-1 0 0,0 0 0,0-1 0,0 1 0,0 0 0,0-1-1,0 1 1,1-1 0,-1 1 0,0-1 0,0 1 0,0-1 0,1 0 0,-1 1 0,0-1 0,1 0 0,-1 0 0,1 1-1,-1-1 1,0-1 0,-9-18-66,2 0 0,0 0 0,-9-35 0,5 17 28,8 22 27,-2-2-12,0 1-1,0-1 0,-12-19 1,17 36 31,1-1 1,-1 1 0,0-1 0,0 1 0,0-1-1,-1 1 1,1 0 0,0 0 0,0 0 0,-1-1-1,-2 0 1,3 1 0,1 1 1,-1 0-1,1 0 0,-1 0 1,1 0-1,-1 0 0,1 0 0,-1 0 1,0 0-1,1 0 0,-1 0 1,1 0-1,-1 0 0,1 0 1,-1 0-1,1 0 0,-1 1 0,1-1 1,-1 0-1,1 0 0,-1 1 1,1-1-1,-1 0 0,0 1 0,-2 3 39,0 0 0,0-1 0,1 1 0,-1 0 0,1 1 0,-3 7 0,3-8-37,-56 131 566,-64 130 256,78-185-603,17-27 30,-2-1-1,-68 89 0,96-139-253,-35 36 98,34-36-95,0 0-1,-1-1 0,1 1 0,0 0 0,-1-1 0,1 1 0,-1-1 0,1 0 0,-1 0 0,0 0 0,1 0 0,-1 0 0,0-1 0,-3 1 0,5-1-12,0 0 0,-1 0 0,1-1 0,0 1 0,0-1 0,-1 1 0,1 0 0,0-1 0,0 0 0,0 1 0,0-1 0,0 0 0,0 0 0,0 1 0,0-1 0,0 0 0,0 0-1,0 0 1,1 0 0,-1 0 0,0 0 0,1 0 0,-1 0 0,1-1 0,-1-1 0,-9-33-127,10 35 130,-5-46-143,2-1-1,5-82 1,0 77 33,0 16-1,2 1 0,2-1 0,1 1 1,2 0-1,21-55 0,88-166-409,-89 199 418,-28 57 104,8-18-33,0-1 0,2 2 0,0 0 0,26-31 0,-36 47 47,1 0-1,0 0 0,0 0 0,0 1 1,0-1-1,1 0 0,-1 1 0,0 0 0,1 0 1,-1-1-1,0 1 0,1 0 0,0 1 0,-1-1 1,1 0-1,-1 1 0,4-1 0,-3 2 3,-1-1 1,0 1-1,0-1 0,0 1 0,0 0 1,0-1-1,0 1 0,0 0 0,0 0 1,0 1-1,0-1 0,0 0 0,0 1 1,-1-1-1,1 1 0,1 2 0,5 6 33,-2 0 0,1 1 0,-2-1 0,1 1 0,-1 1 0,3 11 0,1 8 79,7 42 0,-9-37 6,12 36 0,-16-63-110,0 0 1,1-1-1,0 1 0,0-1 1,1 0-1,0 0 0,0-1 1,1 0-1,7 8 0,-11-13-10,1 0 0,-1 0 0,0 0 0,1 0 0,0 0 0,-1-1 0,1 1 0,0-1 0,0 0 0,0 0 0,0 0 0,0 0 0,0-1 0,0 1 0,0-1-1,0 0 1,0 1 0,5-2 0,-2 0-19,-1 0-1,1-1 1,-1 1-1,0-1 0,1 0 1,-1-1-1,0 1 1,0-1-1,7-6 0,5-5-87,0-2 0,-1 0-1,27-35 1,-40 48 86,69-97-186,-48 64 69,1 1-1,36-37 1,-50 61 148,0 1 1,1 0-1,0 0 1,1 1-1,0 1 0,1 0 1,-1 1-1,1 0 1,29-8-1,20 0 286,110-12 0,-104 18-28,88-21 0,-137 24-228,1 1 69,-1-1 0,35-15 0,-55 21-116,1 0 0,-1 0 0,1 0 0,-1 0 0,1-1 0,-1 1 0,1 0 0,-1 0 0,1-1 0,-1 1 1,1 0-1,-1 0 0,1-1 0,-1 1 0,0-1 0,1 1 0,-1 0 0,0-1 0,1 1 0,-1-1 0,0 1 0,1-1 1,-1 1-1,0-1 0,0 1 0,0-1 0,1 1 0,-1-1 0,0 1 0,0-1 0,0 0 0,0 1 0,0-1 0,-1 0 3,0 0-1,0 1 0,1-1 0,-1 0 0,0 1 0,0-1 0,0 1 0,0 0 0,0-1 0,0 1 0,0 0 1,0-1-1,0 1 0,0 0 0,0 0 0,-2 0 0,-12 0 62,0 1 0,0 0-1,0 1 1,0 1 0,0 1 0,-24 8 0,-8 1 24,-146 24 362,-12 3 66,135-21-305,-338 76 756,386-94-843,22-1-128,0 0 0,0-1 0,0 1 0,0 0 0,0 0-1,0 0 1,0 0 0,0-1 0,0 1 0,0 0 0,0 0 0,0 0 0,0-1 0,0 1 0,0 0 0,0 0 0,0 0 0,0 0 0,0-1 0,0 1 0,0 0-1,0 0 1,0 0 0,0 0 0,0-1 0,1 1 0,-1 0 0,0 0 0,0 0 0,0 0 0,0 0 0,0-1 0,0 1 0,1 0 0,-1 0 0,0 0-1,0 0 1,0 0 0,0 0 0,1 0 0,-1 0 0,0 0 0,0 0 0,0 0 0,1 0 0,-1 0 0,36-19-94,8 3 168,0 2 1,1 2-1,0 2 0,60-5 0,37-9 188,92-30-328,230-39-179,-293 79 496,177 8 1,-334 6-229,-11 0-18,0-1 1,0 1-1,0 0 1,0 0-1,0 0 1,0 0-1,0 0 1,0 1-1,0 0 1,0-1 0,-1 1-1,1 0 1,0 0-1,0 1 1,-1-1-1,1 0 1,3 3-1,-6-3-3,0 0-1,1-1 0,-1 1 0,0 0 0,0 0 1,0-1-1,0 1 0,0 0 0,0 0 0,0-1 0,0 1 1,0 0-1,0-1 0,0 1 0,0 0 0,-1 0 1,1-1-1,0 1 0,0 0 0,-1-1 0,1 1 1,-1 0-1,1-1 0,0 1 0,-1-1 0,1 1 0,-1-1 1,1 1-1,-1-1 0,0 1 0,0 0 0,-24 14 71,-32 10 100,-105 32 0,131-48-154,-232 50 306,15-4 11,186-37-229,-2-2 0,1-4 0,-2-2 1,0-3-1,-123-4 0,178-3-95,3 0 1,0 0 0,0 0 1,1-1-1,-1 0 0,0 0 0,0-1 1,0 0-1,1 0 0,-1 0 0,-8-5 1,15 6-13,-1 1 1,1 0-1,-1-1 1,1 1-1,0 0 1,-1-1-1,1 1 1,0-1-1,-1 1 1,1 0-1,0-1 1,-1 1-1,1-1 1,0 1-1,0-1 1,0 1-1,-1-1 1,1 1-1,0-1 1,0 1-1,0-1 1,0 1-1,0-1 1,0 1-1,0-1 1,0 0-1,0 1 1,0-1-1,1 1 1,-1-1-1,0 1 1,0-1-1,0 1 1,0-1-1,1 1 1,-1 0-1,0-1 1,1 1-1,-1-1 1,0 1-1,1 0 1,-1-1-1,1 0 0,23-13 83,53-15 109,94-20 1,-152 44-170,35-9 76,95-12 0,-120 24-66,-1 0 0,0 2-1,1 1 1,-1 2 0,34 6-1,-20 2-24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6T07:54:16.686"/>
    </inkml:context>
    <inkml:brush xml:id="br0">
      <inkml:brushProperty name="width" value="0.35" units="cm"/>
      <inkml:brushProperty name="height" value="0.35" units="cm"/>
      <inkml:brushProperty name="color" value="#FFFFFF"/>
    </inkml:brush>
  </inkml:definitions>
  <inkml:trace contextRef="#ctx0" brushRef="#br0">1 1 4915,'0'0'0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6T07:52:37.725"/>
    </inkml:context>
    <inkml:brush xml:id="br0">
      <inkml:brushProperty name="width" value="0.35" units="cm"/>
      <inkml:brushProperty name="height" value="0.35" units="cm"/>
      <inkml:brushProperty name="color" value="#FFFFFF"/>
    </inkml:brush>
  </inkml:definitions>
  <inkml:trace contextRef="#ctx0" brushRef="#br0">407 220 4915,'0'572'3179,"-1"-693"-3296,3-160-85,-2 268 218,1-1 1,1 1-1,0-1 0,1 1 1,0 0-1,10-24 0,3 15 102,-16 22-109,1 0-1,-1-1 1,1 1 0,-1 0-1,1-1 1,-1 1 0,1 0-1,-1 0 1,1 0 0,-1 0-1,1-1 1,-1 1 0,1 0 0,-1 0-1,1 0 1,-1 0 0,1 0-1,0 0 1,-1 0 0,1 1-1,-1-1 1,1 0 0,-1 0-1,1 0 1,0 1 0,1 1 19,0-1-1,0 1 1,-1 0 0,1 0 0,-1 1-1,1-1 1,-1 0 0,0 0 0,1 1-1,-1-1 1,-1 1 0,1-1 0,0 1-1,0 4 1,7 33 202,-2 1-1,1 60 0,-8 89 450,-1-90-272,2-74-335,1-1 0,-2-1 0,0 1 1,-2 0-1,0 0 1,-11 35-1,14-59-67,0 0 0,0 0 0,0 0 1,0 0-1,-1-1 0,1 1 0,0 0 0,-1 0 0,1-1 0,-1 1 0,1 0 0,-1 0 0,1-1 1,-1 1-1,1 0 0,-1-1 0,0 1 0,1-1 0,-3 2 0,3-3-8,-1 1-1,0-1 1,1 1 0,-1-1-1,1 1 1,-1-1 0,1 0-1,-1 1 1,1-1 0,-1 0-1,1 1 1,0-1 0,-1 0-1,1 0 1,0 1 0,0-1-1,-1 0 1,1 0 0,0 1 0,0-1-1,0-1 1,-5-28-88,-2-32 1,0-11 3,-10-34-202,-3-198-1,4 562 1458,6-172-907,4-20 28,-3-1-1,-28 102 1,19-125-66,18-40-220,-1-1 0,1 1 0,0-1 0,0 1 0,-1 0 0,1-1 0,0 1 0,-1-1 0,1 1 0,-1-1 0,1 0 0,-1 1 0,1-1-1,-1 1 1,1-1 0,-1 0 0,1 1 0,-1-1 0,1 0 0,-1 1 0,0-1 0,1 0 0,-1 0 0,1 0 0,-1 0 0,0 0-1,1 0 1,-2 0 0,1 0-6,1-1 0,-1 1 0,0-1 0,1 1 0,-1-1 0,0 0 0,1 1-1,-1-1 1,1 0 0,-1 0 0,1 0 0,-1 1 0,1-1 0,-1 0 0,1 0 0,0-1 0,-9-42-128,3-366-624,9 284 630,-3 108 269,1 24 11,-1 31 62,1 73 83,2-29 24,-3 1 1,-23 154 0,22-231-316,1 1 15,-1 0 0,0 0 0,-1 0 0,1 0 0,-1 0 0,-1 0 0,1-1 0,-1 1 0,0-1 0,0 1 0,0-1 0,-6 6 0,9-11-23,0 1 1,-1-1 0,1 0-1,-1 0 1,1 1-1,-1-1 1,1 0 0,0 0-1,-1 0 1,1 1-1,-1-1 1,1 0 0,-1 0-1,1 0 1,-1 0-1,1 0 1,-1 0 0,1 0-1,-1 0 1,1 0-1,-1 0 1,1-1 0,-1 1-1,1 0 1,-1 0-1,1 0 1,0 0 0,-1-1-1,1 1 1,-1 0-1,1 0 1,0-1 0,-1 1-1,1 0 1,-1-1-1,1 1 1,0-1 0,0 1-1,-1 0 1,1-1-1,0 1 1,0-1 0,-1 1-1,1-1 1,-8-24-104,8 25 99,-8-47-141,3 0 0,1 0-1,5-78 1,0 62 3,2-257-81,-1 432 569,0-17-3,-3-1 0,-20 139-1,17-212-282,-1 0 0,-8 24 0,11-39-44,0-1 0,-1 1 0,1-1 0,-1 0 0,0 0 0,-1 0 0,1-1 0,-1 1 0,0-1 0,0 1 0,0-1 0,-10 6 1,13-9-21,0 0 1,0 0 0,0-1 0,-1 1 0,1 0 0,0-1 0,-1 0 0,1 1-1,-1-1 1,1 0 0,0 1 0,-1-1 0,1 0 0,-1 0 0,1 0 0,-1 0 0,1-1-1,0 1 1,-1 0 0,1 0 0,0-1 0,-1 1 0,1-1 0,0 0 0,-1 1-1,1-1 1,0 0 0,0 1 0,0-1 0,-1 0 0,1 0 0,0 0 0,0 0 0,0 0-1,1 0 1,-1-1 0,0 1 0,-1-3 0,-2-3-33,0-1-1,1 0 1,0 0-1,0 0 1,-2-12 0,-2-10-51,2-1 1,1 0 0,2 0 0,1 0 0,1 0-1,2 0 1,1 0 0,1 1 0,2-1 0,13-42-1,-14 58 62,78-200-406,-77 204 426,0 0-1,0 1 1,1 0-1,1 0 1,13-14 0,-20 22 13,1 0 1,0 0-1,0 1 1,1-1-1,-1 1 1,0-1 0,0 1-1,1 0 1,-1 0-1,1 0 1,-1 0-1,1 0 1,4 0 0,-5 1-1,0 0 1,-1 0 0,1 1 0,0-1 0,-1 1 0,1-1 0,-1 1-1,1-1 1,-1 1 0,1 0 0,-1 0 0,1 0 0,-1 0 0,1 0-1,-1 0 1,0 0 0,0 0 0,0 1 0,0-1 0,0 0 0,0 1-1,0-1 1,1 4 0,4 5 33,-2 1-1,1 0 1,-2 0-1,1 1 0,-2-1 1,1 1-1,0 17 1,1 90 235,-4-88-185,-3 93 195,2 62 54,7-165-192,-6-21-147,0 0 1,1 1 0,-1-1 0,0 0 0,1 1-1,-1-1 1,0 0 0,1 0 0,-1 1-1,0-1 1,1 0 0,-1 0 0,1 1-1,-1-1 1,1 0 0,-1 0 0,0 0 0,1 0-1,-1 0 1,1 0 0,-1 0 0,1 0-1,-1 0 1,1 0 0,0 0 0,0 0-8,1-1 1,0 0-1,-1 0 1,1 0-1,0 0 1,-1 0-1,1 0 1,-1-1-1,1 1 1,-1 0-1,0-1 1,0 1-1,0-1 1,1 1-1,0-4 1,14-31-126,-14 30 145,0 0 1,0 1 0,1-1-1,0 1 1,0-1 0,0 1-1,1 0 1,-1 0 0,1 0-1,7-6 1,-10 10-11,0 1 1,0 0-1,0-1 0,0 1 0,0 0 1,0 0-1,0 0 0,0-1 1,0 1-1,0 0 0,0 0 0,0 1 1,0-1-1,0 0 0,0 0 1,0 0-1,0 1 0,0-1 0,0 0 1,0 1-1,0-1 0,0 1 1,0-1-1,0 1 0,0 0 1,-1-1-1,1 1 0,0 0 0,0 0 1,-1-1-1,1 1 0,0 0 1,-1 0-1,1 2 0,22 34 138,-21-33-123,10 22 52,-1 0-1,-1 0 1,-2 1-1,0 1 1,-2-1-1,5 54 1,-6 176 360,-6-208-354,-1 37 80,1-74-123,0-56-245,1-85-446,28-210 0,-26 323 648,1 0-1,1 1 0,0-1 0,1 1 1,0 0-1,9-15 0,-13 28 14,0 0 0,-1 1 0,1-1 0,0 1 0,0-1 0,0 1 0,0 0-1,0-1 1,0 1 0,0 0 0,1 0 0,-1-1 0,1 1 0,-1 0 0,0 1 0,1-1 0,-1 0 0,1 0-1,0 1 1,1-2 0,-2 3 1,0-1 1,0 0-1,0 1 0,0-1 0,0 0 1,0 1-1,0-1 0,0 1 0,0 0 0,0-1 1,0 1-1,-1 0 0,1-1 0,0 1 0,0 0 1,-1 0-1,1 0 0,0 0 0,-1 0 0,1 0 1,-1 0-1,0 0 0,1 1 0,3 9 35,0 0-1,-1 0 1,0 0-1,1 20 0,4 62 282,-11 181 0,2-254-271,-1-1-1,-1 1 0,-9 32 1,12-52-49,0 1 1,0 0 0,0-1-1,0 1 1,0-1-1,0 1 1,0 0-1,-1-1 1,1 1 0,0-1-1,0 1 1,-1-1-1,1 1 1,0-1 0,-1 1-1,1-1 1,-1 0-1,1 1 1,-1-1-1,1 1 1,0-1 0,-1 0-1,1 1 1,-1-1-1,0 0 1,1 0-1,-2 1 1,2-2-9,-1 1 0,0-1 0,1 0 0,-1 1 0,0-1 0,1 0 1,-1 0-1,1 1 0,0-1 0,-1 0 0,1 0 0,0 0 0,-1 0 0,1 1 0,0-1 0,-1-2 0,-4-33-152,1 0 0,1 0 0,3-51-1,1 37 25,-2-37-60,4-207-537,-1 273 657,0 0 0,2 0 0,0 0 0,2 0-1,0 1 1,1 0 0,14-28 0,-19 44 57,0 0 1,1-1-1,0 1 0,-1 1 1,2-1-1,-1 0 1,0 1-1,6-5 1,-9 8 18,1-1 1,0 1-1,-1 0 1,1-1-1,0 1 1,0 0-1,0-1 1,-1 1-1,1 0 1,0 0-1,0 0 1,0-1-1,0 1 1,-1 0-1,1 0 1,0 0-1,0 0 1,0 1-1,0-1 0,1 0 1,-1 1 3,0 0 1,0 0-1,1 0 1,-1 0-1,0 0 0,0 0 1,0 0-1,0 0 1,0 0-1,0 0 0,-1 0 1,1 1-1,0-1 1,-1 0-1,1 1 0,0 1 1,4 15 65,0 0 1,-1 1-1,-1 0 1,-1 0-1,-1-1 1,-1 32-1,0-16 28,1 24 13,1 8 48,-2 0 0,-15 105 0,14-162-143,0-1 0,-1 1 0,0-1-1,-1 0 1,0 1 0,0-1 0,0 0-1,-1-1 1,-1 1 0,-4 7 0,8-15-17,1 0-1,0 1 1,-1-1 0,1 1 0,0-1 0,-1 0 0,1 1 0,-1-1 0,1 0 0,-1 0-1,1 1 1,-1-1 0,1 0 0,0 0 0,-1 0 0,1 0 0,-1 1 0,1-1-1,-1 0 1,0 0 0,1 0 0,-1 0 0,1 0 0,-1 0 0,1 0 0,-1 0-1,1-1 1,-1 1 0,1 0 0,-1 0 0,1 0 0,-1 0 0,1-1 0,0 1 0,-1 0-1,1-1 1,-1 1 0,1 0 0,0-1 0,-1 1 0,1 0 0,0-1 0,-1 1-1,1-1 1,0 1 0,-1 0 0,1-2 0,-10-24-119,3-5 9,1 0-1,2 0 1,2-1 0,1-50-1,21-128-353,-6 117 114,31-111-1,-42 193 364,1 0 0,0 1 0,6-12 0,-9 19-5,1 1-1,-1-1 0,1 1 0,-1 0 1,1-1-1,0 1 0,0 0 1,0 0-1,0 0 0,1 0 1,-1 1-1,0-1 0,1 0 1,-1 1-1,1 0 0,-1-1 1,4 0-1,-5 2-4,0 0 0,0 0-1,0 0 1,0 0 0,0 0 0,-1 0 0,1 0 0,0 0 0,0 0-1,0 0 1,0 0 0,-1 1 0,1-1 0,0 0 0,0 1-1,0-1 1,-1 0 0,1 1 0,0-1 0,-1 1 0,1-1 0,0 1-1,-1 0 1,1-1 0,0 1 0,-1 0 0,1 0 0,10 26 153,-6-1-71,-1 0-1,-1-1 1,-1 1-1,-2 0 1,-2 28-1,-22 136 264,23-186-343,-63 278 646,59-263-610,-1-1-1,-1 0 0,0 0 0,-1 0 0,-1-1 1,-16 22-1,24-36-29,-1 0-1,0-1 1,-1 1 0,1-1 0,0 1-1,-1-1 1,1 0 0,-1 0 0,0 0-1,1 0 1,-1-1 0,0 1 0,0-1 0,0 1-1,-1-1 1,-4 1 0,6-2-12,0 0 0,0-1 1,0 1-1,0-1 0,0 1 1,0-1-1,0 0 0,0 0 0,0 0 1,0 0-1,1 0 0,-1 0 0,0-1 1,1 1-1,-1 0 0,1-1 0,0 1 1,-1-1-1,1 0 0,0 1 1,0-1-1,0 0 0,0 0 0,0 1 1,0-1-1,0 0 0,0-4 0,-5-13-74,0 0-1,1 0 1,2 0-1,-1-1 0,1-25 1,4-102-261,5 102 174,1 0 1,3 1 0,1 0-1,33-80 1,3-13-175,-44 125 327,1 0 0,0 1 1,0-1-1,2 1 0,-1 0 0,11-14 1,-16 24 12,1 0 0,0 0 0,-1 0 0,1 0 0,0 0 0,-1 0 0,1 0 1,0 0-1,0 0 0,0 1 0,0-1 0,0 0 0,0 1 0,0-1 0,0 1 1,0-1-1,0 1 0,0-1 0,0 1 0,1 0 0,-1-1 0,0 1 0,0 0 1,0 0-1,0 0 0,1 0 0,1 0 0,-2 1 5,1 0-1,-1 0 1,0 0-1,1 1 1,-1-1 0,0 0-1,0 1 1,0-1-1,0 1 1,0-1-1,0 1 1,0-1 0,0 1-1,-1 0 1,1-1-1,0 3 1,3 12 69,-1-1-1,4 33 1,-7-47-77,5 73 217,-3 88 0,-4-128-120,-1-1-1,-2 1 1,-1-1 0,-20 62 0,23-88-83,1 0 1,-1 0 0,0 0-1,-1-1 1,0 1 0,0-1-1,0 0 1,-1 0 0,0 0 0,0 0-1,-1-1 1,1 0 0,-8 5-1,11-9-24,1 0 0,-1 0 0,1-1 0,0 1-1,-1-1 1,1 1 0,-1-1 0,1 0 0,-1 1-1,1-1 1,-1 0 0,1 0 0,-1 0 0,1 0-1,-1 0 1,0 0 0,1-1 0,-1 1 0,1 0 0,0-1-1,-1 0 1,1 1 0,-1-1 0,1 1 0,0-1-1,-1 0 1,1 0 0,0 0 0,0 0 0,0 0-1,-1 0 1,1 0 0,0 0 0,-1-3 0,-3-3-48,1 0 0,0-1 1,0 0-1,-5-15 1,8 20 46,-33-92-286,-50-127-170,73 205 525,10 17-58,1 0 1,0 0-1,0 0 1,-1 0 0,1 0-1,0 1 1,0-1-1,-1 0 1,1 0-1,0 0 1,0 0 0,-1 0-1,1 0 1,0 1-1,0-1 1,-1 0 0,1 0-1,0 0 1,0 1-1,0-1 1,0 0 0,-1 0-1,1 1 1,0-1-1,0 0 1,0 0 0,0 1-1,0-1 1,0 0-1,0 0 1,0 1 0,0-1-1,0 0 1,0 1-1,0-1 1,-4 39 167,5 85 68,1-71-67,-10 100 0,0-112-91,8-40-80,-1-1 0,1 1 0,0 0 0,0-1 0,0 1 0,0 0 0,-1-1 0,1 1 0,0-1 0,0 1 0,-1 0 0,1-1 1,-1 1-1,1-1 0,0 1 0,-1-1 0,1 1 0,-1-1 0,1 1 0,-1-1 0,0 0 0,1 1 0,-2 0 0,2-2-9,-1 0 0,1 1 0,-1-1 0,1 1 0,-1-1 0,1 0 0,0 1 0,-1-1 0,1 0 0,0 1 0,-1-1 0,1 0 0,0 0 0,0 1 0,0-1 0,0 0 0,0 0 0,-1 1 0,2-1 0,-1-1 0,-1-10-58,2 1 0,-1 0 1,1 0-1,1-1 1,6-21-1,24-60-209,-8 28 97,1-35-22,-20 72 156,2 0 1,1 0-1,22-50 1,-19 65 116,-11 13-70,1 0-1,-1 0 1,0 0-1,0 0 0,1 0 1,-1 0-1,0 0 0,1 0 1,-1 0-1,0 0 1,0 0-1,1 0 0,-1 1 1,0-1-1,1 0 1,-1 0-1,0 0 0,0 0 1,0 0-1,1 1 0,-1-1 1,0 0-1,0 0 1,1 0-1,-1 1 0,0-1 1,0 0-1,0 0 1,0 1-1,0-1 0,1 1 1,0 1 11,0 1 0,0 0 0,0 0 0,-1 0 0,1 0 0,-1 0 0,1 6 0,-2 1 22,0 1 0,0-1 1,0 0-1,-2 1 0,-4 15 1,6-24-29,0 1 0,1 0 0,-2-1 0,1 1 0,0-1 0,0 1 0,-1-1 0,1 0 0,-1 1 0,0-1 0,1 0 0,-1 0 0,0 0 0,-1 0 0,1-1 0,0 1 0,0 0 1,-1-1-1,1 0 0,-1 1 0,1-1 0,-1 0 0,1 0 0,-1-1 0,-4 2 0,5-2-18,0-1 0,0 1 1,0-1-1,0 1 0,0-1 0,0 1 0,0-1 1,0 0-1,0 0 0,1 0 0,-1 0 0,0 0 1,0-1-1,1 1 0,-1 0 0,1-1 1,0 1-1,-1-1 0,1 0 0,0 1 0,0-1 1,0 0-1,0 0 0,0 0 0,-1-3 0,-2-6-38,0 0-1,1 0 0,-3-14 0,-2-42-149,2 0 1,3 0 0,6-72-1,0 50 25,-3 46 68,-1 15 45,2 0 0,1 1-1,7-38 1,-1 45 150,-8 20-87,0 0 0,1 0 0,-1-1 0,0 1 0,0 0 0,0 0 1,0 0-1,1 0 0,-1 0 0,0-1 0,0 1 0,0 0 0,1 0 0,-1 0 0,0 0 0,0 0 0,0 0 0,1 0 1,-1 0-1,0 0 0,0 0 0,1 0 0,-1 0 0,0 0 0,0 0 0,1 0 0,-1 0 0,0 0 0,0 0 1,0 0-1,1 0 0,-1 0 0,0 0 0,0 1 0,0-1 0,1 0 0,-1 0 0,0 0 0,0 0 0,0 1 0,2 1 15,-1 0 0,0 0 0,0 0 0,0 1 0,0-1 0,0 0 0,0 1 0,-1-1 0,1 1 0,-1-1 0,1 6 0,-2 45 173,-1 0 0,-14 73 0,11-86-91,-21 68 86,23-96-327,12-27 84,0 1-1,1 0 1,15-16-1,-21 26 72,-1 1-1,1-1 0,0 0 0,0 1 1,1 0-1,-1 0 0,0 0 0,1 1 0,0-1 1,0 1-1,0 0 0,0 0 0,0 1 1,0-1-1,6 0 0,-9 3-3,1-1-1,-1 0 1,1 1-1,-1-1 1,1 1 0,-1 0-1,0 0 1,0 0 0,1 0-1,-1 0 1,0 0-1,0 1 1,0-1 0,0 1-1,0-1 1,0 1 0,-1 0-1,1 0 1,0 0-1,-1 0 1,0 0 0,1 0-1,-1 0 1,0 0-1,0 0 1,1 5 0,4 8 40,-1 1 0,-1 0 0,3 18 1,-1-6 40,60 274 519,-64-290-587,-1 0 3,1 1 0,1-1 0,0 0 0,1 0 0,0 0 0,6 12 0,-9-24-23,-1 1 0,0 0 1,1-1-1,-1 1 0,1-1 0,-1 1 1,1 0-1,-1-1 0,1 1 1,-1-1-1,1 1 0,0-1 1,-1 0-1,1 1 0,0-1 0,-1 0 1,1 1-1,0-1 0,0 0 1,-1 0-1,1 1 0,0-1 1,0 0-1,-1 0 0,1 0 0,0 0 1,0 0-1,-1 0 0,1 0 1,0 0-1,0-1 0,-1 1 1,2 0-1,22-18-125,-6-2-20,-1 0-1,24-36 1,20-24-71,-54 71 204,0 1-1,1 1 1,1 0 0,-1 0-1,1 0 1,18-9 0,-26 15 16,1 0 1,0 0 0,0 0-1,0 1 1,0-1 0,0 1-1,1-1 1,-1 1 0,0 0-1,0 0 1,0-1 0,0 1 0,0 1-1,1-1 1,-1 0 0,0 1-1,0-1 1,0 1 0,0-1-1,0 1 1,0 0 0,0 0-1,0 0 1,0 0 0,-1 0-1,1 1 1,0-1 0,-1 0-1,1 1 1,-1-1 0,1 1-1,-1 0 1,2 2 0,4 7 38,0 0 1,-2 0-1,1 0 0,6 21 1,-6-14-26,16 43 49,-4-6-57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6T07:52:41.142"/>
    </inkml:context>
    <inkml:brush xml:id="br0">
      <inkml:brushProperty name="width" value="0.35" units="cm"/>
      <inkml:brushProperty name="height" value="0.35" units="cm"/>
      <inkml:brushProperty name="color" value="#FFFFFF"/>
    </inkml:brush>
  </inkml:definitions>
  <inkml:trace contextRef="#ctx0" brushRef="#br0">805 4 4915,'2'0'20,"-1"0"-1,0 0 1,0 1-1,0-1 1,1 0 0,-1 1-1,0-1 1,0 1-1,0-1 1,0 1 0,0 0-1,0 0 1,0-1-1,0 1 1,0 0 0,0 0-1,0 0 1,-1 0-1,1 0 1,0 0 0,-1 0-1,1 0 1,0 0-1,-1 0 1,1 0-1,-1 2 1,9 36 303,-8-36-274,3 45 221,-2-1-1,-2 1 1,-2-1 0,-2 1-1,-2-1 1,-20 76-1,-38 74 606,22-78-421,14-32 154,-49 104 1,52-150-410,25-40-198,0-1 0,-1 1 0,1-1-1,0 1 1,-1-1 0,1 1-1,0-1 1,-1 1 0,1-1-1,-1 1 1,1-1 0,-1 1 0,1-1-1,-1 0 1,1 1 0,-1-1-1,1 0 1,-1 1 0,1-1 0,-1 0-1,0 0 1,1 0 0,-1 0-1,1 1 1,-1-1 0,0 0 0,1 0-1,-1 0 1,0 0 0,1 0-1,-1 0 1,1-1 0,-1 1-1,0 0 1,1 0 0,-1 0 0,1 0-1,-1-1 1,0 1 0,1 0-1,-1-1 1,1 1 0,-1 0 0,1-1-1,-1 1 1,1-1 0,0 1-1,-1-1 1,1 1 0,-1-1-1,1 1 1,0-1 0,-1 1 0,1-1-1,0 1 1,0-1 0,0 0-1,-1 1 1,1-1 0,0 1 0,0-1-1,0 0 1,0 1 0,0-1-1,0 0 1,-5-27-60,1 0 0,1 0 1,1 0-1,4-52 0,-1 30 2,4-812-966,-4 943 1432,0-11-89,-2 1 1,-3-1 0,-18 98-1,-72 246 895,91-402-1165,0 0 0,-1 0 0,0 0 1,0-1-1,-2 1 0,-8 15 0,13-26-39,0 0 0,1 0 0,-1 0 0,0 0 0,1 0 0,-1 0 0,0 0 0,0 0 0,0 0 0,0 0 0,0-1 0,0 1 0,0 0 0,0-1 0,0 1 0,0 0 0,0-1 0,0 1 1,0-1-1,-1 0 0,1 1 0,0-1 0,0 0 0,-1 0 0,1 0 0,-2 0 0,1-1-11,1 0 0,0 0 0,-1 0 0,1 0 0,0 0 1,0 0-1,0 0 0,-1 0 0,1-1 0,0 1 0,1-1 1,-1 1-1,0 0 0,0-1 0,1 1 0,-2-4 0,-2-8-51,0-1 0,1 1-1,-1-20 1,-5-106-301,11-146 0,1 122 100,-3 126 209,0 8-37,0 0 1,9-54-1,-1 60 131,-8 23-45,0 0 0,0-1-1,0 1 1,0 0 0,0 0-1,0-1 1,1 1-1,-1 0 1,0 0 0,0 0-1,0-1 1,0 1 0,1 0-1,-1 0 1,0 0 0,0-1-1,0 1 1,1 0 0,-1 0-1,0 0 1,0 0-1,1 0 1,-1 0 0,0 0-1,0 0 1,1 0 0,-1-1-1,0 1 1,0 0 0,1 0-1,-1 0 1,0 0 0,0 1-1,1-1 1,-1 0 0,0 0-1,2 2 19,-1 0 0,1 0 0,-1 0 1,0 1-1,0-1 0,0 0 0,0 1 0,0-1 0,-1 1 0,1-1 0,-1 1 0,1 4 1,6 60 207,-2-1 1,-4 1-1,-2 0 1,-3 0 0,-3-1-1,-3 0 1,-38 128 0,-18 79 358,65-268-570,0-1 1,0 1-1,-1-1 1,1 1-1,-1-1 1,0 1-1,0-1 1,-1 0-1,0 0 1,1 0-1,-1-1 1,-1 1-1,-2 3 1,4-6-20,1 0 1,-1 0 0,1 0-1,-1 0 1,1-1 0,-1 1-1,0-1 1,1 1 0,-1-1-1,0 1 1,0-1-1,1 0 1,-1 0 0,0 0-1,0 0 1,0 0 0,1 0-1,-1 0 1,0 0 0,0-1-1,1 1 1,-1-1 0,0 1-1,1-1 1,-1 0-1,1 0 1,-1 0 0,1 0-1,-1 0 1,1 0 0,-1 0-1,1 0 1,0 0 0,0-1-1,0 1 1,-2-3 0,-3-3-31,2 0 0,-1-1 1,1 1-1,0-1 1,0 1-1,1-1 1,0-1-1,0 1 1,1 0-1,0 0 1,0-13-1,-2-15-133,3-51 1,1 54 106,6-504-722,-8 589 956,-3-1 1,-2 0-1,-2 0 0,-2 0 0,-24 64 0,25-97-127,9-18-56,1 0 0,0 0 0,-1 0 1,1 0-1,0 0 0,0 0 0,-1 0 0,1 0 0,0 0 0,-1-1 0,1 1 0,0 0 0,0 0 0,-1 0 1,1 0-1,0-1 0,0 1 0,0 0 0,-1 0 0,1-1 0,0 1 0,0 0 0,0 0 0,0-1 0,-1 1 0,1 0 1,0 0-1,0-1 0,0 1 0,0 0 0,0-1 0,0 1 0,0 0 0,0-1 0,-6-39-192,5-242-338,2 183 388,-1 88 130,4-49-104,-4 56 122,1 0 0,0 0 1,0 0-1,0 0 0,1 1 0,-1-1 1,1 0-1,0 1 0,0-1 0,0 1 1,1-1-1,2-2 0,-4 5 3,-1 1-1,1-1 0,-1 1 1,1-1-1,-1 0 1,1 1-1,0-1 0,-1 1 1,1-1-1,0 1 1,-1-1-1,1 1 0,0 0 1,0-1-1,0 1 0,-1 0 1,1 0-1,0 0 1,0 0-1,0-1 0,0 1 1,-1 0-1,1 0 1,0 0-1,0 1 0,0-1 1,0 0-1,-1 0 1,1 0-1,0 1 0,0-1 1,0 0-1,-1 1 0,1-1 1,0 0-1,-1 1 1,1-1-1,0 1 0,-1 0 1,1-1-1,0 1 1,-1-1-1,1 1 0,-1 0 1,1-1-1,-1 1 1,0 0-1,1 0 0,-1 0 1,4 5 34,-2 0 1,1 0 0,-1 1 0,3 12-1,2 19 84,-2 1 0,0 54 0,-4-61-160,-1-42-7,0-49-146,0 54 194,0 0-1,1 0 0,0 1 1,0-1-1,0 0 0,0 1 1,1-1-1,0 1 0,4-8 1,-6 12-2,0 0 0,0-1 0,0 1 1,1 0-1,-1 0 0,0 0 0,0-1 0,0 1 0,0 0 1,1 0-1,-1 0 0,0 0 0,0 0 0,0-1 1,1 1-1,-1 0 0,0 0 0,0 0 0,1 0 0,-1 0 1,0 0-1,0 0 0,1 0 0,-1 0 0,0 0 1,0 0-1,1 0 0,-1 0 0,0 0 0,0 0 1,0 0-1,1 0 0,-1 0 0,0 0 0,0 0 0,1 1 1,-1-1-1,0 0 0,0 0 0,0 0 0,1 0 1,-1 0-1,0 1 0,0-1 0,0 0 0,0 0 0,1 0 1,-1 1-1,0-1 0,0 0 0,0 0 0,0 0 1,0 1-1,0-1 0,0 0 0,0 0 0,1 1 0,-1-1 1,0 0-1,0 1 0,5 17 78,0 18 64,-1 0-1,-2 48 1,-3-55-70,2 1 1,1-1-1,1 0 0,10 41 1,-5-56-45,-8-14-34,0 0 1,1 0-1,-1 0 1,0 0-1,0 0 1,1 0-1,-1 0 1,0 0-1,0 0 1,1 0-1,-1 0 1,0 0-1,0 0 1,1 0-1,-1 0 1,0-1-1,0 1 1,1 0-1,-1 0 1,0 0-1,0 0 1,0-1 0,1 1-1,-1 0 1,0 0-1,0 0 1,0-1-1,0 1 1,1 0-1,-1 0 1,0-1-1,0 1 1,12-34-239,-9 22 210,20-45-142,2 2 0,34-55 0,-22 42 45,-31 56 116,1 0-1,0 1 0,15-17 1,-20 26 20,0 0 0,0 0 0,0 0 0,0 0 0,0 1 0,0-1 0,0 1 0,1 0 0,-1-1 0,0 1 0,4-1 0,-5 2-1,0 0 0,0 0 1,0 0-1,0 0 0,1 0 0,-1 0 0,0 0 0,0 1 0,0-1 1,0 0-1,0 0 0,0 1 0,0-1 0,0 1 0,0-1 0,0 1 1,0-1-1,-1 1 0,1 0 0,0-1 0,0 1 0,0 0 0,-1 0 1,1 0-1,0 0 0,-1-1 0,2 3 0,2 7 30,0 0-1,0 1 1,-1-1-1,0 1 1,-1 0-1,0-1 0,0 1 1,-1 0-1,-1 0 1,-1 13-1,2-2 16,0 124 205,-2-78-227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6T07:52:55.040"/>
    </inkml:context>
    <inkml:brush xml:id="br0">
      <inkml:brushProperty name="width" value="0.35" units="cm"/>
      <inkml:brushProperty name="height" value="0.35" units="cm"/>
      <inkml:brushProperty name="color" value="#FFFFFF"/>
    </inkml:brush>
  </inkml:definitions>
  <inkml:trace contextRef="#ctx0" brushRef="#br0">58 475 4915,'191'-2'1388,"214"5"258,-396-3-1602,0 1 0,0 0 0,-1 0 0,1 1 0,-1 0 0,1 1 0,-1 0 1,0 0-1,0 1 0,13 7 0,-16-7-7,0 0 0,0 1 1,0-1-1,-1 1 0,0 0 0,0 0 1,0 0-1,-1 0 0,1 1 0,-1 0 1,0-1-1,-1 1 0,0 0 1,0 1-1,2 6 0,1 9 64,-2 1 1,0-1-1,-1 1 0,-1-1 1,-1 1-1,-1 0 0,-1-1 1,-1 1-1,-1-1 0,-11 34 0,10-40-22,-1 0 0,-1-1 0,0 0 0,-1 0 0,-1-1 0,0 0 0,-1-1 0,0 0 0,-1 0 0,0-1 0,-1 0 0,-1-1 0,0-1 0,-28 18 0,-55 16 353,23-12 55,44-19-340,-1-2 1,0-1 0,-1-2 0,0 0 0,-1-3 0,1 0 0,-1-2 0,0-1 0,-42-4-1,70 2-134,-1 0-1,0-1 0,1 0 1,-1 0-1,0 0 1,1-1-1,-1 0 0,1 1 1,0-1-1,0-1 0,0 1 1,0-1-1,0 1 0,0-1 1,0-1-1,1 1 0,0 0 1,0-1-1,0 1 0,0-1 1,0 0-1,1 0 0,-1 0 1,1 0-1,0-1 0,0 1 1,1-1-1,-1 1 0,0-7 1,-2-12-91,0-1 1,2 0 0,0 0 0,3-37 0,0 40 72,-2-6-63,2 0-1,2-1 1,0 1 0,9-35-1,-9 54 60,0 0-1,0 1 1,0-1-1,1 0 0,0 1 1,1 0-1,-1 0 1,1 0-1,1 1 1,-1-1-1,1 1 1,0 1-1,1-1 0,0 1 1,-1 0-1,1 0 1,1 1-1,8-4 1,0 1 55,2 1 0,-1 1 1,0 1-1,1 0 1,0 1-1,0 1 0,19 0 1,8 2 112,72 9 0,-108-8-131,1 1-1,-1 1 0,0 0 0,0 0 1,-1 1-1,1 0 0,-1 0 1,1 1-1,-1 0 0,-1 0 0,1 1 1,-1 0-1,0 0 0,0 1 0,-1 0 1,0 0-1,0 1 0,0-1 1,5 12-1,-7-12-2,0 1 1,-1-1-1,0 0 1,0 1-1,-1 0 1,0-1-1,0 1 0,-1 0 1,0 0-1,0 0 1,-1 0-1,0 0 1,0 0-1,-1 0 1,0 0-1,-1 0 1,0 0-1,0 0 0,0 0 1,-1-1-1,0 1 1,-8 12-1,3-8 15,-1-1 0,0 0 0,-1-1 0,0 0-1,0 0 1,-1-1 0,-1-1 0,-22 14 0,27-18-26,0 0 1,0 0-1,-1-1 1,1 0 0,0-1-1,-1 0 1,0 0-1,1 0 1,-1-1-1,0 0 1,0-1 0,0 1-1,0-2 1,0 1-1,0-1 1,1 0 0,-12-3-1,15 2-26,-1-1 0,1 1-1,0 0 1,0-1 0,0 0 0,0 0-1,0 0 1,1 0 0,-1-1 0,1 0-1,0 1 1,0-1 0,1 0 0,-1 0-1,1-1 1,-1 1 0,1 0 0,1-1-1,-1 0 1,1 1 0,0-1 0,-2-8-1,3 10 17,0-1 0,-1 0 0,1 1 0,0-1-1,1 0 1,-1 1 0,1-1 0,-1 0 0,1 1-1,0-1 1,1 1 0,-1-1 0,0 1 0,1 0-1,0 0 1,0-1 0,0 1 0,0 0-1,0 1 1,1-1 0,0 0 0,-1 1 0,1-1-1,0 1 1,0 0 0,0 0 0,0 0 0,0 0-1,1 0 1,3-1 0,10-1 44,0-1 0,1 2-1,17-1 1,-17 2-11,-1-1 1,1 0-1,32-11 0,-46 12-46,1 0 0,-1 0 0,1 0 0,-1-1 0,0 0-1,0 0 1,0 0 0,0 0 0,0-1 0,-1 1 0,0-1 0,1 0 0,-1 0-1,-1 0 1,1-1 0,-1 1 0,1-1 0,1-5 0,6-20-93,-5 14 11,1-1 0,1 1 0,0 1 0,1-1 0,12-17 0,0 7-19,0 2 1,2 0 0,1 2-1,0 0 1,29-19-1,136-82-394,-77 55 267,-73 44 153,38-27-112,-69 46 170,0-1-1,0 0 1,-1-1 0,0 1 0,0-1-1,0 0 1,6-13 0,-11 19 24,0-1 1,0 0-1,0 0 0,0 1 1,0-1-1,-1 0 1,1 0-1,-1 0 0,1 0 1,-1 0-1,0 0 0,0 0 1,0 0-1,0 0 0,0 0 1,0 0-1,0 0 1,-1 0-1,1 0 0,-1 0 1,-1-3-1,1 2 13,-1 1-1,0 0 1,1 0 0,-1 1 0,0-1-1,0 0 1,0 1 0,0-1-1,-1 1 1,1-1 0,0 1 0,-1 0-1,1 0 1,-4-1 0,-7-1 46,0 0 1,0 1 0,0 0 0,-1 1 0,-15 1-1,13 1-13,0 1 0,1 1 0,-1 0 0,0 1 0,1 0-1,0 1 1,0 1 0,-16 9 0,-14 10 168,-48 35 1,90-58-203,-15 11 46,0 0 0,0 2 1,2 0-1,-1 0 0,2 2 1,1 0-1,0 1 0,1 0 0,0 1 1,2 0-1,-13 30 0,21-43-38,1 0 0,0 1 0,0-1 0,1 1 0,-1 0 0,2 0 0,-1-1 0,1 10 0,0-14-8,0 0-1,0 0 0,1 0 1,-1 0-1,1 0 1,-1 0-1,1 0 0,0 0 1,0 0-1,0 0 0,0-1 1,0 1-1,0 0 1,0 0-1,1-1 0,-1 1 1,1-1-1,-1 1 1,1-1-1,-1 0 0,1 0 1,0 1-1,0-1 1,-1 0-1,1-1 0,0 1 1,0 0-1,0 0 1,0-1-1,3 1 0,2 0-9,-1-1 0,1 1 0,0-2-1,0 1 1,-1-1 0,1 0 0,0 0-1,-1 0 1,1-1 0,-1 0-1,0-1 1,12-5 0,6-6-180,41-28 0,-58 36 166,48-34-148,-1-4 0,-3-1 0,62-70 0,-99 98 85,0 0-1,15-27 1,-25 38 65,-1-1 0,0 1 0,0-1 0,0 1 1,-1-1-1,0 0 0,0 0 0,-1 0 0,0 0 1,0 0-1,-1-9 0,0 14 20,0 0-1,0 0 1,0 0-1,-1 0 1,1 0 0,-1 0-1,1-1 1,-1 1-1,0 0 1,0 0 0,0 1-1,0-1 1,0 0 0,0 0-1,-1 0 1,1 1-1,-1-1 1,1 1 0,-1-1-1,1 1 1,-3-2-1,1 2 8,0-1-1,-1 1 0,1 0 0,0 0 1,0 1-1,0-1 0,-1 1 0,1-1 0,0 1 1,-1 0-1,1 0 0,-5 1 0,-7 2 43,1 0 1,0 1-1,1 1 0,-1 0 0,-16 9 0,-44 25 151,3 4-1,2 2 1,1 3 0,3 3-1,-73 74 1,129-116-188,-271 292 696,268-285-693,7-9 2,0 0-1,0 0 1,-1 0-1,0-1 1,0 0 0,-1 0-1,1 0 1,-1-1-1,-11 6 1,18-11-23,0 1 1,-1-1-1,1 0 1,-1 0-1,1 0 1,-1 0-1,1 1 0,0-1 1,-1 0-1,1 0 1,-1 0-1,1 0 0,-1 0 1,1 0-1,-1 0 1,1 0-1,-1 0 1,1 0-1,0-1 0,-1 1 1,1 0-1,-1 0 1,1 0-1,0 0 0,-1-1 1,1 1-1,-1 0 1,1 0-1,0-1 0,-1 1 1,1 0-1,0-1 1,-1 1-1,1 0 1,0-1-1,0 1 0,-1 0 1,1-1-1,0 1 1,0-1-1,0 1 0,0-1 1,-1 1-1,1 0 1,0-1-1,0 1 0,0-1 1,0 1-1,0-1 1,0 1-1,0-1 1,0 0-1,6-26-110,6-3-37,2 1 0,1 0 0,29-40 0,4-9-24,-33 50 113,-10 16-9,1 1-1,1 0 1,12-16 0,-10 20 68,-5 10 43,-7 18 84,-8 5-55,-1-1-1,0 0 1,-2-1-1,-21 27 1,15-22-13,7-8-24,-45 60 61,52-73-81,-1 0-1,-1 0 1,0 0-1,0-1 1,0 0-1,-17 9 1,23-15-15,1 0 1,0 0-1,-1 0 1,1 0 0,-1-1-1,0 1 1,1-1-1,-1 1 1,1-1 0,-1 1-1,0-1 1,1 0 0,-1 0-1,0 0 1,1 0-1,-1 0 1,0 0 0,1-1-1,-1 1 1,-2-1-1,3 0-8,0 0 0,0 0-1,-1 0 1,1 0 0,0 0-1,0 0 1,0 0 0,1 0-1,-1-1 1,0 1 0,0 0-1,1-1 1,-1 1 0,1 0-1,-1-1 1,1 1 0,-1 0-1,1-3 1,-1-2-21,1-1 0,-1 1 0,1 0 0,1 0 0,-1-1 0,1 1 0,0 0 0,1 0 0,2-8 0,0 2-4,2-1 1,0 1-1,0 0 0,2 0 1,-1 0-1,1 1 0,15-15 1,-2 7 40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6T07:53:14.498"/>
    </inkml:context>
    <inkml:brush xml:id="br0">
      <inkml:brushProperty name="width" value="0.35" units="cm"/>
      <inkml:brushProperty name="height" value="0.35" units="cm"/>
      <inkml:brushProperty name="color" value="#FFFFFF"/>
    </inkml:brush>
  </inkml:definitions>
  <inkml:trace contextRef="#ctx0" brushRef="#br0">416 1 4915,'0'15'360,"0"12"-179,0 10-1,-7 6 75,-11-5-75,-9 0 75,-1 0-75,-10 1 223,-14-5-42,-6-2-107,-8 2 149,0 2-148,11-4-255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6T07:53:19.614"/>
    </inkml:context>
    <inkml:brush xml:id="br0">
      <inkml:brushProperty name="width" value="0.35" units="cm"/>
      <inkml:brushProperty name="height" value="0.35" units="cm"/>
      <inkml:brushProperty name="color" value="#FFFFFF"/>
    </inkml:brush>
  </inkml:definitions>
  <inkml:trace contextRef="#ctx0" brushRef="#br0">1 477 4915,'3'0'36,"0"0"1,1 0-1,-1 1 0,0 0 1,0-1-1,0 1 0,1 0 0,-1 1 1,0-1-1,0 0 0,-1 1 1,1 0-1,0 0 0,0 0 0,-1 0 1,1 0-1,-1 0 0,0 1 1,1-1-1,-1 1 0,0-1 1,-1 1-1,1 0 0,0 0 0,-1 0 1,0 0-1,1 0 0,0 6 1,3 8 65,-2 0 0,1 0 1,-2 1-1,0 20 0,-1-23-44,1-3 12,-2 1 1,0 0-1,0 0 1,-1 0-1,-4 19 1,4-31-63,1 0 1,0 0-1,0 0 1,-1 0-1,1 0 1,0 0-1,-1 0 1,1 0-1,-1 0 1,0 0-1,1 0 1,-1 0-1,0 0 1,1-1 0,-2 2-1,1-2-7,1 0 0,0 0-1,-1 0 1,1 0 0,0 0 0,-1 0-1,1 0 1,0 0 0,-1 0 0,1 0 0,0 0-1,-1 0 1,1 0 0,0-1 0,-1 1-1,1 0 1,0 0 0,0 0 0,-1 0-1,1-1 1,0 1 0,0 0 0,-1 0 0,1-1-1,0 1 1,0 0 0,0-1 0,-1 1-1,1 0 1,0-1 0,-12-34-40,3-39-20,3 0-1,6-107 0,1 100 23,-1 54 40,1-1 0,7-43 0,0 50 154,-8 20-151,0 1 0,1 0-1,-1 0 1,0-1 0,0 1 0,0 0-1,0 0 1,0 0 0,1 0 0,-1-1-1,0 1 1,0 0 0,0 0 0,1 0-1,-1 0 1,0 0 0,0-1 0,1 1 0,-1 0-1,0 0 1,0 0 0,0 0 0,1 0-1,-1 0 1,0 0 0,0 0 0,1 0-1,-1 0 1,0 0 0,0 0 0,1 0-1,-1 0 1,0 0 0,0 0 0,1 0-1,-1 0 1,0 1 0,2 1 21,-1-1-1,1 1 1,-1 0-1,0 0 1,0 0 0,0 1-1,0-1 1,-1 0-1,1 0 1,0 0 0,-1 1-1,1 3 1,7 66 383,-2 1-1,-7 103 1,0-85-135,-1 646 2358,1-898-3014,3-192-137,1 320 447,1 1-1,2 0 1,1 1 0,1-1-1,19-46 1,-8 34-20,2 1-1,2 0 1,29-40 0,-45 73 99,-1 0 1,1 0 0,1 1-1,0 0 1,0 1-1,0-1 1,1 2 0,13-10-1,-20 16 3,-1 1-1,0-1 0,0 1 1,0-1-1,1 1 0,-1 0 1,0-1-1,1 1 1,-1 0-1,0 0 0,1 0 1,-1 0-1,0 0 0,1 0 1,-1 0-1,0 1 0,1-1 1,-1 0-1,0 1 1,0-1-1,1 1 0,-1-1 1,0 1-1,0 0 0,0-1 1,0 1-1,0 0 1,0 0-1,0 0 0,0 0 1,0 0-1,0 0 0,0 0 1,-1 0-1,1 0 0,0 0 1,-1 0-1,1 1 1,-1-1-1,2 2 0,1 6 35,0 0 0,-1 0-1,0 0 1,2 14 0,2 60 416,-8 166 1,-2-175-240,2-49-182,3-55-178,7-24 26,1 1 0,4 0 0,1 1 0,25-57 0,-27 67 20,0 0 1,-3 0 0,4-46-1,13-60-142,-23 138 233,1 0 0,0 0 1,0 0-1,1 1 0,6-10 1,-10 17 10,1 0 1,-1 0-1,1 0 1,-1 0-1,1 0 1,0 1-1,0-1 0,-1 1 1,1-1-1,0 1 1,0 0-1,4-2 1,-5 3-2,0 0 1,0 0-1,0 0 0,0 0 0,0 0 1,0 0-1,0 0 0,0 0 1,0 0-1,0 1 0,0-1 1,0 0-1,0 1 0,0-1 1,0 0-1,0 1 0,0 0 1,0-1-1,0 1 0,-1-1 1,1 1-1,0 0 0,0 0 1,-1-1-1,1 1 0,0 0 1,-1 0-1,2 1 0,2 5 28,0 0 1,-1 1-1,0-1 0,0 1 0,0-1 1,-1 1-1,0 0 0,-1 0 1,1 10-1,2 80 236,-4-69-178,-1 344 884,-2-162-366,5-220-677,0 1-1,1 0 0,0-1 0,8-13 1,-5 11 26,22-51-118,-2-2 1,-3 0-1,-3-1 0,-3-1 0,-3-1 0,9-101 0,-22 151 149,0-3-65,0 1 0,9-37 1,-10 53 70,1 0 0,0-1 0,0 1 0,0 0 0,0 0 0,1 0 1,-1 0-1,1 0 0,0 0 0,0 0 0,0 1 0,0-1 0,0 1 1,1-1-1,-1 1 0,1 0 0,-1 0 0,1 0 0,0 0 0,0 0 1,0 1-1,0-1 0,4 0 0,-5 1 11,0 1 1,-1 0-1,1 0 0,0 0 1,-1 1-1,1-1 0,0 0 1,-1 1-1,1-1 0,0 1 1,-1-1-1,1 1 0,-1 0 1,1 0-1,-1-1 0,1 1 1,-1 0-1,0 0 0,1 1 1,-1-1-1,0 0 0,0 0 1,0 1-1,0-1 0,0 0 1,0 1-1,0-1 0,0 1 1,-1 0-1,2 2 0,2 5 43,0 1 0,-1 0-1,3 17 1,3 37 164,-4 0 1,-1 1 0,-8 81-1,2-56-25,-1 517 1423,3-611-1626,17-440-1146,-10 381 1018,-5 23 42,3-1 1,2 2-1,1-1 1,14-42-1,-12 55 61,0-1-100,22-43 1,-29 65 132,1-1-1,-1 1 1,2 0 0,-1 0-1,1 1 1,-1-1-1,2 1 1,-1 0-1,0 1 1,1-1-1,11-6 1,-15 10 11,-1 0 1,1 1-1,-1-1 1,1 0-1,0 1 0,-1-1 1,1 1-1,0 0 0,-1-1 1,1 1-1,0 0 1,0 0-1,-1 0 0,1 0 1,0 0-1,-1 1 0,1-1 1,0 0-1,0 1 1,-1 0-1,1-1 0,-1 1 1,1 0-1,-1-1 0,1 1 1,-1 0-1,1 0 1,-1 1-1,0-1 0,1 0 1,-1 0-1,0 0 0,0 1 1,0-1-1,0 1 0,0-1 1,0 1-1,0-1 1,0 3-1,3 6 39,0 0 0,-1 0 0,0 0 0,-1 0 0,2 16 0,3 78 376,-8 163 0,-3-127-122,4-44-87,-2 86 171,1-173-363,1-4-1,0 0-1,0-1 1,0 1 0,-1-1 0,1 1-1,-1-1 1,0 1 0,-1-1 0,1 0-1,-1 1 1,0-1 0,-4 7 0,6-11-20,0 0 0,0 0 1,0 0-1,-1 0 0,1 0 1,0 0-1,0 0 0,-1 1 1,1-1-1,0 0 0,0 0 1,-1 0-1,1 0 0,0 0 1,0 0-1,-1 0 0,1 0 1,0 0-1,0 0 1,-1 0-1,1-1 0,0 1 1,0 0-1,0 0 0,-1 0 1,1 0-1,0 0 0,0 0 1,-1 0-1,1-1 0,0 1 1,0 0-1,0 0 0,0 0 1,-1-1-1,1 1 0,0 0 1,0 0-1,0 0 0,0-1 1,0 1-1,0 0 1,-1 0-1,1-1 0,0 1 1,0 0-1,0 0 0,0-1 1,0 1-1,-3-10-50,-1 1-1,2-1 1,-1 1 0,2-1 0,-2-19-1,1-60-164,2 47 121,-1-9-28,2-161-372,1 173 358,3 1 0,1 1 0,16-59 0,22-78-329,-39 144 371,-1-1 0,-1 1-1,-3-53 1,0 82 100,0 0-1,0-1 1,0 1 0,0 0 0,0-1-1,0 1 1,0 0 0,0 0 0,-1-1-1,1 1 1,-1 0 0,1 0-1,-1 0 1,1-1 0,-1 1 0,1 0-1,-1 0 1,0 0 0,0 0 0,0 0-1,-1-1 1,1 2 2,0 0-1,0 0 1,0 0 0,0 0-1,0 0 1,0 1 0,0-1-1,0 0 1,1 1-1,-1-1 1,0 0 0,0 1-1,0-1 1,0 1 0,1 0-1,-1-1 1,0 1 0,1-1-1,-1 1 1,0 0 0,1 0-1,-1 0 1,-9 12 86,2-1 0,-12 22-1,17-28-89,-37 61 161,22-40-76,2 1 0,0 1 0,2 1-1,2 0 1,-15 50 0,17-23 131,4 0-1,0 105 1,-4 49 233,-1-97-252,-7 49 262,15-144-399,-2 1-1,0-1 1,-1 1 0,-1-2 0,-17 34 0,19-44-39,-1 0 0,0-1 0,0 0 0,0 0 0,-1 0 0,0 0 0,-1-1-1,1 0 1,-1-1 0,0 0 0,-1 0 0,1-1 0,-1 0 0,0 0 0,0-1 0,0 0 0,0 0 0,-16 1-1,-13 1 97,0-2-1,0-2 1,-51-4-1,47 1-7,-103-4 172,80 4-253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6T07:53:29.566"/>
    </inkml:context>
    <inkml:brush xml:id="br0">
      <inkml:brushProperty name="width" value="0.35" units="cm"/>
      <inkml:brushProperty name="height" value="0.35" units="cm"/>
      <inkml:brushProperty name="color" value="#FFFFFF"/>
    </inkml:brush>
  </inkml:definitions>
  <inkml:trace contextRef="#ctx0" brushRef="#br0">3705 884 4915,'611'0'3785,"-939"18"-2271,58 3-481,154-13-617,62-1-67,0 2-1,-65 20 1,63-14-86,12-3 98,44-12-353,-1 0 1,1 0-1,0 0 1,0 0-1,-1 0 1,1 0-1,0 0 1,0 0-1,-1 0 1,1 0-1,0 0 1,0 0-1,-1 0 0,1 1 1,0-1-1,0 0 1,-1 0-1,1 0 1,0 0-1,0 0 1,0 0-1,-1 1 1,1-1-1,0 0 1,0 0-1,0 0 1,-1 1-1,1-1 1,0 0-1,0 0 1,0 0-1,0 1 1,0-1-1,0 0 1,0 0-1,-1 1 1,1-1-1,0 0 1,0 0-1,0 1 1,0-1-1,0 0 0,0 0 1,0 1-1,0-1 1,0 0-1,1 1 1,14 4 202,26-1 42,71-2 360,1-5-1,-1-5 1,142-29 0,-144 18 160,0 5 0,215-1 1,-470 16 624,41 2-928,1-4 0,-117-17 0,119 4 81,-123-2 1,-101 17-517,137 1-19,61-1-16,-164-3 0,271 1 0,1-1 0,0-1 0,-28-7 0,32 2 0,15 7 0,0 1 0,0 0 0,0 0 0,0 0 0,-1-1 0,1 1 0,0 0 0,0 0 0,0-1 0,0 1 0,0 0 0,0 0 0,0-1 0,0 1 0,0 0 0,0 0 0,0-1 0,0 1 0,0 0 0,0 0 0,0-1 0,0 1 0,0 0 0,0 0 0,0-1 0,1 1 0,-1 0 0,0 0 0,0-1 0,0 1 0,0 0 0,1 0 0,25-15 0,-3 8 0,1 0 0,44-6 0,6-2 0,2-4 0,13-4 0,161-21 0,-155 33-6,0-4 0,-1-5 0,-1-3 0,114-45 0,-201 66-11,7-3-7,0 0-1,0-1 1,0-1-1,17-11 1,-28 17 24,0 0 0,0 0 0,0-1 0,-1 1-1,1-1 1,-1 1 0,1-1 0,-1 0 0,1 1 0,-1-1 0,0 0 0,0 0 0,0 0 0,0 0-1,0 0 1,0 0 0,-1 0 0,1 0 0,0 0 0,-1-1 0,0 1 0,0 0 0,0 0 0,0 0 0,0-1-1,0 1 1,0 0 0,0 0 0,-1 0 0,0 0 0,1-1 0,-1 1 0,0 0 0,0 0 0,0 0-1,-2-2 1,0-1 1,-1 0-1,-1 1 0,1-1 0,-1 1 1,1 0-1,-1 1 0,0-1 1,0 1-1,-1 0 0,1 0 0,-1 0 1,0 1-1,1 0 0,-1 0 1,0 0-1,-6 0 0,-14-2 2,1 0-1,-39 1 1,45 3-1,0 1 1,1 1-1,-1 0 0,-35 11 1,-69 31 5,-5 1-1,73-32-4,0-3 1,-1-2-1,-74 2 1,-165-17 10,491 8 2,-87-3-11,251-21 11,-73 1-5,-258 21-9,-17 2-1,0-1 1,0 0-1,0-1 1,0-1-1,0 0 1,0 0-1,0-1 1,17-7-1,-29 10 0,0 0 0,0 0 0,1 0 0,-1 0 0,0 0 1,0 0-1,0 0 0,1-1 0,-1 1 0,0 0 0,0 0 0,1 0 0,-1 0 0,0 0 0,0 0 0,0 0 0,1-1 0,-1 1 0,0 0 0,0 0 0,0 0 0,0 0 0,1-1 0,-1 1 0,0 0 0,0 0 0,0 0 0,0-1 1,0 1-1,0 0 0,0 0 0,1-1 0,-1 1 0,0 0 0,0 0 0,0 0 0,0-1 0,0 1 0,0 0 0,0 0 0,0-1 0,0 1 0,0 0 0,-1 0 0,1-1 0,0 1 0,0 0 0,0 0 0,0 0 0,0-1 0,0 1 0,0 0 1,-1 0-1,1 0 0,0-1 0,0 1 0,0 0 0,0 0 0,-1 0 0,1 0 0,0-1 0,0 1 0,0 0 0,-1 0 0,1 0 0,0 0 0,-1 0 0,-19-6 3,-53-1 1,-1 2 1,-89 6-1,69 0 0,1 1 2,-108 15 0,17 1 7,-267-8 0,411-10-10,-56 6 0,85-4-3,0 0 1,-1 0-1,1 1 1,0 1-1,0 0 0,1 0 1,-1 1-1,1 0 0,-14 10 1,22-13-1,0-1 0,0 0 0,1 0 0,-1 1 0,1-1 0,-1 1 0,1-1 0,0 1 0,-1 0 0,1-1 0,0 1 0,0 0 0,0 0 0,1 0 0,-2 4 0,2-5 0,0 0 0,0 0 0,0 0 0,0 0 0,0 0 0,0 0 0,1 0 0,-1 1 0,0-1 0,1 0 0,-1 0 0,1 0 0,-1 0 0,1 0 0,-1-1 0,1 1 0,0 0 0,0 0 0,-1 0 0,1 0 0,1 0 0,4 3 0,-1-1 0,1 0 0,-1 0 0,1 0 0,0-1 0,0 0 0,0 0 0,12 2 0,42 3 0,0-3 0,117-6 0,-79-1 0,90-7 20,-159 6-100,0-1 0,0-1 1,0-2-1,37-15 1,149-72-549,-201 89 615,0-2 1,0 1-1,-1-2 0,0 0 1,-1 0-1,0-1 0,0-1 1,-1 0-1,16-20 0,-24 25-16,1 1 0,0 0 0,-1-1 0,0 0 0,0 0 0,-1 0 0,0 0 0,0 0 0,0 0 0,-1-1 0,0 1 0,0-1 0,0 1 0,-1-1 0,0 1 0,0-1 0,-1 1 0,0-1 1,0 1-1,0 0 0,-1-1 0,0 1 0,0 0 0,-1 0 0,-4-9 0,-1 1-22,-1 1 1,-1 0 0,0 0 0,0 0 0,-2 2 0,1-1-1,-1 1 1,-1 1 0,0 0 0,0 1 0,-1 1 0,0 0-1,-1 0 1,1 2 0,-24-8 0,24 10 63,0 1 1,1 0 0,-1 1-1,0 1 1,0 0 0,-1 1-1,1 0 1,0 1-1,0 1 1,0 0 0,0 1-1,1 1 1,-1 0 0,1 0-1,0 2 1,0-1-1,0 2 1,-13 8 0,-163 131 166,168-126-157,0 0 0,1 2 0,1 1 0,2 0 0,-26 43 0,-57 136 126,85-167-130,7-19-6,-30 76 36,34-82-43,1 0 1,1 1-1,0-1 0,0 0 0,1 1 0,0-1 0,1 13 0,1-20-2,0 1 0,-1-1 0,1 1 0,1-1 0,-1 1 0,0-1 0,1 0 0,0 0 0,0 0 0,0 0 0,0 0 0,0 0 0,0 0 0,1 0 0,-1-1 0,1 0 0,0 1 0,0-1 0,0 0 0,0 0 0,0 0 0,0-1 0,1 1 1,-1-1-1,0 0 0,8 2 0,6 1 14,1-1 0,0 0 0,35 0 0,-53-3-17,310-8 177,-215 4-134,-397 2 228,-521 2 245,787 0-491,-1 2 0,1 1 0,0 2 0,0 2 0,0 1 0,1 2 0,-42 16 0,60-14-1,17-12-24,0 0 0,0 0 0,-1 1 0,1-1 0,0 0 0,0 0 0,0 0-1,0 1 1,0-1 0,0 0 0,0 0 0,0 1 0,0-1 0,0 0 0,0 0 0,0 1 0,0-1 0,0 0 0,0 0 0,0 0 0,0 1 0,0-1 0,1 0 0,-1 0-1,0 0 1,0 1 0,0-1 0,0 0 0,0 0 0,1 0 0,-1 1 0,0-1 0,0 0 0,0 0 0,0 0 0,1 0 0,-1 0 0,0 0 0,1 1 0,3 0 6,0 1 0,0-1 0,0 0 1,0 0-1,1 0 0,5 0 0,12 0 16,0-1-1,-1-1 1,1-1-1,27-5 1,88-28 70,-72 18-62,-4 1-20,108-42 0,-152 49-98,-1 0-1,0-1 1,-1-1 0,0 0-1,0-1 1,-1 0 0,-1-1-1,22-27 1,2-10-313,39-72 1,-46 72 19,-22 38 312,-1 0 0,-1 0 0,0 0 0,0-1 1,5-19-1,-10 29 65,-1 0 1,1 0 0,-1 0-1,0 0 1,0 1-1,0-1 1,0 0 0,0 0-1,0 0 1,-1 0-1,1 1 1,-1-1 0,0 0-1,0 0 1,0 1-1,0-1 1,-1 1 0,1-1-1,-1 1 1,1-1-1,-1 1 1,0 0 0,0 0-1,0 0 1,0 0-1,0 0 1,-1 0 0,1 1-1,0-1 1,-1 1-1,1-1 1,-1 1 0,-3-1-1,-6-2 15,0 0 0,0 1-1,0 1 1,0 0-1,0 1 1,-1 0 0,1 1-1,-24 2 1,1 2 32,-68 17 1,80-14-17,0 2 0,0 0 0,1 1 0,-33 21 0,-81 62 59,70-45-45,22-18-23,22-16-7,0 1 1,1 0 0,1 2 0,-34 35 0,52-49-11,0 0 1,0-1-1,0 1 0,1 0 1,-1 0-1,0 0 1,1 0-1,-2 6 0,3-7 0,0-1 0,0 0 0,-1 0-1,1 1 1,0-1 0,0 0 0,1 1 0,-1-1-1,0 0 1,0 1 0,1-1 0,-1 0-1,0 0 1,1 1 0,-1-1 0,2 2-1,1-1 3,-1 1-1,0-1 0,1 0 0,0 0 0,-1-1 0,1 1 0,0 0 0,0-1 0,0 0 0,0 1 0,0-1 0,0 0 0,0-1 1,0 1-1,1-1 0,4 1 0,3 0 7,-1-1 0,1 0 1,0-1-1,-1 0 0,1-1 1,-1 0-1,1-1 0,-1 0 0,11-5 1,16-8-113,36-22 0,-58 30 18,46-25-214,-1-4 0,82-64 0,-137 97 275,1-1-1,-2 0 1,1 0 0,0 0-1,-1-1 1,0 1 0,0-1-1,-1 0 1,1 0 0,4-13-1,-8 17 27,1 0 0,-1-1 0,0 1 0,1 0 0,-1-1 0,0 1 0,-1 0 0,1 0 0,0-1 0,0 1 0,-1 0 0,0-1 0,1 1 0,-1 0 0,0 0 0,0 0 0,0 0-1,0 0 1,0 0 0,-1 0 0,1 0 0,-1 0 0,1 1 0,-1-1 0,0 1 0,1-1 0,-1 1 0,0-1 0,0 1 0,0 0 0,0 0 0,0 0 0,0 0 0,0 0-1,-1 1 1,-2-2 0,-16-4 18,-1 0-1,0 2 1,-1 0 0,1 2-1,-1 0 1,1 1-1,-1 2 1,0 0-1,1 1 1,0 1-1,-1 2 1,1 0-1,1 1 1,-22 9 0,-318 167 241,255-117-148,62-36-66,-1-2 1,-1-2-1,-2-2 1,-51 18-1,-10-12 30,70-20-36,0 2 0,1 1 1,1 2-1,-63 33 0,92-42-35,0 0-1,1 0 1,-1 1-1,1 0 1,1 1 0,-1 0-1,1 0 1,-6 10-1,10-15-3,1 0 0,0 0 0,0 0 0,0 0 0,0 0 0,0 0 0,0 0 0,1 0 0,-1 0 0,1 1 0,-1-1 0,1 0 0,0 0-1,0 1 1,0-1 0,0 0 0,0 1 0,0-1 0,1 0 0,-1 0 0,1 0 0,0 1 0,0-1 0,0 0 0,0 0 0,0 0 0,0 0-1,0 0 1,0-1 0,1 1 0,-1 0 0,1 0 0,0-1 0,-1 1 0,1-1 0,0 0 0,3 3 0,4 1 8,0 0 1,1-1 0,-1 0-1,1-1 1,-1 0 0,1 0-1,0-1 1,17 2 0,88 0 74,-86-4-71,54-3 43,-55 1-39,0 0 1,0 2 0,0 2 0,45 7 0,-70-8-16,1 0 0,-1 0 0,0 0 0,0 0-1,0 1 1,0-1 0,0 1 0,0 0 0,-1 0 0,1 0 0,0 0 0,3 5-1,-5-6 0,0 0-1,-1 0 1,1 0 0,-1 0-1,1 1 1,-1-1-1,1 0 1,-1 0-1,0 0 1,0 1-1,1-1 1,-1 0-1,0 0 1,0 1-1,0-1 1,0 0-1,-1 0 1,1 1-1,0-1 1,0 0-1,-1 0 1,1 0-1,-1 0 1,1 1-1,-1-1 1,1 0-1,-1 0 1,0 0-1,0 0 1,1 0-1,-1 0 1,0 0 0,0-1-1,0 1 1,0 0-1,-1 1 1,-6 3 8,0 1 1,0-2-1,0 1 1,-1-1-1,0 0 1,1-1-1,-1 0 1,0 0-1,-18 2 1,-89 8 61,104-13-66,-207 20 150,-122 5 84,235-27-137,105 2-101,1 0 0,-1 0 0,0 0 0,0 0 0,0 0 0,1 0-1,-1-1 1,0 1 0,0 0 0,1 0 0,-1-1 0,0 1 0,0 0 0,1-1 0,-1 1-1,0-1 1,1 1 0,-1-1 0,1 1 0,-1-1 0,1 1 0,-1-1 0,1 0 0,-1 1 0,1-1-1,-1 0 1,1 0 0,-1-1-5,1 1 0,0 0 0,1-1 0,-1 1 0,0 0 0,0 0 0,1-1 0,-1 1 0,0 0 0,1 0 0,-1-1 0,1 1-1,0 0 1,-1 0 0,2-1 0,3-6-74,1 1 0,1 0 0,10-10 0,14-8-136,1 0 0,1 3 0,1 0 0,46-21 0,-25 18 134,0 3 0,74-20 1,-99 34 28,-1-1 1,0-1-1,-1-2 1,0-1 0,-1-1-1,-1-1 1,0-2-1,-1 0 1,25-23 0,26-35-511,-3-2 1,67-95 0,-111 135 331,-10 13 143,0 0 0,-2-1 0,16-33 0,-31 56 87,-1 0 0,0-1 0,0 0 0,0 1 0,0-1 0,0 0 0,-1 1 0,1-1 0,-1 0 0,0 0 0,1 1 0,-1-1 0,-1 0 0,1 0 0,0 0 0,-1 1 0,1-1 0,-1 0 0,0 0-1,-1-2 1,0 3 5,0 0-1,1-1 0,-2 1 0,1 0 1,0 1-1,0-1 0,-1 0 0,1 1 1,-1-1-1,1 1 0,-1 0 0,1 0 1,-1 0-1,0 0 0,0 0 0,0 0 1,1 1-1,-1-1 0,-3 1 0,-19-2 33,1 2 1,0 0-1,0 1 0,-32 6 0,-96 28 117,-116 47 130,66-19-51,123-44-125,0-4 0,-86 5 0,72-10 36,90-10-145,-20 4 25,0-2-1,0-1 0,-38-2 1,59 1-30,-1 0 0,1-1 0,0 1 0,-1-1 0,1 1 0,0-1 0,-1 0 0,1 0 0,0 0 0,0 0 0,0 0-1,0 0 1,0-1 0,0 1 0,0-1 0,1 1 0,-4-5 0,4 5-12,0-1 0,1 1 0,-1-1 0,1 0 0,-1 0-1,1 1 1,-1-1 0,1 0 0,0 0 0,0 0 0,0 1 0,0-1-1,0 0 1,1 0 0,-1 1 0,0-1 0,1 0 0,0-2-1,3-4-31,0 0 0,0 0 0,1 1 0,-1-1 0,2 1 0,-1 0 0,1 1 0,7-8 0,4 0 47,0 1 1,1 0-1,0 1 1,1 1-1,0 1 1,0 0 0,1 2-1,1 0 1,-1 1-1,1 2 1,0 0-1,33-4 1,23 3 112,1 3 1,93 8-1,-49 0-19,-62-5-57,21 1 98,139 18 1,101 37 158,-146-40-147,-104-12-54,-57-3-70,-1 0 0,26 7 1,-36-7-19,0-1 0,-1 1 0,1 0 1,-1 0-1,1 0 0,-1 0 0,1 0 0,-1 1 1,0-1-1,0 1 0,0 0 0,0-1 1,0 1-1,0 0 0,0 0 0,0 0 0,-1 0 1,1 1-1,-1-1 0,0 0 0,3 6 1,-4-7-3,0 1 1,0 0 0,0 0 0,0-1 0,0 1-1,0 0 1,-1 0 0,1-1 0,-1 1 0,1 0-1,-1-1 1,1 1 0,-1-1 0,0 1 0,0-1 0,0 1-1,0-1 1,0 1 0,0-1 0,0 0 0,-1 1-1,1-1 1,0 0 0,-1 0 0,1 0 0,-1 0-1,-1 1 1,-7 4 18,0-1 0,-1 0-1,-11 4 1,8-3 0,-110 40 100,75-30-9,-72 35 0,-22 29 83,2 6 1,-133 109-1,25-29 58,234-157-239,-40 22 49,6-8-51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6T07:53:34.946"/>
    </inkml:context>
    <inkml:brush xml:id="br0">
      <inkml:brushProperty name="width" value="0.35" units="cm"/>
      <inkml:brushProperty name="height" value="0.35" units="cm"/>
      <inkml:brushProperty name="color" value="#FFFFFF"/>
    </inkml:brush>
  </inkml:definitions>
  <inkml:trace contextRef="#ctx0" brushRef="#br0">661 142 4915,'-1'17'246,"-1"0"1,-1 0-1,-9 30 1,2-4-40,-40 139 686,20-81-494,28-95-372,-2 12 88,-1-1 0,-1 1 0,-1-1 1,-9 16-1,16-32-109,0 0 0,-1-1 0,1 1 0,0 0 1,-1-1-1,1 1 0,0-1 0,-1 1 0,1 0 0,-1-1 1,1 1-1,-1-1 0,1 1 0,-1-1 0,0 0 0,1 1 0,-1-1 1,0 0-1,1 1 0,-1-1 0,0 0 0,1 0 0,-1 1 0,0-1 1,0 0-1,0 0-6,0-1 1,1 1-1,-1-1 0,1 1 1,-1-1-1,0 1 1,1-1-1,-1 1 0,1-1 1,-1 0-1,1 1 0,0-1 1,-1 1-1,1-1 1,0 0-1,-1 0 0,1 1 1,0-2-1,-8-40-56,8 42 56,-1-76-50,2 60 47,-1 0-1,-1 0 1,0 0-1,0 0 1,-8-29 0,8 44 15,1 0 1,0 0-1,-1 0 1,1 0 0,-1 0-1,1 0 1,-1 0-1,1 0 1,-1 0 0,0 1-1,1-1 1,-1 0-1,0 0 1,0 1 0,0-1-1,0 0 1,1 1 0,-1-1-1,0 1 1,0-1-1,0 1 1,0-1 0,0 1-1,-2-1 1,1 1 9,-1 0 0,1 0 1,0 1-1,0-1 0,0 0 1,0 1-1,0 0 0,0-1 1,0 1-1,0 0 0,-4 2 1,-4 4 80,-1 1-1,1 0 1,-13 12 0,19-16-62,-25 27 223,-45 60-1,51-59-50,-1-2 0,-36 34 0,59-63-209,-1 1-1,0 0 1,1-1 0,-1 1 0,0-1-1,0 0 1,1 0 0,-1 1 0,0-1-1,0 0 1,0-1 0,-1 1 0,1 0-1,0-1 1,0 1 0,0-1 0,0 1-1,-1-1 1,1 0 0,-3 0 0,3-1-11,0 0 1,0 0 0,1-1-1,-1 1 1,1 0 0,-1-1-1,1 1 1,-1-1 0,1 1-1,0-1 1,0 0 0,0 1-1,0-1 1,0 0 0,0 0-1,0 0 1,0 0 0,1 0-1,-1 0 1,1 0 0,-1-3-1,-5-38-58,2-1 0,1 1 0,2 0 1,6-50-1,-2 45 28,-3 23 205,-6 38 144,-9 24-90,15-35-209,-1-1-1,0 0 0,1 0 1,-1 0-1,0 0 0,0 0 1,0 0-1,0 0 0,0 0 1,0 0-1,0 0 0,0-1 1,0 1-1,0 0 0,0-1 1,0 1-1,-1-1 0,1 1 1,0-1-1,-1 0 0,-1 1 1,2-1-12,-1-1 0,1 1 0,0-1 0,0 1 0,0-1 1,1 1-1,-1-1 0,0 0 0,0 1 0,0-1 0,0 0 0,1 0 1,-1 0-1,0 1 0,0-1 0,1 0 0,-1 0 0,1 0 0,-1 0 1,1-1-1,-4-6-27,2 0 0,-1 0-1,2 0 1,-1 0 0,-1-14 0,4-18-51,1 1 0,2-1 1,2 1-1,18-65 0,-19 85 67,11-47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A6303-4216-4991-96A8-73F359624717}" type="datetimeFigureOut">
              <a:rPr lang="en-IN" smtClean="0"/>
              <a:t>22-06-2026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E66A1-45A7-4C51-B05E-DC278846579F}" type="slidenum">
              <a:rPr lang="en-IN" smtClean="0"/>
              <a:t>‹#›</a:t>
            </a:fld>
            <a:endParaRPr lang="en-IN"/>
          </a:p>
        </p:txBody>
      </p:sp>
    </p:spTree>
    <p:extLst>
      <p:ext uri="{BB962C8B-B14F-4D97-AF65-F5344CB8AC3E}">
        <p14:creationId xmlns:p14="http://schemas.microsoft.com/office/powerpoint/2010/main" val="240773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6FEE66A1-45A7-4C51-B05E-DC278846579F}" type="slidenum">
              <a:rPr lang="en-IN" smtClean="0"/>
              <a:t>9</a:t>
            </a:fld>
            <a:endParaRPr lang="en-IN"/>
          </a:p>
        </p:txBody>
      </p:sp>
    </p:spTree>
    <p:extLst>
      <p:ext uri="{BB962C8B-B14F-4D97-AF65-F5344CB8AC3E}">
        <p14:creationId xmlns:p14="http://schemas.microsoft.com/office/powerpoint/2010/main" val="1900547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9.png"/><Relationship Id="rId26" Type="http://schemas.openxmlformats.org/officeDocument/2006/relationships/image" Target="../media/image13.png"/><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17.png"/><Relationship Id="rId42" Type="http://schemas.openxmlformats.org/officeDocument/2006/relationships/image" Target="../media/image21.png"/><Relationship Id="rId47" Type="http://schemas.openxmlformats.org/officeDocument/2006/relationships/image" Target="../media/image24.png"/><Relationship Id="rId7" Type="http://schemas.openxmlformats.org/officeDocument/2006/relationships/customXml" Target="../ink/ink3.xml"/><Relationship Id="rId2" Type="http://schemas.openxmlformats.org/officeDocument/2006/relationships/image" Target="../media/image1.png"/><Relationship Id="rId16" Type="http://schemas.openxmlformats.org/officeDocument/2006/relationships/image" Target="../media/image8.png"/><Relationship Id="rId29" Type="http://schemas.openxmlformats.org/officeDocument/2006/relationships/customXml" Target="../ink/ink14.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customXml" Target="../ink/ink5.xml"/><Relationship Id="rId24" Type="http://schemas.openxmlformats.org/officeDocument/2006/relationships/image" Target="../media/image12.png"/><Relationship Id="rId32" Type="http://schemas.openxmlformats.org/officeDocument/2006/relationships/image" Target="../media/image16.png"/><Relationship Id="rId37" Type="http://schemas.openxmlformats.org/officeDocument/2006/relationships/customXml" Target="../ink/ink18.xml"/><Relationship Id="rId40" Type="http://schemas.openxmlformats.org/officeDocument/2006/relationships/image" Target="../media/image20.png"/><Relationship Id="rId45" Type="http://schemas.openxmlformats.org/officeDocument/2006/relationships/customXml" Target="../ink/ink22.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4.png"/><Relationship Id="rId36" Type="http://schemas.openxmlformats.org/officeDocument/2006/relationships/image" Target="../media/image18.png"/><Relationship Id="rId10" Type="http://schemas.openxmlformats.org/officeDocument/2006/relationships/image" Target="../media/image5.png"/><Relationship Id="rId19" Type="http://schemas.openxmlformats.org/officeDocument/2006/relationships/customXml" Target="../ink/ink9.xml"/><Relationship Id="rId31" Type="http://schemas.openxmlformats.org/officeDocument/2006/relationships/customXml" Target="../ink/ink15.xml"/><Relationship Id="rId44"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customXml" Target="../ink/ink4.xml"/><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customXml" Target="../ink/ink13.xml"/><Relationship Id="rId30" Type="http://schemas.openxmlformats.org/officeDocument/2006/relationships/image" Target="../media/image15.png"/><Relationship Id="rId35" Type="http://schemas.openxmlformats.org/officeDocument/2006/relationships/customXml" Target="../ink/ink17.xml"/><Relationship Id="rId43" Type="http://schemas.openxmlformats.org/officeDocument/2006/relationships/customXml" Target="../ink/ink21.xml"/><Relationship Id="rId8" Type="http://schemas.openxmlformats.org/officeDocument/2006/relationships/image" Target="../media/image4.png"/><Relationship Id="rId3" Type="http://schemas.openxmlformats.org/officeDocument/2006/relationships/customXml" Target="../ink/ink1.xml"/><Relationship Id="rId12" Type="http://schemas.openxmlformats.org/officeDocument/2006/relationships/image" Target="../media/image6.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19.png"/><Relationship Id="rId46" Type="http://schemas.openxmlformats.org/officeDocument/2006/relationships/image" Target="../media/image23.png"/><Relationship Id="rId20" Type="http://schemas.openxmlformats.org/officeDocument/2006/relationships/image" Target="../media/image10.png"/><Relationship Id="rId41" Type="http://schemas.openxmlformats.org/officeDocument/2006/relationships/customXml" Target="../ink/ink20.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svg"/><Relationship Id="rId1" Type="http://schemas.openxmlformats.org/officeDocument/2006/relationships/slideLayout" Target="../slideLayouts/slideLayout7.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svg"/><Relationship Id="rId1" Type="http://schemas.openxmlformats.org/officeDocument/2006/relationships/slideLayout" Target="../slideLayouts/slideLayout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svg"/><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svg"/><Relationship Id="rId1" Type="http://schemas.openxmlformats.org/officeDocument/2006/relationships/slideLayout" Target="../slideLayouts/slideLayout7.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svg"/><Relationship Id="rId1" Type="http://schemas.openxmlformats.org/officeDocument/2006/relationships/slideLayout" Target="../slideLayouts/slideLayout7.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758EA041-3B95-2013-7A2A-BB33E48852A0}"/>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5B0BEFF-74CB-F705-4AB4-A468BA3D8E13}"/>
                  </a:ext>
                </a:extLst>
              </p14:cNvPr>
              <p14:cNvContentPartPr/>
              <p14:nvPr/>
            </p14:nvContentPartPr>
            <p14:xfrm>
              <a:off x="10051402" y="4298091"/>
              <a:ext cx="1676160" cy="176760"/>
            </p14:xfrm>
          </p:contentPart>
        </mc:Choice>
        <mc:Fallback xmlns="">
          <p:pic>
            <p:nvPicPr>
              <p:cNvPr id="4" name="Ink 3">
                <a:extLst>
                  <a:ext uri="{FF2B5EF4-FFF2-40B4-BE49-F238E27FC236}">
                    <a16:creationId xmlns:a16="http://schemas.microsoft.com/office/drawing/2014/main" id="{95B0BEFF-74CB-F705-4AB4-A468BA3D8E13}"/>
                  </a:ext>
                </a:extLst>
              </p:cNvPr>
              <p:cNvPicPr/>
              <p:nvPr/>
            </p:nvPicPr>
            <p:blipFill>
              <a:blip r:embed="rId4"/>
              <a:stretch>
                <a:fillRect/>
              </a:stretch>
            </p:blipFill>
            <p:spPr>
              <a:xfrm>
                <a:off x="10033402" y="4280091"/>
                <a:ext cx="17118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FA3A1F82-39F5-FB7F-8FC2-3E632237B33E}"/>
                  </a:ext>
                </a:extLst>
              </p14:cNvPr>
              <p14:cNvContentPartPr/>
              <p14:nvPr/>
            </p14:nvContentPartPr>
            <p14:xfrm>
              <a:off x="9207562" y="4170651"/>
              <a:ext cx="33480" cy="403200"/>
            </p14:xfrm>
          </p:contentPart>
        </mc:Choice>
        <mc:Fallback xmlns="">
          <p:pic>
            <p:nvPicPr>
              <p:cNvPr id="6" name="Ink 5">
                <a:extLst>
                  <a:ext uri="{FF2B5EF4-FFF2-40B4-BE49-F238E27FC236}">
                    <a16:creationId xmlns:a16="http://schemas.microsoft.com/office/drawing/2014/main" id="{FA3A1F82-39F5-FB7F-8FC2-3E632237B33E}"/>
                  </a:ext>
                </a:extLst>
              </p:cNvPr>
              <p:cNvPicPr/>
              <p:nvPr/>
            </p:nvPicPr>
            <p:blipFill>
              <a:blip r:embed="rId6"/>
              <a:stretch>
                <a:fillRect/>
              </a:stretch>
            </p:blipFill>
            <p:spPr>
              <a:xfrm>
                <a:off x="9144562" y="4107707"/>
                <a:ext cx="159120" cy="52872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3A7D64EB-A592-34DA-B378-E59C7845DDD0}"/>
                  </a:ext>
                </a:extLst>
              </p14:cNvPr>
              <p14:cNvContentPartPr/>
              <p14:nvPr/>
            </p14:nvContentPartPr>
            <p14:xfrm>
              <a:off x="9238162" y="4091451"/>
              <a:ext cx="412920" cy="551160"/>
            </p14:xfrm>
          </p:contentPart>
        </mc:Choice>
        <mc:Fallback xmlns="">
          <p:pic>
            <p:nvPicPr>
              <p:cNvPr id="7" name="Ink 6">
                <a:extLst>
                  <a:ext uri="{FF2B5EF4-FFF2-40B4-BE49-F238E27FC236}">
                    <a16:creationId xmlns:a16="http://schemas.microsoft.com/office/drawing/2014/main" id="{3A7D64EB-A592-34DA-B378-E59C7845DDD0}"/>
                  </a:ext>
                </a:extLst>
              </p:cNvPr>
              <p:cNvPicPr/>
              <p:nvPr/>
            </p:nvPicPr>
            <p:blipFill>
              <a:blip r:embed="rId8"/>
              <a:stretch>
                <a:fillRect/>
              </a:stretch>
            </p:blipFill>
            <p:spPr>
              <a:xfrm>
                <a:off x="9175162" y="4028451"/>
                <a:ext cx="538560" cy="676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4ECF203D-C113-2D15-F962-8AB5AA0C3A9D}"/>
                  </a:ext>
                </a:extLst>
              </p14:cNvPr>
              <p14:cNvContentPartPr/>
              <p14:nvPr/>
            </p14:nvContentPartPr>
            <p14:xfrm>
              <a:off x="9575842" y="4185411"/>
              <a:ext cx="304920" cy="410040"/>
            </p14:xfrm>
          </p:contentPart>
        </mc:Choice>
        <mc:Fallback xmlns="">
          <p:pic>
            <p:nvPicPr>
              <p:cNvPr id="8" name="Ink 7">
                <a:extLst>
                  <a:ext uri="{FF2B5EF4-FFF2-40B4-BE49-F238E27FC236}">
                    <a16:creationId xmlns:a16="http://schemas.microsoft.com/office/drawing/2014/main" id="{4ECF203D-C113-2D15-F962-8AB5AA0C3A9D}"/>
                  </a:ext>
                </a:extLst>
              </p:cNvPr>
              <p:cNvPicPr/>
              <p:nvPr/>
            </p:nvPicPr>
            <p:blipFill>
              <a:blip r:embed="rId10"/>
              <a:stretch>
                <a:fillRect/>
              </a:stretch>
            </p:blipFill>
            <p:spPr>
              <a:xfrm>
                <a:off x="9512768" y="4122411"/>
                <a:ext cx="430709" cy="535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5336E6C0-1937-B0F2-6DAE-A0E782FE57ED}"/>
                  </a:ext>
                </a:extLst>
              </p14:cNvPr>
              <p14:cNvContentPartPr/>
              <p14:nvPr/>
            </p14:nvContentPartPr>
            <p14:xfrm>
              <a:off x="11048602" y="4080291"/>
              <a:ext cx="465840" cy="445680"/>
            </p14:xfrm>
          </p:contentPart>
        </mc:Choice>
        <mc:Fallback xmlns="">
          <p:pic>
            <p:nvPicPr>
              <p:cNvPr id="11" name="Ink 10">
                <a:extLst>
                  <a:ext uri="{FF2B5EF4-FFF2-40B4-BE49-F238E27FC236}">
                    <a16:creationId xmlns:a16="http://schemas.microsoft.com/office/drawing/2014/main" id="{5336E6C0-1937-B0F2-6DAE-A0E782FE57ED}"/>
                  </a:ext>
                </a:extLst>
              </p:cNvPr>
              <p:cNvPicPr/>
              <p:nvPr/>
            </p:nvPicPr>
            <p:blipFill>
              <a:blip r:embed="rId12"/>
              <a:stretch>
                <a:fillRect/>
              </a:stretch>
            </p:blipFill>
            <p:spPr>
              <a:xfrm>
                <a:off x="10985602" y="4017291"/>
                <a:ext cx="591480" cy="571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Ink 21">
                <a:extLst>
                  <a:ext uri="{FF2B5EF4-FFF2-40B4-BE49-F238E27FC236}">
                    <a16:creationId xmlns:a16="http://schemas.microsoft.com/office/drawing/2014/main" id="{6E077531-D813-B575-A049-53DE409880A3}"/>
                  </a:ext>
                </a:extLst>
              </p14:cNvPr>
              <p14:cNvContentPartPr/>
              <p14:nvPr/>
            </p14:nvContentPartPr>
            <p14:xfrm>
              <a:off x="10261642" y="4411491"/>
              <a:ext cx="149760" cy="159840"/>
            </p14:xfrm>
          </p:contentPart>
        </mc:Choice>
        <mc:Fallback xmlns="">
          <p:pic>
            <p:nvPicPr>
              <p:cNvPr id="22" name="Ink 21">
                <a:extLst>
                  <a:ext uri="{FF2B5EF4-FFF2-40B4-BE49-F238E27FC236}">
                    <a16:creationId xmlns:a16="http://schemas.microsoft.com/office/drawing/2014/main" id="{6E077531-D813-B575-A049-53DE409880A3}"/>
                  </a:ext>
                </a:extLst>
              </p:cNvPr>
              <p:cNvPicPr/>
              <p:nvPr/>
            </p:nvPicPr>
            <p:blipFill>
              <a:blip r:embed="rId14"/>
              <a:stretch>
                <a:fillRect/>
              </a:stretch>
            </p:blipFill>
            <p:spPr>
              <a:xfrm>
                <a:off x="10198642" y="4348491"/>
                <a:ext cx="2754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Ink 23">
                <a:extLst>
                  <a:ext uri="{FF2B5EF4-FFF2-40B4-BE49-F238E27FC236}">
                    <a16:creationId xmlns:a16="http://schemas.microsoft.com/office/drawing/2014/main" id="{BCD6A2F7-D72C-BBBD-306E-2C2D77A97AD0}"/>
                  </a:ext>
                </a:extLst>
              </p14:cNvPr>
              <p14:cNvContentPartPr/>
              <p14:nvPr/>
            </p14:nvContentPartPr>
            <p14:xfrm>
              <a:off x="12560602" y="4079571"/>
              <a:ext cx="466560" cy="530280"/>
            </p14:xfrm>
          </p:contentPart>
        </mc:Choice>
        <mc:Fallback xmlns="">
          <p:pic>
            <p:nvPicPr>
              <p:cNvPr id="24" name="Ink 23">
                <a:extLst>
                  <a:ext uri="{FF2B5EF4-FFF2-40B4-BE49-F238E27FC236}">
                    <a16:creationId xmlns:a16="http://schemas.microsoft.com/office/drawing/2014/main" id="{BCD6A2F7-D72C-BBBD-306E-2C2D77A97AD0}"/>
                  </a:ext>
                </a:extLst>
              </p:cNvPr>
              <p:cNvPicPr/>
              <p:nvPr/>
            </p:nvPicPr>
            <p:blipFill>
              <a:blip r:embed="rId16"/>
              <a:stretch>
                <a:fillRect/>
              </a:stretch>
            </p:blipFill>
            <p:spPr>
              <a:xfrm>
                <a:off x="12497553" y="4016571"/>
                <a:ext cx="592297" cy="655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Ink 24">
                <a:extLst>
                  <a:ext uri="{FF2B5EF4-FFF2-40B4-BE49-F238E27FC236}">
                    <a16:creationId xmlns:a16="http://schemas.microsoft.com/office/drawing/2014/main" id="{B727B34B-A825-ACED-B856-DDECFB019A40}"/>
                  </a:ext>
                </a:extLst>
              </p14:cNvPr>
              <p14:cNvContentPartPr/>
              <p14:nvPr/>
            </p14:nvContentPartPr>
            <p14:xfrm>
              <a:off x="11307442" y="4109451"/>
              <a:ext cx="1605960" cy="447120"/>
            </p14:xfrm>
          </p:contentPart>
        </mc:Choice>
        <mc:Fallback xmlns="">
          <p:pic>
            <p:nvPicPr>
              <p:cNvPr id="25" name="Ink 24">
                <a:extLst>
                  <a:ext uri="{FF2B5EF4-FFF2-40B4-BE49-F238E27FC236}">
                    <a16:creationId xmlns:a16="http://schemas.microsoft.com/office/drawing/2014/main" id="{B727B34B-A825-ACED-B856-DDECFB019A40}"/>
                  </a:ext>
                </a:extLst>
              </p:cNvPr>
              <p:cNvPicPr/>
              <p:nvPr/>
            </p:nvPicPr>
            <p:blipFill>
              <a:blip r:embed="rId18"/>
              <a:stretch>
                <a:fillRect/>
              </a:stretch>
            </p:blipFill>
            <p:spPr>
              <a:xfrm>
                <a:off x="11244442" y="4046451"/>
                <a:ext cx="1731600" cy="572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Ink 25">
                <a:extLst>
                  <a:ext uri="{FF2B5EF4-FFF2-40B4-BE49-F238E27FC236}">
                    <a16:creationId xmlns:a16="http://schemas.microsoft.com/office/drawing/2014/main" id="{C88222AB-2242-DF3F-1D8C-7A31D1A1F335}"/>
                  </a:ext>
                </a:extLst>
              </p14:cNvPr>
              <p14:cNvContentPartPr/>
              <p14:nvPr/>
            </p14:nvContentPartPr>
            <p14:xfrm>
              <a:off x="11344522" y="4280451"/>
              <a:ext cx="238320" cy="264960"/>
            </p14:xfrm>
          </p:contentPart>
        </mc:Choice>
        <mc:Fallback xmlns="">
          <p:pic>
            <p:nvPicPr>
              <p:cNvPr id="26" name="Ink 25">
                <a:extLst>
                  <a:ext uri="{FF2B5EF4-FFF2-40B4-BE49-F238E27FC236}">
                    <a16:creationId xmlns:a16="http://schemas.microsoft.com/office/drawing/2014/main" id="{C88222AB-2242-DF3F-1D8C-7A31D1A1F335}"/>
                  </a:ext>
                </a:extLst>
              </p:cNvPr>
              <p:cNvPicPr/>
              <p:nvPr/>
            </p:nvPicPr>
            <p:blipFill>
              <a:blip r:embed="rId20"/>
              <a:stretch>
                <a:fillRect/>
              </a:stretch>
            </p:blipFill>
            <p:spPr>
              <a:xfrm>
                <a:off x="11281522" y="4217451"/>
                <a:ext cx="36396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Ink 26">
                <a:extLst>
                  <a:ext uri="{FF2B5EF4-FFF2-40B4-BE49-F238E27FC236}">
                    <a16:creationId xmlns:a16="http://schemas.microsoft.com/office/drawing/2014/main" id="{BE52D8C9-1010-0C7E-0635-6B2A2445E7AC}"/>
                  </a:ext>
                </a:extLst>
              </p14:cNvPr>
              <p14:cNvContentPartPr/>
              <p14:nvPr/>
            </p14:nvContentPartPr>
            <p14:xfrm>
              <a:off x="9859882" y="4379091"/>
              <a:ext cx="284040" cy="173880"/>
            </p14:xfrm>
          </p:contentPart>
        </mc:Choice>
        <mc:Fallback xmlns="">
          <p:pic>
            <p:nvPicPr>
              <p:cNvPr id="27" name="Ink 26">
                <a:extLst>
                  <a:ext uri="{FF2B5EF4-FFF2-40B4-BE49-F238E27FC236}">
                    <a16:creationId xmlns:a16="http://schemas.microsoft.com/office/drawing/2014/main" id="{BE52D8C9-1010-0C7E-0635-6B2A2445E7AC}"/>
                  </a:ext>
                </a:extLst>
              </p:cNvPr>
              <p:cNvPicPr/>
              <p:nvPr/>
            </p:nvPicPr>
            <p:blipFill>
              <a:blip r:embed="rId22"/>
              <a:stretch>
                <a:fillRect/>
              </a:stretch>
            </p:blipFill>
            <p:spPr>
              <a:xfrm>
                <a:off x="9796802" y="4316091"/>
                <a:ext cx="409839"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Ink 31">
                <a:extLst>
                  <a:ext uri="{FF2B5EF4-FFF2-40B4-BE49-F238E27FC236}">
                    <a16:creationId xmlns:a16="http://schemas.microsoft.com/office/drawing/2014/main" id="{59980938-0154-F1AD-31D1-333A0945E7B6}"/>
                  </a:ext>
                </a:extLst>
              </p14:cNvPr>
              <p14:cNvContentPartPr/>
              <p14:nvPr/>
            </p14:nvContentPartPr>
            <p14:xfrm>
              <a:off x="10129882" y="4222851"/>
              <a:ext cx="430200" cy="474480"/>
            </p14:xfrm>
          </p:contentPart>
        </mc:Choice>
        <mc:Fallback xmlns="">
          <p:pic>
            <p:nvPicPr>
              <p:cNvPr id="32" name="Ink 31">
                <a:extLst>
                  <a:ext uri="{FF2B5EF4-FFF2-40B4-BE49-F238E27FC236}">
                    <a16:creationId xmlns:a16="http://schemas.microsoft.com/office/drawing/2014/main" id="{59980938-0154-F1AD-31D1-333A0945E7B6}"/>
                  </a:ext>
                </a:extLst>
              </p:cNvPr>
              <p:cNvPicPr/>
              <p:nvPr/>
            </p:nvPicPr>
            <p:blipFill>
              <a:blip r:embed="rId24"/>
              <a:stretch>
                <a:fillRect/>
              </a:stretch>
            </p:blipFill>
            <p:spPr>
              <a:xfrm>
                <a:off x="10066882" y="4159851"/>
                <a:ext cx="555840" cy="600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4" name="Ink 33">
                <a:extLst>
                  <a:ext uri="{FF2B5EF4-FFF2-40B4-BE49-F238E27FC236}">
                    <a16:creationId xmlns:a16="http://schemas.microsoft.com/office/drawing/2014/main" id="{3C666814-504B-F58A-488D-7CCBC80D2D40}"/>
                  </a:ext>
                </a:extLst>
              </p14:cNvPr>
              <p14:cNvContentPartPr/>
              <p14:nvPr/>
            </p14:nvContentPartPr>
            <p14:xfrm>
              <a:off x="10230682" y="3993531"/>
              <a:ext cx="359640" cy="419760"/>
            </p14:xfrm>
          </p:contentPart>
        </mc:Choice>
        <mc:Fallback xmlns="">
          <p:pic>
            <p:nvPicPr>
              <p:cNvPr id="34" name="Ink 33">
                <a:extLst>
                  <a:ext uri="{FF2B5EF4-FFF2-40B4-BE49-F238E27FC236}">
                    <a16:creationId xmlns:a16="http://schemas.microsoft.com/office/drawing/2014/main" id="{3C666814-504B-F58A-488D-7CCBC80D2D40}"/>
                  </a:ext>
                </a:extLst>
              </p:cNvPr>
              <p:cNvPicPr/>
              <p:nvPr/>
            </p:nvPicPr>
            <p:blipFill>
              <a:blip r:embed="rId26"/>
              <a:stretch>
                <a:fillRect/>
              </a:stretch>
            </p:blipFill>
            <p:spPr>
              <a:xfrm>
                <a:off x="10167682" y="3930477"/>
                <a:ext cx="485280" cy="545508"/>
              </a:xfrm>
              <a:prstGeom prst="rect">
                <a:avLst/>
              </a:prstGeom>
            </p:spPr>
          </p:pic>
        </mc:Fallback>
      </mc:AlternateContent>
      <p:grpSp>
        <p:nvGrpSpPr>
          <p:cNvPr id="37" name="Group 36">
            <a:extLst>
              <a:ext uri="{FF2B5EF4-FFF2-40B4-BE49-F238E27FC236}">
                <a16:creationId xmlns:a16="http://schemas.microsoft.com/office/drawing/2014/main" id="{C4A7D06D-3450-6145-FC24-A0D4771BBE50}"/>
              </a:ext>
            </a:extLst>
          </p:cNvPr>
          <p:cNvGrpSpPr/>
          <p:nvPr/>
        </p:nvGrpSpPr>
        <p:grpSpPr>
          <a:xfrm>
            <a:off x="9813802" y="4010811"/>
            <a:ext cx="1820880" cy="587880"/>
            <a:chOff x="9813802" y="4010811"/>
            <a:chExt cx="1820880" cy="587880"/>
          </a:xfrm>
        </p:grpSpPr>
        <mc:AlternateContent xmlns:mc="http://schemas.openxmlformats.org/markup-compatibility/2006" xmlns:p14="http://schemas.microsoft.com/office/powerpoint/2010/main">
          <mc:Choice Requires="p14">
            <p:contentPart p14:bwMode="auto" r:id="rId27">
              <p14:nvContentPartPr>
                <p14:cNvPr id="12" name="Ink 11">
                  <a:extLst>
                    <a:ext uri="{FF2B5EF4-FFF2-40B4-BE49-F238E27FC236}">
                      <a16:creationId xmlns:a16="http://schemas.microsoft.com/office/drawing/2014/main" id="{C1A3F9AA-6819-4D4E-0BA1-FFDB8C4A2AD9}"/>
                    </a:ext>
                  </a:extLst>
                </p14:cNvPr>
                <p14:cNvContentPartPr/>
                <p14:nvPr/>
              </p14:nvContentPartPr>
              <p14:xfrm>
                <a:off x="10601482" y="4032411"/>
                <a:ext cx="469440" cy="510120"/>
              </p14:xfrm>
            </p:contentPart>
          </mc:Choice>
          <mc:Fallback xmlns="">
            <p:pic>
              <p:nvPicPr>
                <p:cNvPr id="12" name="Ink 11">
                  <a:extLst>
                    <a:ext uri="{FF2B5EF4-FFF2-40B4-BE49-F238E27FC236}">
                      <a16:creationId xmlns:a16="http://schemas.microsoft.com/office/drawing/2014/main" id="{C1A3F9AA-6819-4D4E-0BA1-FFDB8C4A2AD9}"/>
                    </a:ext>
                  </a:extLst>
                </p:cNvPr>
                <p:cNvPicPr/>
                <p:nvPr/>
              </p:nvPicPr>
              <p:blipFill>
                <a:blip r:embed="rId28"/>
                <a:stretch>
                  <a:fillRect/>
                </a:stretch>
              </p:blipFill>
              <p:spPr>
                <a:xfrm>
                  <a:off x="10538434" y="3969411"/>
                  <a:ext cx="595176" cy="635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 name="Ink 12">
                  <a:extLst>
                    <a:ext uri="{FF2B5EF4-FFF2-40B4-BE49-F238E27FC236}">
                      <a16:creationId xmlns:a16="http://schemas.microsoft.com/office/drawing/2014/main" id="{4A7979AE-CE8B-92D7-3FDD-ABCC66C5566A}"/>
                    </a:ext>
                  </a:extLst>
                </p14:cNvPr>
                <p14:cNvContentPartPr/>
                <p14:nvPr/>
              </p14:nvContentPartPr>
              <p14:xfrm>
                <a:off x="10266682" y="4122771"/>
                <a:ext cx="146520" cy="428040"/>
              </p14:xfrm>
            </p:contentPart>
          </mc:Choice>
          <mc:Fallback xmlns="">
            <p:pic>
              <p:nvPicPr>
                <p:cNvPr id="13" name="Ink 12">
                  <a:extLst>
                    <a:ext uri="{FF2B5EF4-FFF2-40B4-BE49-F238E27FC236}">
                      <a16:creationId xmlns:a16="http://schemas.microsoft.com/office/drawing/2014/main" id="{4A7979AE-CE8B-92D7-3FDD-ABCC66C5566A}"/>
                    </a:ext>
                  </a:extLst>
                </p:cNvPr>
                <p:cNvPicPr/>
                <p:nvPr/>
              </p:nvPicPr>
              <p:blipFill>
                <a:blip r:embed="rId30"/>
                <a:stretch>
                  <a:fillRect/>
                </a:stretch>
              </p:blipFill>
              <p:spPr>
                <a:xfrm>
                  <a:off x="10203682" y="4059771"/>
                  <a:ext cx="272160" cy="553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 name="Ink 14">
                  <a:extLst>
                    <a:ext uri="{FF2B5EF4-FFF2-40B4-BE49-F238E27FC236}">
                      <a16:creationId xmlns:a16="http://schemas.microsoft.com/office/drawing/2014/main" id="{887F00FE-ACCC-75B6-B28B-169EB07988CB}"/>
                    </a:ext>
                  </a:extLst>
                </p14:cNvPr>
                <p14:cNvContentPartPr/>
                <p14:nvPr/>
              </p14:nvContentPartPr>
              <p14:xfrm>
                <a:off x="10008922" y="4010811"/>
                <a:ext cx="209880" cy="587880"/>
              </p14:xfrm>
            </p:contentPart>
          </mc:Choice>
          <mc:Fallback xmlns="">
            <p:pic>
              <p:nvPicPr>
                <p:cNvPr id="15" name="Ink 14">
                  <a:extLst>
                    <a:ext uri="{FF2B5EF4-FFF2-40B4-BE49-F238E27FC236}">
                      <a16:creationId xmlns:a16="http://schemas.microsoft.com/office/drawing/2014/main" id="{887F00FE-ACCC-75B6-B28B-169EB07988CB}"/>
                    </a:ext>
                  </a:extLst>
                </p:cNvPr>
                <p:cNvPicPr/>
                <p:nvPr/>
              </p:nvPicPr>
              <p:blipFill>
                <a:blip r:embed="rId32"/>
                <a:stretch>
                  <a:fillRect/>
                </a:stretch>
              </p:blipFill>
              <p:spPr>
                <a:xfrm>
                  <a:off x="9945922" y="3947811"/>
                  <a:ext cx="335520" cy="713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 name="Ink 15">
                  <a:extLst>
                    <a:ext uri="{FF2B5EF4-FFF2-40B4-BE49-F238E27FC236}">
                      <a16:creationId xmlns:a16="http://schemas.microsoft.com/office/drawing/2014/main" id="{EB52E4EA-FE8E-F4E8-0624-968EF5E8DFBA}"/>
                    </a:ext>
                  </a:extLst>
                </p14:cNvPr>
                <p14:cNvContentPartPr/>
                <p14:nvPr/>
              </p14:nvContentPartPr>
              <p14:xfrm>
                <a:off x="9822802" y="4020171"/>
                <a:ext cx="155520" cy="505440"/>
              </p14:xfrm>
            </p:contentPart>
          </mc:Choice>
          <mc:Fallback xmlns="">
            <p:pic>
              <p:nvPicPr>
                <p:cNvPr id="16" name="Ink 15">
                  <a:extLst>
                    <a:ext uri="{FF2B5EF4-FFF2-40B4-BE49-F238E27FC236}">
                      <a16:creationId xmlns:a16="http://schemas.microsoft.com/office/drawing/2014/main" id="{EB52E4EA-FE8E-F4E8-0624-968EF5E8DFBA}"/>
                    </a:ext>
                  </a:extLst>
                </p:cNvPr>
                <p:cNvPicPr/>
                <p:nvPr/>
              </p:nvPicPr>
              <p:blipFill>
                <a:blip r:embed="rId34"/>
                <a:stretch>
                  <a:fillRect/>
                </a:stretch>
              </p:blipFill>
              <p:spPr>
                <a:xfrm>
                  <a:off x="9759802" y="3957216"/>
                  <a:ext cx="281160" cy="630991"/>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 name="Ink 17">
                  <a:extLst>
                    <a:ext uri="{FF2B5EF4-FFF2-40B4-BE49-F238E27FC236}">
                      <a16:creationId xmlns:a16="http://schemas.microsoft.com/office/drawing/2014/main" id="{A0FABBC7-43FF-8E2A-E402-91FF8C952BCF}"/>
                    </a:ext>
                  </a:extLst>
                </p14:cNvPr>
                <p14:cNvContentPartPr/>
                <p14:nvPr/>
              </p14:nvContentPartPr>
              <p14:xfrm>
                <a:off x="10204042" y="4250931"/>
                <a:ext cx="30960" cy="43560"/>
              </p14:xfrm>
            </p:contentPart>
          </mc:Choice>
          <mc:Fallback xmlns="">
            <p:pic>
              <p:nvPicPr>
                <p:cNvPr id="18" name="Ink 17">
                  <a:extLst>
                    <a:ext uri="{FF2B5EF4-FFF2-40B4-BE49-F238E27FC236}">
                      <a16:creationId xmlns:a16="http://schemas.microsoft.com/office/drawing/2014/main" id="{A0FABBC7-43FF-8E2A-E402-91FF8C952BCF}"/>
                    </a:ext>
                  </a:extLst>
                </p:cNvPr>
                <p:cNvPicPr/>
                <p:nvPr/>
              </p:nvPicPr>
              <p:blipFill>
                <a:blip r:embed="rId36"/>
                <a:stretch>
                  <a:fillRect/>
                </a:stretch>
              </p:blipFill>
              <p:spPr>
                <a:xfrm>
                  <a:off x="10141042" y="4187931"/>
                  <a:ext cx="1566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Ink 19">
                  <a:extLst>
                    <a:ext uri="{FF2B5EF4-FFF2-40B4-BE49-F238E27FC236}">
                      <a16:creationId xmlns:a16="http://schemas.microsoft.com/office/drawing/2014/main" id="{77331C3A-0B9A-02DD-A412-D67981D922BF}"/>
                    </a:ext>
                  </a:extLst>
                </p14:cNvPr>
                <p14:cNvContentPartPr/>
                <p14:nvPr/>
              </p14:nvContentPartPr>
              <p14:xfrm>
                <a:off x="10274602" y="4411491"/>
                <a:ext cx="207360" cy="360"/>
              </p14:xfrm>
            </p:contentPart>
          </mc:Choice>
          <mc:Fallback xmlns="">
            <p:pic>
              <p:nvPicPr>
                <p:cNvPr id="20" name="Ink 19">
                  <a:extLst>
                    <a:ext uri="{FF2B5EF4-FFF2-40B4-BE49-F238E27FC236}">
                      <a16:creationId xmlns:a16="http://schemas.microsoft.com/office/drawing/2014/main" id="{77331C3A-0B9A-02DD-A412-D67981D922BF}"/>
                    </a:ext>
                  </a:extLst>
                </p:cNvPr>
                <p:cNvPicPr/>
                <p:nvPr/>
              </p:nvPicPr>
              <p:blipFill>
                <a:blip r:embed="rId38"/>
                <a:stretch>
                  <a:fillRect/>
                </a:stretch>
              </p:blipFill>
              <p:spPr>
                <a:xfrm>
                  <a:off x="10211602" y="4348491"/>
                  <a:ext cx="333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Ink 28">
                  <a:extLst>
                    <a:ext uri="{FF2B5EF4-FFF2-40B4-BE49-F238E27FC236}">
                      <a16:creationId xmlns:a16="http://schemas.microsoft.com/office/drawing/2014/main" id="{2B36B746-1740-9AD8-F677-E05C1A0C00C0}"/>
                    </a:ext>
                  </a:extLst>
                </p14:cNvPr>
                <p14:cNvContentPartPr/>
                <p14:nvPr/>
              </p14:nvContentPartPr>
              <p14:xfrm>
                <a:off x="11516962" y="4193331"/>
                <a:ext cx="65520" cy="154440"/>
              </p14:xfrm>
            </p:contentPart>
          </mc:Choice>
          <mc:Fallback xmlns="">
            <p:pic>
              <p:nvPicPr>
                <p:cNvPr id="29" name="Ink 28">
                  <a:extLst>
                    <a:ext uri="{FF2B5EF4-FFF2-40B4-BE49-F238E27FC236}">
                      <a16:creationId xmlns:a16="http://schemas.microsoft.com/office/drawing/2014/main" id="{2B36B746-1740-9AD8-F677-E05C1A0C00C0}"/>
                    </a:ext>
                  </a:extLst>
                </p:cNvPr>
                <p:cNvPicPr/>
                <p:nvPr/>
              </p:nvPicPr>
              <p:blipFill>
                <a:blip r:embed="rId40"/>
                <a:stretch>
                  <a:fillRect/>
                </a:stretch>
              </p:blipFill>
              <p:spPr>
                <a:xfrm>
                  <a:off x="11453962" y="4130331"/>
                  <a:ext cx="19116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Ink 29">
                  <a:extLst>
                    <a:ext uri="{FF2B5EF4-FFF2-40B4-BE49-F238E27FC236}">
                      <a16:creationId xmlns:a16="http://schemas.microsoft.com/office/drawing/2014/main" id="{FD479869-8D7A-527F-C711-4E06B209809A}"/>
                    </a:ext>
                  </a:extLst>
                </p14:cNvPr>
                <p14:cNvContentPartPr/>
                <p14:nvPr/>
              </p14:nvContentPartPr>
              <p14:xfrm>
                <a:off x="11385562" y="4186491"/>
                <a:ext cx="249120" cy="279000"/>
              </p14:xfrm>
            </p:contentPart>
          </mc:Choice>
          <mc:Fallback xmlns="">
            <p:pic>
              <p:nvPicPr>
                <p:cNvPr id="30" name="Ink 29">
                  <a:extLst>
                    <a:ext uri="{FF2B5EF4-FFF2-40B4-BE49-F238E27FC236}">
                      <a16:creationId xmlns:a16="http://schemas.microsoft.com/office/drawing/2014/main" id="{FD479869-8D7A-527F-C711-4E06B209809A}"/>
                    </a:ext>
                  </a:extLst>
                </p:cNvPr>
                <p:cNvPicPr/>
                <p:nvPr/>
              </p:nvPicPr>
              <p:blipFill>
                <a:blip r:embed="rId42"/>
                <a:stretch>
                  <a:fillRect/>
                </a:stretch>
              </p:blipFill>
              <p:spPr>
                <a:xfrm>
                  <a:off x="11322653" y="4123491"/>
                  <a:ext cx="374579"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6" name="Ink 35">
                  <a:extLst>
                    <a:ext uri="{FF2B5EF4-FFF2-40B4-BE49-F238E27FC236}">
                      <a16:creationId xmlns:a16="http://schemas.microsoft.com/office/drawing/2014/main" id="{9B58F9FA-59C0-49F6-479B-63DF4C5A35D0}"/>
                    </a:ext>
                  </a:extLst>
                </p14:cNvPr>
                <p14:cNvContentPartPr/>
                <p14:nvPr/>
              </p14:nvContentPartPr>
              <p14:xfrm>
                <a:off x="9813802" y="4010811"/>
                <a:ext cx="834120" cy="514800"/>
              </p14:xfrm>
            </p:contentPart>
          </mc:Choice>
          <mc:Fallback xmlns="">
            <p:pic>
              <p:nvPicPr>
                <p:cNvPr id="36" name="Ink 35">
                  <a:extLst>
                    <a:ext uri="{FF2B5EF4-FFF2-40B4-BE49-F238E27FC236}">
                      <a16:creationId xmlns:a16="http://schemas.microsoft.com/office/drawing/2014/main" id="{9B58F9FA-59C0-49F6-479B-63DF4C5A35D0}"/>
                    </a:ext>
                  </a:extLst>
                </p:cNvPr>
                <p:cNvPicPr/>
                <p:nvPr/>
              </p:nvPicPr>
              <p:blipFill>
                <a:blip r:embed="rId44"/>
                <a:stretch>
                  <a:fillRect/>
                </a:stretch>
              </p:blipFill>
              <p:spPr>
                <a:xfrm>
                  <a:off x="9750775" y="3947811"/>
                  <a:ext cx="959814" cy="64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38" name="Ink 37">
                <a:extLst>
                  <a:ext uri="{FF2B5EF4-FFF2-40B4-BE49-F238E27FC236}">
                    <a16:creationId xmlns:a16="http://schemas.microsoft.com/office/drawing/2014/main" id="{979081D0-7A56-E1A5-46D2-29AF2F63953F}"/>
                  </a:ext>
                </a:extLst>
              </p14:cNvPr>
              <p14:cNvContentPartPr/>
              <p14:nvPr/>
            </p14:nvContentPartPr>
            <p14:xfrm>
              <a:off x="-2614838" y="1796653"/>
              <a:ext cx="360" cy="360"/>
            </p14:xfrm>
          </p:contentPart>
        </mc:Choice>
        <mc:Fallback xmlns="">
          <p:pic>
            <p:nvPicPr>
              <p:cNvPr id="38" name="Ink 37">
                <a:extLst>
                  <a:ext uri="{FF2B5EF4-FFF2-40B4-BE49-F238E27FC236}">
                    <a16:creationId xmlns:a16="http://schemas.microsoft.com/office/drawing/2014/main" id="{979081D0-7A56-E1A5-46D2-29AF2F63953F}"/>
                  </a:ext>
                </a:extLst>
              </p:cNvPr>
              <p:cNvPicPr/>
              <p:nvPr/>
            </p:nvPicPr>
            <p:blipFill>
              <a:blip r:embed="rId46"/>
              <a:stretch>
                <a:fillRect/>
              </a:stretch>
            </p:blipFill>
            <p:spPr>
              <a:xfrm>
                <a:off x="-2677838" y="1733653"/>
                <a:ext cx="126000" cy="126000"/>
              </a:xfrm>
              <a:prstGeom prst="rect">
                <a:avLst/>
              </a:prstGeom>
            </p:spPr>
          </p:pic>
        </mc:Fallback>
      </mc:AlternateContent>
      <p:sp>
        <p:nvSpPr>
          <p:cNvPr id="2" name="TextBox 1">
            <a:extLst>
              <a:ext uri="{FF2B5EF4-FFF2-40B4-BE49-F238E27FC236}">
                <a16:creationId xmlns:a16="http://schemas.microsoft.com/office/drawing/2014/main" id="{7DC4D95C-A447-02BE-D90B-89D8E2A62048}"/>
              </a:ext>
            </a:extLst>
          </p:cNvPr>
          <p:cNvSpPr txBox="1"/>
          <p:nvPr/>
        </p:nvSpPr>
        <p:spPr>
          <a:xfrm>
            <a:off x="9197578" y="3373856"/>
            <a:ext cx="7996257" cy="4370427"/>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pPr marL="685800" indent="-685800">
              <a:buFont typeface="Wingdings"/>
              <a:buChar char="Ø"/>
            </a:pPr>
            <a:r>
              <a:rPr lang="en-US" sz="4600" b="1">
                <a:solidFill>
                  <a:srgbClr val="000000"/>
                </a:solidFill>
                <a:latin typeface="Times New Roman"/>
                <a:ea typeface="+mn-lt"/>
                <a:cs typeface="Times New Roman"/>
              </a:rPr>
              <a:t>Speaker - </a:t>
            </a:r>
            <a:r>
              <a:rPr lang="en-US" sz="4600">
                <a:solidFill>
                  <a:srgbClr val="000000"/>
                </a:solidFill>
                <a:latin typeface="Times New Roman"/>
                <a:ea typeface="+mn-lt"/>
                <a:cs typeface="Times New Roman"/>
              </a:rPr>
              <a:t>CA Ashwin Shah</a:t>
            </a:r>
          </a:p>
          <a:p>
            <a:endParaRPr lang="en-US" sz="4600" b="1" dirty="0">
              <a:solidFill>
                <a:srgbClr val="000000"/>
              </a:solidFill>
              <a:latin typeface="Times New Roman"/>
              <a:ea typeface="+mn-lt"/>
              <a:cs typeface="Times New Roman"/>
            </a:endParaRPr>
          </a:p>
          <a:p>
            <a:pPr marL="685800" indent="-685800">
              <a:buFont typeface="Wingdings"/>
              <a:buChar char="Ø"/>
            </a:pPr>
            <a:r>
              <a:rPr lang="en-US" sz="4600" b="1">
                <a:solidFill>
                  <a:srgbClr val="000000"/>
                </a:solidFill>
                <a:latin typeface="Times New Roman"/>
                <a:ea typeface="+mn-lt"/>
                <a:cs typeface="Times New Roman"/>
              </a:rPr>
              <a:t>Date -</a:t>
            </a:r>
            <a:r>
              <a:rPr lang="en-US" sz="4600">
                <a:latin typeface="Times New Roman"/>
                <a:cs typeface="Times New Roman"/>
              </a:rPr>
              <a:t> 27th June 2026</a:t>
            </a:r>
          </a:p>
          <a:p>
            <a:endParaRPr lang="en-US" sz="4600" dirty="0">
              <a:latin typeface="Times New Roman"/>
              <a:ea typeface="Verdana"/>
              <a:cs typeface="Times New Roman"/>
            </a:endParaRPr>
          </a:p>
          <a:p>
            <a:pPr marL="571500" indent="-571500">
              <a:buFont typeface="Wingdings"/>
              <a:buChar char="Ø"/>
            </a:pPr>
            <a:r>
              <a:rPr lang="en-US" sz="4400">
                <a:highlight>
                  <a:srgbClr val="FFFFFF"/>
                </a:highlight>
                <a:latin typeface="Times New Roman"/>
                <a:ea typeface="Verdana"/>
                <a:cs typeface="Times New Roman"/>
              </a:rPr>
              <a:t>Vasai Branch of WIRC of ICAI</a:t>
            </a:r>
            <a:endParaRPr lang="en-US" sz="4400">
              <a:latin typeface="Times New Roman"/>
              <a:ea typeface="Verdana"/>
              <a:cs typeface="Times New Roman"/>
            </a:endParaRPr>
          </a:p>
          <a:p>
            <a:pPr marL="685800" indent="-685800">
              <a:buFont typeface="Wingdings"/>
              <a:buChar char="Ø"/>
            </a:pPr>
            <a:endParaRPr lang="en-US" sz="5000">
              <a:latin typeface="Playfair Display Bold"/>
              <a:cs typeface="Times New Roman"/>
            </a:endParaRPr>
          </a:p>
        </p:txBody>
      </p:sp>
      <p:sp>
        <p:nvSpPr>
          <p:cNvPr id="5" name="TextBox 4">
            <a:extLst>
              <a:ext uri="{FF2B5EF4-FFF2-40B4-BE49-F238E27FC236}">
                <a16:creationId xmlns:a16="http://schemas.microsoft.com/office/drawing/2014/main" id="{51726DD3-0DFC-C5DD-1E73-62F4BCD7FC79}"/>
              </a:ext>
            </a:extLst>
          </p:cNvPr>
          <p:cNvSpPr txBox="1"/>
          <p:nvPr/>
        </p:nvSpPr>
        <p:spPr>
          <a:xfrm>
            <a:off x="1982391" y="696516"/>
            <a:ext cx="15484077" cy="830997"/>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i="1" spc="395">
                <a:solidFill>
                  <a:schemeClr val="tx2">
                    <a:lumMod val="76000"/>
                  </a:schemeClr>
                </a:solidFill>
                <a:latin typeface="Playfair Display Bold"/>
                <a:ea typeface="+mn-lt"/>
                <a:cs typeface="+mn-lt"/>
              </a:rPr>
              <a:t>Intensive Program -  </a:t>
            </a:r>
            <a:r>
              <a:rPr lang="en-US" sz="4800" b="1" i="1" kern="1200" spc="395">
                <a:solidFill>
                  <a:schemeClr val="tx2">
                    <a:lumMod val="76000"/>
                  </a:schemeClr>
                </a:solidFill>
                <a:latin typeface="Playfair Display Bold"/>
                <a:ea typeface="+mn-lt"/>
                <a:cs typeface="+mn-lt"/>
              </a:rPr>
              <a:t>Real </a:t>
            </a:r>
            <a:r>
              <a:rPr lang="en-US" sz="4800" b="1" i="1" kern="1200" spc="395" dirty="0">
                <a:solidFill>
                  <a:schemeClr val="tx2">
                    <a:lumMod val="76000"/>
                  </a:schemeClr>
                </a:solidFill>
                <a:latin typeface="Times New Roman"/>
                <a:ea typeface="+mn-lt"/>
                <a:cs typeface="Times New Roman"/>
              </a:rPr>
              <a:t>Estate</a:t>
            </a:r>
            <a:r>
              <a:rPr lang="en-US" sz="4800" b="1" i="1" kern="1200" spc="395" dirty="0">
                <a:solidFill>
                  <a:schemeClr val="tx2">
                    <a:lumMod val="76000"/>
                  </a:schemeClr>
                </a:solidFill>
                <a:latin typeface="Playfair Display Bold"/>
                <a:ea typeface="+mn-lt"/>
                <a:cs typeface="+mn-lt"/>
              </a:rPr>
              <a:t> </a:t>
            </a:r>
            <a:r>
              <a:rPr lang="en-US" sz="4800" b="1" i="1" spc="395" dirty="0">
                <a:solidFill>
                  <a:schemeClr val="tx2">
                    <a:lumMod val="76000"/>
                  </a:schemeClr>
                </a:solidFill>
                <a:latin typeface="Playfair Display Bold"/>
                <a:ea typeface="+mn-lt"/>
                <a:cs typeface="+mn-lt"/>
              </a:rPr>
              <a:t>Consultancy</a:t>
            </a:r>
            <a:endParaRPr lang="en-US" sz="4800" b="1" i="1" spc="395" dirty="0">
              <a:solidFill>
                <a:schemeClr val="tx2">
                  <a:lumMod val="76000"/>
                </a:schemeClr>
              </a:solidFill>
              <a:latin typeface="Playfair Display Bold"/>
              <a:ea typeface="Calibri"/>
              <a:cs typeface="Calibri"/>
            </a:endParaRPr>
          </a:p>
        </p:txBody>
      </p:sp>
      <p:pic>
        <p:nvPicPr>
          <p:cNvPr id="10" name="Picture 9" descr="A person sitting in a chair holding a book&#10;&#10;AI-generated content may be incorrect.">
            <a:extLst>
              <a:ext uri="{FF2B5EF4-FFF2-40B4-BE49-F238E27FC236}">
                <a16:creationId xmlns:a16="http://schemas.microsoft.com/office/drawing/2014/main" id="{3BEB81F0-F050-5A42-6D60-85F87122784D}"/>
              </a:ext>
            </a:extLst>
          </p:cNvPr>
          <p:cNvPicPr>
            <a:picLocks noChangeAspect="1"/>
          </p:cNvPicPr>
          <p:nvPr/>
        </p:nvPicPr>
        <p:blipFill>
          <a:blip r:embed="rId47"/>
          <a:stretch>
            <a:fillRect/>
          </a:stretch>
        </p:blipFill>
        <p:spPr>
          <a:xfrm>
            <a:off x="1815602" y="2185885"/>
            <a:ext cx="6034088" cy="7037785"/>
          </a:xfrm>
          <a:prstGeom prst="rect">
            <a:avLst/>
          </a:prstGeom>
          <a:ln/>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124225913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799999" flipH="1" flipV="1">
            <a:off x="1" y="-1712"/>
            <a:ext cx="4823214" cy="10288711"/>
          </a:xfrm>
          <a:custGeom>
            <a:avLst/>
            <a:gdLst/>
            <a:ahLst/>
            <a:cxnLst/>
            <a:rect l="l" t="t" r="r" b="b"/>
            <a:pathLst>
              <a:path w="4823214" h="10403010">
                <a:moveTo>
                  <a:pt x="0" y="0"/>
                </a:moveTo>
                <a:lnTo>
                  <a:pt x="4823214" y="0"/>
                </a:lnTo>
                <a:lnTo>
                  <a:pt x="4823214" y="10403010"/>
                </a:lnTo>
                <a:lnTo>
                  <a:pt x="0" y="10403010"/>
                </a:lnTo>
                <a:lnTo>
                  <a:pt x="0" y="0"/>
                </a:lnTo>
                <a:close/>
              </a:path>
            </a:pathLst>
          </a:custGeom>
          <a:blipFill>
            <a:blip>
              <a:extLst>
                <a:ext uri="{96DAC541-7B7A-43D3-8B79-37D633B846F1}">
                  <asvg:svgBlip xmlns:asvg="http://schemas.microsoft.com/office/drawing/2016/SVG/main" r:embed="rId2"/>
                </a:ext>
              </a:extLst>
            </a:blip>
            <a:stretch>
              <a:fillRect l="-68870" t="-68870" r="-68870" b="-68870"/>
            </a:stretch>
          </a:blipFill>
        </p:spPr>
        <p:txBody>
          <a:bodyPr/>
          <a:lstStyle/>
          <a:p>
            <a:endParaRPr lang="en-IN"/>
          </a:p>
        </p:txBody>
      </p:sp>
      <p:sp>
        <p:nvSpPr>
          <p:cNvPr id="3" name="Freeform 3"/>
          <p:cNvSpPr/>
          <p:nvPr/>
        </p:nvSpPr>
        <p:spPr>
          <a:xfrm>
            <a:off x="-1295400" y="5143500"/>
            <a:ext cx="7239000" cy="5111470"/>
          </a:xfrm>
          <a:custGeom>
            <a:avLst/>
            <a:gdLst/>
            <a:ahLst/>
            <a:cxnLst/>
            <a:rect l="l" t="t" r="r" b="b"/>
            <a:pathLst>
              <a:path w="7715250" h="5143500">
                <a:moveTo>
                  <a:pt x="0" y="0"/>
                </a:moveTo>
                <a:lnTo>
                  <a:pt x="7715250" y="0"/>
                </a:lnTo>
                <a:lnTo>
                  <a:pt x="7715250" y="5143500"/>
                </a:lnTo>
                <a:lnTo>
                  <a:pt x="0" y="5143500"/>
                </a:lnTo>
                <a:lnTo>
                  <a:pt x="0" y="0"/>
                </a:lnTo>
                <a:close/>
              </a:path>
            </a:pathLst>
          </a:custGeom>
          <a:blipFill>
            <a:blip r:embed="rId3">
              <a:extLst>
                <a:ext uri="{BEBA8EAE-BF5A-486C-A8C5-ECC9F3942E4B}">
                  <a14:imgProps xmlns:a14="http://schemas.microsoft.com/office/drawing/2010/main">
                    <a14:imgLayer r:embed="rId4">
                      <a14:imgEffect>
                        <a14:sharpenSoften amount="20000"/>
                      </a14:imgEffect>
                      <a14:imgEffect>
                        <a14:brightnessContrast bright="15000"/>
                      </a14:imgEffect>
                    </a14:imgLayer>
                  </a14:imgProps>
                </a:ext>
              </a:extLst>
            </a:blip>
            <a:stretch>
              <a:fillRect/>
            </a:stretch>
          </a:blipFill>
        </p:spPr>
        <p:txBody>
          <a:bodyPr/>
          <a:lstStyle/>
          <a:p>
            <a:endParaRPr lang="en-IN"/>
          </a:p>
        </p:txBody>
      </p:sp>
      <p:sp>
        <p:nvSpPr>
          <p:cNvPr id="4" name="TextBox 4"/>
          <p:cNvSpPr txBox="1"/>
          <p:nvPr/>
        </p:nvSpPr>
        <p:spPr>
          <a:xfrm>
            <a:off x="4823217" y="1468671"/>
            <a:ext cx="12994203" cy="8534772"/>
          </a:xfrm>
          <a:prstGeom prst="rect">
            <a:avLst/>
          </a:prstGeom>
        </p:spPr>
        <p:txBody>
          <a:bodyPr wrap="square" lIns="0" tIns="0" rIns="0" bIns="0" rtlCol="0" anchor="t">
            <a:spAutoFit/>
          </a:bodyPr>
          <a:lstStyle/>
          <a:p>
            <a:pPr marL="299720" lvl="1" algn="just">
              <a:lnSpc>
                <a:spcPts val="3888"/>
              </a:lnSpc>
            </a:pPr>
            <a:r>
              <a:rPr lang="en-US" sz="3000">
                <a:solidFill>
                  <a:srgbClr val="1F2020"/>
                </a:solidFill>
                <a:latin typeface="Times New Roman"/>
                <a:ea typeface="Lora"/>
                <a:cs typeface="Times New Roman"/>
                <a:sym typeface="Lora"/>
              </a:rPr>
              <a:t>Post RERA Hon’ble High Court  in Tuvin Construction matter in 2nd </a:t>
            </a:r>
            <a:r>
              <a:rPr lang="en-US" sz="3000" dirty="0">
                <a:solidFill>
                  <a:srgbClr val="1F2020"/>
                </a:solidFill>
                <a:latin typeface="Times New Roman"/>
                <a:ea typeface="Lora"/>
                <a:cs typeface="Times New Roman"/>
                <a:sym typeface="Lora"/>
              </a:rPr>
              <a:t>Appeal held that -</a:t>
            </a:r>
            <a:endParaRPr lang="en-US" sz="3000">
              <a:latin typeface="Times New Roman"/>
              <a:cs typeface="Times New Roman"/>
            </a:endParaRPr>
          </a:p>
          <a:p>
            <a:pPr marL="756920" lvl="1" indent="-457200" algn="just">
              <a:lnSpc>
                <a:spcPct val="150000"/>
              </a:lnSpc>
              <a:buFont typeface="Wingdings"/>
              <a:buChar char="Ø"/>
            </a:pPr>
            <a:r>
              <a:rPr lang="en-US" sz="3000">
                <a:solidFill>
                  <a:srgbClr val="1F2020"/>
                </a:solidFill>
                <a:latin typeface="Times New Roman"/>
                <a:ea typeface="Lora"/>
                <a:cs typeface="Times New Roman"/>
                <a:sym typeface="Lora"/>
              </a:rPr>
              <a:t>New Developer or Society are not obliged to refund monies to allottee</a:t>
            </a:r>
            <a:endParaRPr lang="en-US" sz="3000" dirty="0">
              <a:solidFill>
                <a:srgbClr val="1F2020"/>
              </a:solidFill>
              <a:latin typeface="Times New Roman"/>
              <a:ea typeface="Lora"/>
              <a:cs typeface="Times New Roman"/>
            </a:endParaRPr>
          </a:p>
          <a:p>
            <a:pPr marL="756920" lvl="1" indent="-457200" algn="just">
              <a:lnSpc>
                <a:spcPct val="150000"/>
              </a:lnSpc>
              <a:buFont typeface="Wingdings"/>
              <a:buChar char="Ø"/>
            </a:pPr>
            <a:r>
              <a:rPr lang="en-US" sz="3000">
                <a:solidFill>
                  <a:srgbClr val="1F2020"/>
                </a:solidFill>
                <a:latin typeface="Times New Roman"/>
                <a:ea typeface="Lora"/>
                <a:cs typeface="Times New Roman"/>
                <a:sym typeface="Lora"/>
              </a:rPr>
              <a:t>New Developer can continue the project registration without requirement of consent u/s 15 OR </a:t>
            </a:r>
            <a:endParaRPr lang="en-US" sz="3000" dirty="0">
              <a:solidFill>
                <a:srgbClr val="1F2020"/>
              </a:solidFill>
              <a:latin typeface="Times New Roman"/>
              <a:ea typeface="Lora"/>
              <a:cs typeface="Times New Roman"/>
            </a:endParaRPr>
          </a:p>
          <a:p>
            <a:pPr marL="756920" lvl="1" indent="-457200" algn="just">
              <a:lnSpc>
                <a:spcPct val="150000"/>
              </a:lnSpc>
              <a:buFont typeface="Wingdings"/>
              <a:buChar char="Ø"/>
            </a:pPr>
            <a:r>
              <a:rPr lang="en-US" sz="3000">
                <a:solidFill>
                  <a:srgbClr val="1F2020"/>
                </a:solidFill>
                <a:latin typeface="Times New Roman"/>
                <a:ea typeface="Lora"/>
                <a:cs typeface="Times New Roman"/>
                <a:sym typeface="Lora"/>
              </a:rPr>
              <a:t>New Developer can altogether go for fresh registration </a:t>
            </a:r>
            <a:endParaRPr lang="en-US" sz="3000" dirty="0">
              <a:solidFill>
                <a:srgbClr val="1F2020"/>
              </a:solidFill>
              <a:latin typeface="Times New Roman"/>
              <a:ea typeface="Lora"/>
              <a:cs typeface="Times New Roman"/>
            </a:endParaRPr>
          </a:p>
          <a:p>
            <a:pPr marL="756920" lvl="1" indent="-457200" algn="just">
              <a:lnSpc>
                <a:spcPct val="150000"/>
              </a:lnSpc>
              <a:buFont typeface="Wingdings"/>
              <a:buChar char="Ø"/>
            </a:pPr>
            <a:r>
              <a:rPr lang="en-US" sz="3000">
                <a:solidFill>
                  <a:srgbClr val="1F2020"/>
                </a:solidFill>
                <a:latin typeface="Times New Roman"/>
                <a:ea typeface="Lora"/>
                <a:cs typeface="Times New Roman"/>
                <a:sym typeface="Lora"/>
              </a:rPr>
              <a:t>Hon'ble Appellate Tribunal in Anamika CHS matter directed Maha Rera to frame SOP to cover situation of termination with following aspects to protect the interest of allottees</a:t>
            </a:r>
            <a:endParaRPr lang="en-US" sz="3000" dirty="0">
              <a:solidFill>
                <a:srgbClr val="1F2020"/>
              </a:solidFill>
              <a:latin typeface="Times New Roman"/>
              <a:ea typeface="Lora"/>
              <a:cs typeface="Times New Roman"/>
            </a:endParaRPr>
          </a:p>
          <a:p>
            <a:pPr marL="756920" lvl="1" indent="-457200" algn="just">
              <a:lnSpc>
                <a:spcPct val="150000"/>
              </a:lnSpc>
              <a:buFont typeface="Wingdings"/>
              <a:buChar char="Ø"/>
            </a:pPr>
            <a:r>
              <a:rPr lang="en-US" sz="3000">
                <a:solidFill>
                  <a:srgbClr val="1F2020"/>
                </a:solidFill>
                <a:latin typeface="Times New Roman"/>
                <a:ea typeface="Lora"/>
                <a:cs typeface="Times New Roman"/>
                <a:sym typeface="Lora"/>
              </a:rPr>
              <a:t> Society/landowner</a:t>
            </a:r>
            <a:r>
              <a:rPr lang="en-US" sz="3000" dirty="0">
                <a:solidFill>
                  <a:srgbClr val="1F2020"/>
                </a:solidFill>
                <a:latin typeface="Times New Roman"/>
                <a:ea typeface="Lora"/>
                <a:cs typeface="Times New Roman"/>
                <a:sym typeface="Lora"/>
              </a:rPr>
              <a:t> to intimate such termination</a:t>
            </a:r>
            <a:endParaRPr lang="en-US" sz="3000" dirty="0">
              <a:solidFill>
                <a:srgbClr val="1F2020"/>
              </a:solidFill>
              <a:latin typeface="Times New Roman"/>
              <a:ea typeface="Lora"/>
              <a:cs typeface="Times New Roman"/>
            </a:endParaRPr>
          </a:p>
          <a:p>
            <a:pPr marL="756920" lvl="1" indent="-457200" algn="just">
              <a:lnSpc>
                <a:spcPct val="150000"/>
              </a:lnSpc>
              <a:buFont typeface="Wingdings"/>
              <a:buChar char="Ø"/>
            </a:pPr>
            <a:r>
              <a:rPr lang="en-US" sz="3000">
                <a:solidFill>
                  <a:srgbClr val="1F2020"/>
                </a:solidFill>
                <a:latin typeface="Times New Roman"/>
                <a:ea typeface="Lora"/>
                <a:cs typeface="Times New Roman"/>
                <a:sym typeface="Lora"/>
              </a:rPr>
              <a:t> Maha RERA to invoke section 7 for revocation under Suo moto powers</a:t>
            </a:r>
            <a:endParaRPr lang="en-US" sz="3000" dirty="0">
              <a:solidFill>
                <a:srgbClr val="1F2020"/>
              </a:solidFill>
              <a:latin typeface="Times New Roman"/>
              <a:ea typeface="Lora"/>
              <a:cs typeface="Times New Roman"/>
            </a:endParaRPr>
          </a:p>
          <a:p>
            <a:pPr marL="756920" lvl="1" indent="-457200" algn="just">
              <a:lnSpc>
                <a:spcPct val="150000"/>
              </a:lnSpc>
              <a:buFont typeface="Wingdings"/>
              <a:buChar char="Ø"/>
            </a:pPr>
            <a:r>
              <a:rPr lang="en-US" sz="3000">
                <a:solidFill>
                  <a:srgbClr val="1F2020"/>
                </a:solidFill>
                <a:latin typeface="Times New Roman"/>
                <a:ea typeface="Lora"/>
                <a:cs typeface="Times New Roman"/>
                <a:sym typeface="Lora"/>
              </a:rPr>
              <a:t>  Maha RERA to offer first rights of refusal to association of allottees u/s 8 or else appoint developers as prescribed .</a:t>
            </a:r>
            <a:endParaRPr lang="en-US" sz="3000" dirty="0">
              <a:solidFill>
                <a:srgbClr val="1F2020"/>
              </a:solidFill>
              <a:latin typeface="Times New Roman"/>
              <a:ea typeface="Lora"/>
              <a:cs typeface="Times New Roman"/>
            </a:endParaRPr>
          </a:p>
        </p:txBody>
      </p:sp>
      <p:sp>
        <p:nvSpPr>
          <p:cNvPr id="5" name="TextBox 5"/>
          <p:cNvSpPr txBox="1"/>
          <p:nvPr/>
        </p:nvSpPr>
        <p:spPr>
          <a:xfrm>
            <a:off x="4713514" y="473529"/>
            <a:ext cx="8859960" cy="718145"/>
          </a:xfrm>
          <a:prstGeom prst="rect">
            <a:avLst/>
          </a:prstGeom>
        </p:spPr>
        <p:txBody>
          <a:bodyPr wrap="square" lIns="0" tIns="0" rIns="0" bIns="0" rtlCol="0" anchor="t">
            <a:spAutoFit/>
          </a:bodyPr>
          <a:lstStyle/>
          <a:p>
            <a:pPr algn="ctr">
              <a:lnSpc>
                <a:spcPts val="5590"/>
              </a:lnSpc>
              <a:spcBef>
                <a:spcPct val="0"/>
              </a:spcBef>
            </a:pPr>
            <a:r>
              <a:rPr lang="en-US" sz="4800" b="1" i="1">
                <a:solidFill>
                  <a:schemeClr val="tx2">
                    <a:lumMod val="76000"/>
                  </a:schemeClr>
                </a:solidFill>
                <a:latin typeface="Times New Roman"/>
                <a:cs typeface="Times New Roman"/>
                <a:sym typeface="Rubik One"/>
              </a:rPr>
              <a:t>JUDICIAL JOURNEY CONTD…</a:t>
            </a: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F0A1F-1472-1F07-334D-6F7810C92DA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3972762-6979-CBF9-0A1B-7170B21B08EE}"/>
              </a:ext>
            </a:extLst>
          </p:cNvPr>
          <p:cNvSpPr/>
          <p:nvPr/>
        </p:nvSpPr>
        <p:spPr>
          <a:xfrm rot="10799999" flipH="1" flipV="1">
            <a:off x="1" y="-1712"/>
            <a:ext cx="4823214" cy="10288711"/>
          </a:xfrm>
          <a:custGeom>
            <a:avLst/>
            <a:gdLst/>
            <a:ahLst/>
            <a:cxnLst/>
            <a:rect l="l" t="t" r="r" b="b"/>
            <a:pathLst>
              <a:path w="4823214" h="10403010">
                <a:moveTo>
                  <a:pt x="0" y="0"/>
                </a:moveTo>
                <a:lnTo>
                  <a:pt x="4823214" y="0"/>
                </a:lnTo>
                <a:lnTo>
                  <a:pt x="4823214" y="10403010"/>
                </a:lnTo>
                <a:lnTo>
                  <a:pt x="0" y="10403010"/>
                </a:lnTo>
                <a:lnTo>
                  <a:pt x="0" y="0"/>
                </a:lnTo>
                <a:close/>
              </a:path>
            </a:pathLst>
          </a:custGeom>
          <a:blipFill>
            <a:blip>
              <a:extLst>
                <a:ext uri="{96DAC541-7B7A-43D3-8B79-37D633B846F1}">
                  <asvg:svgBlip xmlns:asvg="http://schemas.microsoft.com/office/drawing/2016/SVG/main" r:embed="rId2"/>
                </a:ext>
              </a:extLst>
            </a:blip>
            <a:stretch>
              <a:fillRect l="-68870" t="-68870" r="-68870" b="-68870"/>
            </a:stretch>
          </a:blipFill>
        </p:spPr>
        <p:txBody>
          <a:bodyPr/>
          <a:lstStyle/>
          <a:p>
            <a:endParaRPr lang="en-IN"/>
          </a:p>
        </p:txBody>
      </p:sp>
      <p:sp>
        <p:nvSpPr>
          <p:cNvPr id="3" name="Freeform 3">
            <a:extLst>
              <a:ext uri="{FF2B5EF4-FFF2-40B4-BE49-F238E27FC236}">
                <a16:creationId xmlns:a16="http://schemas.microsoft.com/office/drawing/2014/main" id="{BED22527-1160-827E-7E2D-A3EB4005EB85}"/>
              </a:ext>
            </a:extLst>
          </p:cNvPr>
          <p:cNvSpPr/>
          <p:nvPr/>
        </p:nvSpPr>
        <p:spPr>
          <a:xfrm>
            <a:off x="-1295400" y="5143500"/>
            <a:ext cx="7239000" cy="5111470"/>
          </a:xfrm>
          <a:custGeom>
            <a:avLst/>
            <a:gdLst/>
            <a:ahLst/>
            <a:cxnLst/>
            <a:rect l="l" t="t" r="r" b="b"/>
            <a:pathLst>
              <a:path w="7715250" h="5143500">
                <a:moveTo>
                  <a:pt x="0" y="0"/>
                </a:moveTo>
                <a:lnTo>
                  <a:pt x="7715250" y="0"/>
                </a:lnTo>
                <a:lnTo>
                  <a:pt x="7715250" y="5143500"/>
                </a:lnTo>
                <a:lnTo>
                  <a:pt x="0" y="5143500"/>
                </a:lnTo>
                <a:lnTo>
                  <a:pt x="0" y="0"/>
                </a:lnTo>
                <a:close/>
              </a:path>
            </a:pathLst>
          </a:custGeom>
          <a:blipFill>
            <a:blip r:embed="rId3">
              <a:extLst>
                <a:ext uri="{BEBA8EAE-BF5A-486C-A8C5-ECC9F3942E4B}">
                  <a14:imgProps xmlns:a14="http://schemas.microsoft.com/office/drawing/2010/main">
                    <a14:imgLayer r:embed="rId4">
                      <a14:imgEffect>
                        <a14:sharpenSoften amount="20000"/>
                      </a14:imgEffect>
                      <a14:imgEffect>
                        <a14:brightnessContrast bright="15000"/>
                      </a14:imgEffect>
                    </a14:imgLayer>
                  </a14:imgProps>
                </a:ext>
              </a:extLst>
            </a:blip>
            <a:stretch>
              <a:fillRect/>
            </a:stretch>
          </a:blipFill>
        </p:spPr>
        <p:txBody>
          <a:bodyPr/>
          <a:lstStyle/>
          <a:p>
            <a:endParaRPr lang="en-IN"/>
          </a:p>
        </p:txBody>
      </p:sp>
      <p:sp>
        <p:nvSpPr>
          <p:cNvPr id="4" name="TextBox 4">
            <a:extLst>
              <a:ext uri="{FF2B5EF4-FFF2-40B4-BE49-F238E27FC236}">
                <a16:creationId xmlns:a16="http://schemas.microsoft.com/office/drawing/2014/main" id="{B02702B5-66E0-8E7A-7AFB-A515A119C89C}"/>
              </a:ext>
            </a:extLst>
          </p:cNvPr>
          <p:cNvSpPr txBox="1"/>
          <p:nvPr/>
        </p:nvSpPr>
        <p:spPr>
          <a:xfrm>
            <a:off x="5411046" y="1740814"/>
            <a:ext cx="11263375" cy="8473473"/>
          </a:xfrm>
          <a:prstGeom prst="rect">
            <a:avLst/>
          </a:prstGeom>
        </p:spPr>
        <p:txBody>
          <a:bodyPr wrap="square" lIns="0" tIns="0" rIns="0" bIns="0" rtlCol="0" anchor="t">
            <a:spAutoFit/>
          </a:bodyPr>
          <a:lstStyle/>
          <a:p>
            <a:pPr lvl="1" indent="-457200" algn="just">
              <a:lnSpc>
                <a:spcPts val="3888"/>
              </a:lnSpc>
              <a:buFont typeface="Wingdings"/>
              <a:buChar char="Ø"/>
            </a:pPr>
            <a:r>
              <a:rPr lang="en-US" sz="3200" dirty="0">
                <a:solidFill>
                  <a:srgbClr val="1F2020"/>
                </a:solidFill>
                <a:latin typeface="Times New Roman"/>
                <a:cs typeface="Times New Roman"/>
                <a:sym typeface="Lora"/>
              </a:rPr>
              <a:t>Application u/s 7,9,10 can be filed for </a:t>
            </a:r>
            <a:r>
              <a:rPr lang="en-US" sz="3200">
                <a:solidFill>
                  <a:srgbClr val="1F2020"/>
                </a:solidFill>
                <a:latin typeface="Times New Roman"/>
                <a:cs typeface="Times New Roman"/>
                <a:sym typeface="Lora"/>
              </a:rPr>
              <a:t>triggering</a:t>
            </a:r>
            <a:r>
              <a:rPr lang="en-US" sz="3200" dirty="0">
                <a:solidFill>
                  <a:srgbClr val="1F2020"/>
                </a:solidFill>
                <a:latin typeface="Times New Roman"/>
                <a:cs typeface="Times New Roman"/>
                <a:sym typeface="Lora"/>
              </a:rPr>
              <a:t> insolvency</a:t>
            </a:r>
            <a:endParaRPr lang="en-US" sz="3200" dirty="0">
              <a:solidFill>
                <a:srgbClr val="1F2020"/>
              </a:solidFill>
              <a:latin typeface="Times New Roman"/>
              <a:cs typeface="Times New Roman"/>
            </a:endParaRPr>
          </a:p>
          <a:p>
            <a:pPr marL="0" lvl="1" algn="just">
              <a:lnSpc>
                <a:spcPts val="3888"/>
              </a:lnSpc>
            </a:pPr>
            <a:endParaRPr lang="en-US" sz="3200" dirty="0">
              <a:solidFill>
                <a:srgbClr val="1F2020"/>
              </a:solidFill>
              <a:latin typeface="Times New Roman"/>
              <a:cs typeface="Times New Roman"/>
            </a:endParaRPr>
          </a:p>
          <a:p>
            <a:pPr lvl="1" indent="-457200" algn="just">
              <a:lnSpc>
                <a:spcPts val="3888"/>
              </a:lnSpc>
              <a:buFont typeface="Wingdings"/>
              <a:buChar char="Ø"/>
            </a:pPr>
            <a:r>
              <a:rPr lang="en-US" sz="3200" dirty="0">
                <a:solidFill>
                  <a:srgbClr val="1F2020"/>
                </a:solidFill>
                <a:latin typeface="Times New Roman"/>
                <a:cs typeface="Times New Roman"/>
                <a:sym typeface="Lora"/>
              </a:rPr>
              <a:t>Adjudicating Authority ( NCLT ) after hearing both the sides to decide on admission or not to inso</a:t>
            </a:r>
            <a:r>
              <a:rPr lang="en-US" sz="3200">
                <a:solidFill>
                  <a:srgbClr val="1F2020"/>
                </a:solidFill>
                <a:latin typeface="Times New Roman"/>
                <a:cs typeface="Times New Roman"/>
                <a:sym typeface="Lora"/>
              </a:rPr>
              <a:t>lvency process</a:t>
            </a:r>
            <a:endParaRPr lang="en-US" sz="3200">
              <a:solidFill>
                <a:srgbClr val="1F2020"/>
              </a:solidFill>
              <a:latin typeface="Times New Roman"/>
              <a:cs typeface="Times New Roman"/>
            </a:endParaRPr>
          </a:p>
          <a:p>
            <a:pPr marL="0" lvl="1" algn="just">
              <a:lnSpc>
                <a:spcPts val="3888"/>
              </a:lnSpc>
            </a:pPr>
            <a:endParaRPr lang="en-US" sz="3200" dirty="0">
              <a:solidFill>
                <a:srgbClr val="1F2020"/>
              </a:solidFill>
              <a:latin typeface="Times New Roman"/>
              <a:cs typeface="Times New Roman"/>
            </a:endParaRPr>
          </a:p>
          <a:p>
            <a:pPr lvl="1" indent="-457200" algn="just">
              <a:lnSpc>
                <a:spcPts val="3888"/>
              </a:lnSpc>
              <a:buFont typeface="Wingdings"/>
              <a:buChar char="Ø"/>
            </a:pPr>
            <a:r>
              <a:rPr lang="en-US" sz="3200">
                <a:solidFill>
                  <a:srgbClr val="1F2020"/>
                </a:solidFill>
                <a:latin typeface="Times New Roman"/>
                <a:cs typeface="Times New Roman"/>
                <a:sym typeface="Lora"/>
              </a:rPr>
              <a:t>Appointment of IRP and declaration of moratorium upon commencement of ICD </a:t>
            </a:r>
            <a:endParaRPr lang="en-US" sz="3200">
              <a:solidFill>
                <a:srgbClr val="1F2020"/>
              </a:solidFill>
              <a:latin typeface="Times New Roman"/>
              <a:cs typeface="Times New Roman"/>
            </a:endParaRPr>
          </a:p>
          <a:p>
            <a:pPr marL="0" lvl="1" algn="just">
              <a:lnSpc>
                <a:spcPts val="3888"/>
              </a:lnSpc>
            </a:pPr>
            <a:endParaRPr lang="en-US" sz="3200" dirty="0">
              <a:solidFill>
                <a:srgbClr val="1F2020"/>
              </a:solidFill>
              <a:latin typeface="Times New Roman"/>
              <a:cs typeface="Times New Roman"/>
            </a:endParaRPr>
          </a:p>
          <a:p>
            <a:pPr lvl="1" indent="-457200" algn="just">
              <a:lnSpc>
                <a:spcPts val="3888"/>
              </a:lnSpc>
              <a:buFont typeface="Wingdings"/>
              <a:buChar char="Ø"/>
            </a:pPr>
            <a:r>
              <a:rPr lang="en-US" sz="3200">
                <a:solidFill>
                  <a:srgbClr val="1F2020"/>
                </a:solidFill>
                <a:latin typeface="Times New Roman"/>
                <a:cs typeface="Times New Roman"/>
              </a:rPr>
              <a:t>Powers of Board and management suspended</a:t>
            </a:r>
            <a:endParaRPr lang="en-US" sz="3200" dirty="0">
              <a:solidFill>
                <a:srgbClr val="1F2020"/>
              </a:solidFill>
              <a:latin typeface="Times New Roman"/>
              <a:cs typeface="Times New Roman"/>
            </a:endParaRPr>
          </a:p>
          <a:p>
            <a:pPr lvl="1" indent="-457200" algn="just">
              <a:lnSpc>
                <a:spcPts val="3888"/>
              </a:lnSpc>
              <a:buFont typeface="Wingdings"/>
              <a:buChar char="Ø"/>
            </a:pPr>
            <a:r>
              <a:rPr lang="en-US" sz="3200" dirty="0">
                <a:solidFill>
                  <a:srgbClr val="1F2020"/>
                </a:solidFill>
                <a:latin typeface="Times New Roman"/>
                <a:cs typeface="Times New Roman"/>
              </a:rPr>
              <a:t>Public Announcement in two </a:t>
            </a:r>
            <a:r>
              <a:rPr lang="en-US" sz="3200">
                <a:solidFill>
                  <a:srgbClr val="1F2020"/>
                </a:solidFill>
                <a:latin typeface="Times New Roman"/>
                <a:cs typeface="Times New Roman"/>
              </a:rPr>
              <a:t>newspaper</a:t>
            </a:r>
            <a:endParaRPr lang="en-US" sz="3200" dirty="0">
              <a:solidFill>
                <a:srgbClr val="1F2020"/>
              </a:solidFill>
              <a:latin typeface="Times New Roman"/>
              <a:cs typeface="Times New Roman"/>
            </a:endParaRPr>
          </a:p>
          <a:p>
            <a:pPr lvl="1" indent="-457200" algn="just">
              <a:lnSpc>
                <a:spcPts val="3888"/>
              </a:lnSpc>
              <a:buFont typeface="Wingdings"/>
              <a:buChar char="Ø"/>
            </a:pPr>
            <a:endParaRPr lang="en-US" sz="3200" dirty="0">
              <a:solidFill>
                <a:srgbClr val="1F2020"/>
              </a:solidFill>
              <a:latin typeface="Times New Roman"/>
              <a:cs typeface="Times New Roman"/>
              <a:sym typeface="Lora"/>
            </a:endParaRPr>
          </a:p>
          <a:p>
            <a:pPr lvl="1" indent="-457200" algn="just">
              <a:lnSpc>
                <a:spcPts val="3888"/>
              </a:lnSpc>
              <a:buFont typeface="Wingdings"/>
              <a:buChar char="Ø"/>
            </a:pPr>
            <a:r>
              <a:rPr lang="en-US" sz="3200">
                <a:solidFill>
                  <a:srgbClr val="1F2020"/>
                </a:solidFill>
                <a:latin typeface="Times New Roman"/>
                <a:cs typeface="Times New Roman"/>
                <a:sym typeface="Lora"/>
              </a:rPr>
              <a:t>Claim collating and preparation of claim register</a:t>
            </a:r>
            <a:endParaRPr lang="en-US" sz="3200">
              <a:solidFill>
                <a:srgbClr val="1F2020"/>
              </a:solidFill>
              <a:latin typeface="Times New Roman"/>
              <a:cs typeface="Times New Roman"/>
            </a:endParaRPr>
          </a:p>
          <a:p>
            <a:pPr lvl="1" indent="-457200" algn="just">
              <a:lnSpc>
                <a:spcPts val="3888"/>
              </a:lnSpc>
              <a:buFont typeface="Wingdings"/>
              <a:buChar char="Ø"/>
            </a:pPr>
            <a:endParaRPr lang="en-US" sz="3200" dirty="0">
              <a:solidFill>
                <a:srgbClr val="1F2020"/>
              </a:solidFill>
              <a:latin typeface="Times New Roman"/>
              <a:cs typeface="Times New Roman"/>
              <a:sym typeface="Lora"/>
            </a:endParaRPr>
          </a:p>
          <a:p>
            <a:pPr lvl="1" indent="-457200" algn="just">
              <a:lnSpc>
                <a:spcPts val="3888"/>
              </a:lnSpc>
              <a:buFont typeface="Wingdings"/>
              <a:buChar char="Ø"/>
            </a:pPr>
            <a:r>
              <a:rPr lang="en-US" sz="3200" dirty="0">
                <a:solidFill>
                  <a:srgbClr val="1F2020"/>
                </a:solidFill>
                <a:latin typeface="Times New Roman"/>
                <a:cs typeface="Times New Roman"/>
                <a:sym typeface="Lora"/>
              </a:rPr>
              <a:t> </a:t>
            </a:r>
            <a:r>
              <a:rPr lang="en-US" sz="3200">
                <a:solidFill>
                  <a:srgbClr val="1F2020"/>
                </a:solidFill>
                <a:latin typeface="Times New Roman"/>
                <a:cs typeface="Times New Roman"/>
                <a:sym typeface="Lora"/>
              </a:rPr>
              <a:t>Appointment of AR for class of creditors </a:t>
            </a:r>
            <a:endParaRPr lang="en-US" sz="3200">
              <a:solidFill>
                <a:srgbClr val="1F2020"/>
              </a:solidFill>
              <a:latin typeface="Times New Roman"/>
              <a:cs typeface="Times New Roman"/>
            </a:endParaRPr>
          </a:p>
          <a:p>
            <a:pPr lvl="1" indent="-457200" algn="just">
              <a:lnSpc>
                <a:spcPts val="3888"/>
              </a:lnSpc>
              <a:buFont typeface="Wingdings"/>
              <a:buChar char="Ø"/>
            </a:pPr>
            <a:endParaRPr lang="en-US" sz="3200" dirty="0">
              <a:solidFill>
                <a:srgbClr val="1F2020"/>
              </a:solidFill>
              <a:latin typeface="Times New Roman"/>
              <a:cs typeface="Times New Roman"/>
              <a:sym typeface="Lora"/>
            </a:endParaRPr>
          </a:p>
          <a:p>
            <a:pPr lvl="1" indent="-457200" algn="just">
              <a:lnSpc>
                <a:spcPts val="3888"/>
              </a:lnSpc>
              <a:buFont typeface="Wingdings"/>
              <a:buChar char="Ø"/>
            </a:pPr>
            <a:r>
              <a:rPr lang="en-US" sz="3200" dirty="0">
                <a:solidFill>
                  <a:srgbClr val="1F2020"/>
                </a:solidFill>
                <a:latin typeface="Times New Roman"/>
                <a:cs typeface="Times New Roman"/>
                <a:sym typeface="Lora"/>
              </a:rPr>
              <a:t> COC </a:t>
            </a:r>
            <a:r>
              <a:rPr lang="en-US" sz="3200">
                <a:solidFill>
                  <a:srgbClr val="1F2020"/>
                </a:solidFill>
                <a:latin typeface="Times New Roman"/>
                <a:cs typeface="Times New Roman"/>
                <a:sym typeface="Lora"/>
              </a:rPr>
              <a:t>Constitution &amp; Appointment of RP </a:t>
            </a:r>
            <a:endParaRPr lang="en-US" sz="3200" dirty="0">
              <a:solidFill>
                <a:srgbClr val="1F2020"/>
              </a:solidFill>
              <a:latin typeface="Times New Roman"/>
              <a:cs typeface="Times New Roman"/>
            </a:endParaRPr>
          </a:p>
          <a:p>
            <a:pPr lvl="1" indent="-457200" algn="just">
              <a:lnSpc>
                <a:spcPts val="3888"/>
              </a:lnSpc>
              <a:buFont typeface="Wingdings"/>
              <a:buChar char="Ø"/>
            </a:pPr>
            <a:endParaRPr lang="en-US" sz="3200" dirty="0">
              <a:solidFill>
                <a:srgbClr val="1F2020"/>
              </a:solidFill>
              <a:latin typeface="Times New Roman"/>
              <a:cs typeface="Times New Roman"/>
            </a:endParaRPr>
          </a:p>
        </p:txBody>
      </p:sp>
      <p:sp>
        <p:nvSpPr>
          <p:cNvPr id="5" name="TextBox 5">
            <a:extLst>
              <a:ext uri="{FF2B5EF4-FFF2-40B4-BE49-F238E27FC236}">
                <a16:creationId xmlns:a16="http://schemas.microsoft.com/office/drawing/2014/main" id="{710B6C76-D6AC-F5E5-C07C-274DD84D72A5}"/>
              </a:ext>
            </a:extLst>
          </p:cNvPr>
          <p:cNvSpPr txBox="1"/>
          <p:nvPr/>
        </p:nvSpPr>
        <p:spPr>
          <a:xfrm>
            <a:off x="5040085" y="451757"/>
            <a:ext cx="4690731" cy="718145"/>
          </a:xfrm>
          <a:prstGeom prst="rect">
            <a:avLst/>
          </a:prstGeom>
        </p:spPr>
        <p:txBody>
          <a:bodyPr wrap="square" lIns="0" tIns="0" rIns="0" bIns="0" rtlCol="0" anchor="t">
            <a:spAutoFit/>
          </a:bodyPr>
          <a:lstStyle/>
          <a:p>
            <a:pPr algn="ctr">
              <a:lnSpc>
                <a:spcPts val="5590"/>
              </a:lnSpc>
              <a:spcBef>
                <a:spcPct val="0"/>
              </a:spcBef>
            </a:pPr>
            <a:r>
              <a:rPr lang="en-US" sz="4800" b="1" i="1">
                <a:solidFill>
                  <a:schemeClr val="tx2">
                    <a:lumMod val="76000"/>
                  </a:schemeClr>
                </a:solidFill>
                <a:latin typeface="Times New Roman"/>
                <a:cs typeface="Times New Roman"/>
                <a:sym typeface="Rubik One"/>
              </a:rPr>
              <a:t>CIRP PROCESS</a:t>
            </a:r>
            <a:endParaRPr lang="en-US" sz="4800" b="1" i="1">
              <a:solidFill>
                <a:schemeClr val="tx2">
                  <a:lumMod val="76000"/>
                </a:schemeClr>
              </a:solidFill>
              <a:latin typeface="Times New Roman"/>
              <a:cs typeface="Times New Roman"/>
            </a:endParaRPr>
          </a:p>
        </p:txBody>
      </p:sp>
    </p:spTree>
    <p:extLst>
      <p:ext uri="{BB962C8B-B14F-4D97-AF65-F5344CB8AC3E}">
        <p14:creationId xmlns:p14="http://schemas.microsoft.com/office/powerpoint/2010/main" val="289460403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DD86F-3361-4DF5-6925-141B02D113E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7AFDD66-3E7A-B64C-936E-901255DFB33A}"/>
              </a:ext>
            </a:extLst>
          </p:cNvPr>
          <p:cNvSpPr/>
          <p:nvPr/>
        </p:nvSpPr>
        <p:spPr>
          <a:xfrm rot="10799999" flipH="1" flipV="1">
            <a:off x="1" y="-1712"/>
            <a:ext cx="4823214" cy="10288711"/>
          </a:xfrm>
          <a:custGeom>
            <a:avLst/>
            <a:gdLst/>
            <a:ahLst/>
            <a:cxnLst/>
            <a:rect l="l" t="t" r="r" b="b"/>
            <a:pathLst>
              <a:path w="4823214" h="10403010">
                <a:moveTo>
                  <a:pt x="0" y="0"/>
                </a:moveTo>
                <a:lnTo>
                  <a:pt x="4823214" y="0"/>
                </a:lnTo>
                <a:lnTo>
                  <a:pt x="4823214" y="10403010"/>
                </a:lnTo>
                <a:lnTo>
                  <a:pt x="0" y="10403010"/>
                </a:lnTo>
                <a:lnTo>
                  <a:pt x="0" y="0"/>
                </a:lnTo>
                <a:close/>
              </a:path>
            </a:pathLst>
          </a:custGeom>
          <a:blipFill>
            <a:blip>
              <a:extLst>
                <a:ext uri="{96DAC541-7B7A-43D3-8B79-37D633B846F1}">
                  <asvg:svgBlip xmlns:asvg="http://schemas.microsoft.com/office/drawing/2016/SVG/main" r:embed="rId2"/>
                </a:ext>
              </a:extLst>
            </a:blip>
            <a:stretch>
              <a:fillRect l="-68870" t="-68870" r="-68870" b="-68870"/>
            </a:stretch>
          </a:blipFill>
        </p:spPr>
        <p:txBody>
          <a:bodyPr/>
          <a:lstStyle/>
          <a:p>
            <a:endParaRPr lang="en-IN"/>
          </a:p>
        </p:txBody>
      </p:sp>
      <p:sp>
        <p:nvSpPr>
          <p:cNvPr id="3" name="Freeform 3">
            <a:extLst>
              <a:ext uri="{FF2B5EF4-FFF2-40B4-BE49-F238E27FC236}">
                <a16:creationId xmlns:a16="http://schemas.microsoft.com/office/drawing/2014/main" id="{6F883CEC-DDED-B031-01A6-847F6773FA30}"/>
              </a:ext>
            </a:extLst>
          </p:cNvPr>
          <p:cNvSpPr/>
          <p:nvPr/>
        </p:nvSpPr>
        <p:spPr>
          <a:xfrm>
            <a:off x="-1295400" y="5143500"/>
            <a:ext cx="7239000" cy="5111470"/>
          </a:xfrm>
          <a:custGeom>
            <a:avLst/>
            <a:gdLst/>
            <a:ahLst/>
            <a:cxnLst/>
            <a:rect l="l" t="t" r="r" b="b"/>
            <a:pathLst>
              <a:path w="7715250" h="5143500">
                <a:moveTo>
                  <a:pt x="0" y="0"/>
                </a:moveTo>
                <a:lnTo>
                  <a:pt x="7715250" y="0"/>
                </a:lnTo>
                <a:lnTo>
                  <a:pt x="7715250" y="5143500"/>
                </a:lnTo>
                <a:lnTo>
                  <a:pt x="0" y="5143500"/>
                </a:lnTo>
                <a:lnTo>
                  <a:pt x="0" y="0"/>
                </a:lnTo>
                <a:close/>
              </a:path>
            </a:pathLst>
          </a:custGeom>
          <a:blipFill>
            <a:blip r:embed="rId3">
              <a:extLst>
                <a:ext uri="{BEBA8EAE-BF5A-486C-A8C5-ECC9F3942E4B}">
                  <a14:imgProps xmlns:a14="http://schemas.microsoft.com/office/drawing/2010/main">
                    <a14:imgLayer r:embed="rId4">
                      <a14:imgEffect>
                        <a14:sharpenSoften amount="20000"/>
                      </a14:imgEffect>
                      <a14:imgEffect>
                        <a14:brightnessContrast bright="15000"/>
                      </a14:imgEffect>
                    </a14:imgLayer>
                  </a14:imgProps>
                </a:ext>
              </a:extLst>
            </a:blip>
            <a:stretch>
              <a:fillRect/>
            </a:stretch>
          </a:blipFill>
        </p:spPr>
        <p:txBody>
          <a:bodyPr/>
          <a:lstStyle/>
          <a:p>
            <a:endParaRPr lang="en-IN"/>
          </a:p>
        </p:txBody>
      </p:sp>
      <p:sp>
        <p:nvSpPr>
          <p:cNvPr id="4" name="TextBox 4">
            <a:extLst>
              <a:ext uri="{FF2B5EF4-FFF2-40B4-BE49-F238E27FC236}">
                <a16:creationId xmlns:a16="http://schemas.microsoft.com/office/drawing/2014/main" id="{F417FF8F-F4C8-03FE-8B7C-3263D2AB4E87}"/>
              </a:ext>
            </a:extLst>
          </p:cNvPr>
          <p:cNvSpPr txBox="1"/>
          <p:nvPr/>
        </p:nvSpPr>
        <p:spPr>
          <a:xfrm>
            <a:off x="5552560" y="1544871"/>
            <a:ext cx="11829432" cy="8473473"/>
          </a:xfrm>
          <a:prstGeom prst="rect">
            <a:avLst/>
          </a:prstGeom>
        </p:spPr>
        <p:txBody>
          <a:bodyPr wrap="square" lIns="0" tIns="0" rIns="0" bIns="0" rtlCol="0" anchor="t">
            <a:spAutoFit/>
          </a:bodyPr>
          <a:lstStyle/>
          <a:p>
            <a:pPr lvl="1" indent="-457200" algn="just">
              <a:lnSpc>
                <a:spcPts val="3888"/>
              </a:lnSpc>
              <a:buFont typeface="Wingdings"/>
              <a:buChar char="Ø"/>
            </a:pPr>
            <a:r>
              <a:rPr lang="en-US" sz="3200">
                <a:solidFill>
                  <a:srgbClr val="1F2020"/>
                </a:solidFill>
                <a:latin typeface="Times New Roman"/>
                <a:cs typeface="Times New Roman"/>
              </a:rPr>
              <a:t>IRP and RP to continue affairs as going concern with sole authority </a:t>
            </a:r>
          </a:p>
          <a:p>
            <a:pPr marL="0" lvl="1" algn="just">
              <a:lnSpc>
                <a:spcPts val="3888"/>
              </a:lnSpc>
            </a:pPr>
            <a:endParaRPr lang="en-US" sz="3200" dirty="0">
              <a:solidFill>
                <a:srgbClr val="1F2020"/>
              </a:solidFill>
              <a:latin typeface="Times New Roman"/>
              <a:cs typeface="Times New Roman"/>
            </a:endParaRPr>
          </a:p>
          <a:p>
            <a:pPr lvl="1" indent="-457200" algn="just">
              <a:lnSpc>
                <a:spcPts val="3888"/>
              </a:lnSpc>
              <a:buFont typeface="Wingdings"/>
              <a:buChar char="Ø"/>
            </a:pPr>
            <a:r>
              <a:rPr lang="en-US" sz="3200">
                <a:solidFill>
                  <a:srgbClr val="1F2020"/>
                </a:solidFill>
                <a:latin typeface="Times New Roman"/>
                <a:cs typeface="Times New Roman"/>
              </a:rPr>
              <a:t>Appointment of Valuers </a:t>
            </a:r>
          </a:p>
          <a:p>
            <a:pPr marL="0" lvl="1" algn="just">
              <a:lnSpc>
                <a:spcPts val="3888"/>
              </a:lnSpc>
            </a:pPr>
            <a:endParaRPr lang="en-US" sz="3200" dirty="0">
              <a:solidFill>
                <a:srgbClr val="1F2020"/>
              </a:solidFill>
              <a:latin typeface="Times New Roman"/>
              <a:cs typeface="Times New Roman"/>
            </a:endParaRPr>
          </a:p>
          <a:p>
            <a:pPr lvl="1" indent="-457200" algn="just">
              <a:lnSpc>
                <a:spcPts val="3888"/>
              </a:lnSpc>
              <a:buFont typeface="Wingdings"/>
              <a:buChar char="Ø"/>
            </a:pPr>
            <a:r>
              <a:rPr lang="en-US" sz="3200">
                <a:solidFill>
                  <a:srgbClr val="1F2020"/>
                </a:solidFill>
                <a:latin typeface="Times New Roman"/>
                <a:cs typeface="Times New Roman"/>
              </a:rPr>
              <a:t>Information Memorandum</a:t>
            </a:r>
          </a:p>
          <a:p>
            <a:pPr lvl="1" indent="-457200" algn="just">
              <a:lnSpc>
                <a:spcPts val="3888"/>
              </a:lnSpc>
              <a:buFont typeface="Wingdings"/>
              <a:buChar char="Ø"/>
            </a:pPr>
            <a:endParaRPr lang="en-US" sz="3200" dirty="0">
              <a:solidFill>
                <a:srgbClr val="1F2020"/>
              </a:solidFill>
              <a:latin typeface="Times New Roman"/>
              <a:cs typeface="Times New Roman"/>
            </a:endParaRPr>
          </a:p>
          <a:p>
            <a:pPr lvl="1" indent="-457200" algn="just">
              <a:lnSpc>
                <a:spcPts val="3888"/>
              </a:lnSpc>
              <a:buFont typeface="Wingdings"/>
              <a:buChar char="Ø"/>
            </a:pPr>
            <a:r>
              <a:rPr lang="en-US" sz="3200">
                <a:solidFill>
                  <a:srgbClr val="1F2020"/>
                </a:solidFill>
                <a:latin typeface="Times New Roman"/>
                <a:cs typeface="Times New Roman"/>
              </a:rPr>
              <a:t>Form G Expression of Interest for Resolution Plan</a:t>
            </a:r>
          </a:p>
          <a:p>
            <a:pPr lvl="1" indent="-457200" algn="just">
              <a:lnSpc>
                <a:spcPts val="3888"/>
              </a:lnSpc>
              <a:buFont typeface="Wingdings"/>
              <a:buChar char="Ø"/>
            </a:pPr>
            <a:endParaRPr lang="en-US" sz="3200" dirty="0">
              <a:solidFill>
                <a:srgbClr val="1F2020"/>
              </a:solidFill>
              <a:latin typeface="Times New Roman"/>
              <a:cs typeface="Times New Roman"/>
            </a:endParaRPr>
          </a:p>
          <a:p>
            <a:pPr lvl="1" indent="-457200" algn="just">
              <a:lnSpc>
                <a:spcPts val="3888"/>
              </a:lnSpc>
              <a:buFont typeface="Wingdings"/>
              <a:buChar char="Ø"/>
            </a:pPr>
            <a:r>
              <a:rPr lang="en-US" sz="3200">
                <a:solidFill>
                  <a:srgbClr val="1F2020"/>
                </a:solidFill>
                <a:latin typeface="Times New Roman"/>
                <a:cs typeface="Times New Roman"/>
                <a:sym typeface="Lora"/>
              </a:rPr>
              <a:t>Peridocis Returns with NCLT and IBBI </a:t>
            </a:r>
          </a:p>
          <a:p>
            <a:pPr lvl="1" indent="-457200" algn="just">
              <a:lnSpc>
                <a:spcPts val="3888"/>
              </a:lnSpc>
              <a:buFont typeface="Wingdings"/>
              <a:buChar char="Ø"/>
            </a:pPr>
            <a:endParaRPr lang="en-US" sz="3200" dirty="0">
              <a:solidFill>
                <a:srgbClr val="1F2020"/>
              </a:solidFill>
              <a:latin typeface="Times New Roman"/>
              <a:cs typeface="Times New Roman"/>
            </a:endParaRPr>
          </a:p>
          <a:p>
            <a:pPr lvl="1" indent="-457200" algn="just">
              <a:lnSpc>
                <a:spcPts val="3888"/>
              </a:lnSpc>
              <a:buFont typeface="Wingdings"/>
              <a:buChar char="Ø"/>
            </a:pPr>
            <a:r>
              <a:rPr lang="en-US" sz="3200" dirty="0">
                <a:solidFill>
                  <a:srgbClr val="1F2020"/>
                </a:solidFill>
                <a:latin typeface="Times New Roman"/>
                <a:cs typeface="Times New Roman"/>
              </a:rPr>
              <a:t>Regular meeting of COC for </a:t>
            </a:r>
            <a:r>
              <a:rPr lang="en-US" sz="3200">
                <a:solidFill>
                  <a:srgbClr val="1F2020"/>
                </a:solidFill>
                <a:latin typeface="Times New Roman"/>
                <a:cs typeface="Times New Roman"/>
              </a:rPr>
              <a:t>appraisal</a:t>
            </a:r>
            <a:endParaRPr lang="en-US" sz="3200" dirty="0">
              <a:solidFill>
                <a:srgbClr val="1F2020"/>
              </a:solidFill>
              <a:latin typeface="Times New Roman"/>
              <a:cs typeface="Times New Roman"/>
            </a:endParaRPr>
          </a:p>
          <a:p>
            <a:pPr lvl="1" indent="-457200" algn="just">
              <a:lnSpc>
                <a:spcPts val="3888"/>
              </a:lnSpc>
              <a:buFont typeface="Wingdings"/>
              <a:buChar char="Ø"/>
            </a:pPr>
            <a:endParaRPr lang="en-US" sz="3200" dirty="0">
              <a:solidFill>
                <a:srgbClr val="1F2020"/>
              </a:solidFill>
              <a:latin typeface="Times New Roman"/>
              <a:cs typeface="Times New Roman"/>
            </a:endParaRPr>
          </a:p>
          <a:p>
            <a:pPr lvl="1" indent="-457200" algn="just">
              <a:lnSpc>
                <a:spcPts val="3888"/>
              </a:lnSpc>
              <a:buFont typeface="Wingdings"/>
              <a:buChar char="Ø"/>
            </a:pPr>
            <a:r>
              <a:rPr lang="en-US" sz="3200">
                <a:solidFill>
                  <a:srgbClr val="1F2020"/>
                </a:solidFill>
                <a:latin typeface="Times New Roman"/>
                <a:cs typeface="Times New Roman"/>
              </a:rPr>
              <a:t>Appointment of Forensic Auditor for PUFE transactions </a:t>
            </a:r>
          </a:p>
          <a:p>
            <a:pPr lvl="1" indent="-457200" algn="just">
              <a:lnSpc>
                <a:spcPts val="3888"/>
              </a:lnSpc>
              <a:buFont typeface="Wingdings"/>
              <a:buChar char="Ø"/>
            </a:pPr>
            <a:endParaRPr lang="en-US" sz="3200" dirty="0">
              <a:solidFill>
                <a:srgbClr val="1F2020"/>
              </a:solidFill>
              <a:latin typeface="Times New Roman"/>
              <a:cs typeface="Times New Roman"/>
            </a:endParaRPr>
          </a:p>
          <a:p>
            <a:pPr lvl="1" indent="-457200" algn="just">
              <a:lnSpc>
                <a:spcPts val="3888"/>
              </a:lnSpc>
              <a:buFont typeface="Wingdings"/>
              <a:buChar char="Ø"/>
            </a:pPr>
            <a:r>
              <a:rPr lang="en-US" sz="3200">
                <a:solidFill>
                  <a:srgbClr val="1F2020"/>
                </a:solidFill>
                <a:latin typeface="Times New Roman"/>
                <a:cs typeface="Times New Roman"/>
              </a:rPr>
              <a:t>Sharing Memorandum of Information to prospective Resolution Applicant </a:t>
            </a:r>
            <a:endParaRPr lang="en-US" sz="3200" dirty="0">
              <a:solidFill>
                <a:srgbClr val="1F2020"/>
              </a:solidFill>
              <a:latin typeface="Times New Roman"/>
              <a:cs typeface="Times New Roman"/>
            </a:endParaRPr>
          </a:p>
          <a:p>
            <a:pPr lvl="1" indent="-457200" algn="just">
              <a:lnSpc>
                <a:spcPts val="3888"/>
              </a:lnSpc>
              <a:buFont typeface="Wingdings"/>
              <a:buChar char="Ø"/>
            </a:pPr>
            <a:endParaRPr lang="en-US" sz="3200" dirty="0">
              <a:solidFill>
                <a:srgbClr val="1F2020"/>
              </a:solidFill>
              <a:latin typeface="Times New Roman"/>
              <a:cs typeface="Times New Roman"/>
            </a:endParaRPr>
          </a:p>
        </p:txBody>
      </p:sp>
      <p:sp>
        <p:nvSpPr>
          <p:cNvPr id="5" name="TextBox 5">
            <a:extLst>
              <a:ext uri="{FF2B5EF4-FFF2-40B4-BE49-F238E27FC236}">
                <a16:creationId xmlns:a16="http://schemas.microsoft.com/office/drawing/2014/main" id="{97E68102-AE6C-8502-4E8F-EBFB037DE198}"/>
              </a:ext>
            </a:extLst>
          </p:cNvPr>
          <p:cNvSpPr txBox="1"/>
          <p:nvPr/>
        </p:nvSpPr>
        <p:spPr>
          <a:xfrm>
            <a:off x="4996542" y="582386"/>
            <a:ext cx="5518046" cy="718145"/>
          </a:xfrm>
          <a:prstGeom prst="rect">
            <a:avLst/>
          </a:prstGeom>
        </p:spPr>
        <p:txBody>
          <a:bodyPr wrap="square" lIns="0" tIns="0" rIns="0" bIns="0" rtlCol="0" anchor="t">
            <a:spAutoFit/>
          </a:bodyPr>
          <a:lstStyle/>
          <a:p>
            <a:pPr algn="ctr">
              <a:lnSpc>
                <a:spcPts val="5590"/>
              </a:lnSpc>
              <a:spcBef>
                <a:spcPct val="0"/>
              </a:spcBef>
            </a:pPr>
            <a:r>
              <a:rPr lang="en-US" sz="4800" b="1" i="1">
                <a:solidFill>
                  <a:schemeClr val="tx2">
                    <a:lumMod val="76000"/>
                  </a:schemeClr>
                </a:solidFill>
                <a:latin typeface="Times New Roman"/>
                <a:cs typeface="Times New Roman"/>
                <a:sym typeface="Rubik One"/>
              </a:rPr>
              <a:t>CIRP PROCESS....</a:t>
            </a:r>
            <a:endParaRPr lang="en-US" sz="3950" b="1" u="sng">
              <a:solidFill>
                <a:srgbClr val="1F2020"/>
              </a:solidFill>
              <a:latin typeface="Aharoni"/>
              <a:cs typeface="Aharoni"/>
            </a:endParaRPr>
          </a:p>
        </p:txBody>
      </p:sp>
    </p:spTree>
    <p:extLst>
      <p:ext uri="{BB962C8B-B14F-4D97-AF65-F5344CB8AC3E}">
        <p14:creationId xmlns:p14="http://schemas.microsoft.com/office/powerpoint/2010/main" val="412794070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7C925-24C1-81CE-08A4-1CC660DDF9A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521C035-9C49-7ED1-067A-2A8AF683C637}"/>
              </a:ext>
            </a:extLst>
          </p:cNvPr>
          <p:cNvSpPr/>
          <p:nvPr/>
        </p:nvSpPr>
        <p:spPr>
          <a:xfrm rot="10799999" flipH="1" flipV="1">
            <a:off x="1" y="-1712"/>
            <a:ext cx="4823214" cy="10288711"/>
          </a:xfrm>
          <a:custGeom>
            <a:avLst/>
            <a:gdLst/>
            <a:ahLst/>
            <a:cxnLst/>
            <a:rect l="l" t="t" r="r" b="b"/>
            <a:pathLst>
              <a:path w="4823214" h="10403010">
                <a:moveTo>
                  <a:pt x="0" y="0"/>
                </a:moveTo>
                <a:lnTo>
                  <a:pt x="4823214" y="0"/>
                </a:lnTo>
                <a:lnTo>
                  <a:pt x="4823214" y="10403010"/>
                </a:lnTo>
                <a:lnTo>
                  <a:pt x="0" y="10403010"/>
                </a:lnTo>
                <a:lnTo>
                  <a:pt x="0" y="0"/>
                </a:lnTo>
                <a:close/>
              </a:path>
            </a:pathLst>
          </a:custGeom>
          <a:blipFill>
            <a:blip>
              <a:extLst>
                <a:ext uri="{96DAC541-7B7A-43D3-8B79-37D633B846F1}">
                  <asvg:svgBlip xmlns:asvg="http://schemas.microsoft.com/office/drawing/2016/SVG/main" r:embed="rId2"/>
                </a:ext>
              </a:extLst>
            </a:blip>
            <a:stretch>
              <a:fillRect l="-68870" t="-68870" r="-68870" b="-68870"/>
            </a:stretch>
          </a:blipFill>
        </p:spPr>
        <p:txBody>
          <a:bodyPr/>
          <a:lstStyle/>
          <a:p>
            <a:endParaRPr lang="en-IN"/>
          </a:p>
        </p:txBody>
      </p:sp>
      <p:sp>
        <p:nvSpPr>
          <p:cNvPr id="3" name="Freeform 3">
            <a:extLst>
              <a:ext uri="{FF2B5EF4-FFF2-40B4-BE49-F238E27FC236}">
                <a16:creationId xmlns:a16="http://schemas.microsoft.com/office/drawing/2014/main" id="{103161FC-132F-1865-F7EE-E1460BB5F6AC}"/>
              </a:ext>
            </a:extLst>
          </p:cNvPr>
          <p:cNvSpPr/>
          <p:nvPr/>
        </p:nvSpPr>
        <p:spPr>
          <a:xfrm>
            <a:off x="-1295400" y="5143500"/>
            <a:ext cx="7239000" cy="5111470"/>
          </a:xfrm>
          <a:custGeom>
            <a:avLst/>
            <a:gdLst/>
            <a:ahLst/>
            <a:cxnLst/>
            <a:rect l="l" t="t" r="r" b="b"/>
            <a:pathLst>
              <a:path w="7715250" h="5143500">
                <a:moveTo>
                  <a:pt x="0" y="0"/>
                </a:moveTo>
                <a:lnTo>
                  <a:pt x="7715250" y="0"/>
                </a:lnTo>
                <a:lnTo>
                  <a:pt x="7715250" y="5143500"/>
                </a:lnTo>
                <a:lnTo>
                  <a:pt x="0" y="5143500"/>
                </a:lnTo>
                <a:lnTo>
                  <a:pt x="0" y="0"/>
                </a:lnTo>
                <a:close/>
              </a:path>
            </a:pathLst>
          </a:custGeom>
          <a:blipFill>
            <a:blip r:embed="rId3">
              <a:extLst>
                <a:ext uri="{BEBA8EAE-BF5A-486C-A8C5-ECC9F3942E4B}">
                  <a14:imgProps xmlns:a14="http://schemas.microsoft.com/office/drawing/2010/main">
                    <a14:imgLayer r:embed="rId4">
                      <a14:imgEffect>
                        <a14:sharpenSoften amount="20000"/>
                      </a14:imgEffect>
                      <a14:imgEffect>
                        <a14:brightnessContrast bright="15000"/>
                      </a14:imgEffect>
                    </a14:imgLayer>
                  </a14:imgProps>
                </a:ext>
              </a:extLst>
            </a:blip>
            <a:stretch>
              <a:fillRect/>
            </a:stretch>
          </a:blipFill>
        </p:spPr>
        <p:txBody>
          <a:bodyPr/>
          <a:lstStyle/>
          <a:p>
            <a:endParaRPr lang="en-IN"/>
          </a:p>
        </p:txBody>
      </p:sp>
      <p:sp>
        <p:nvSpPr>
          <p:cNvPr id="4" name="TextBox 4">
            <a:extLst>
              <a:ext uri="{FF2B5EF4-FFF2-40B4-BE49-F238E27FC236}">
                <a16:creationId xmlns:a16="http://schemas.microsoft.com/office/drawing/2014/main" id="{2706F561-A944-DF8E-6849-CFB386E4A3AF}"/>
              </a:ext>
            </a:extLst>
          </p:cNvPr>
          <p:cNvSpPr txBox="1"/>
          <p:nvPr/>
        </p:nvSpPr>
        <p:spPr>
          <a:xfrm>
            <a:off x="5258646" y="1740814"/>
            <a:ext cx="12515232" cy="8769067"/>
          </a:xfrm>
          <a:prstGeom prst="rect">
            <a:avLst/>
          </a:prstGeom>
        </p:spPr>
        <p:txBody>
          <a:bodyPr wrap="square" lIns="0" tIns="0" rIns="0" bIns="0" rtlCol="0" anchor="t">
            <a:spAutoFit/>
          </a:bodyPr>
          <a:lstStyle/>
          <a:p>
            <a:pPr lvl="1" indent="-457200" algn="just">
              <a:lnSpc>
                <a:spcPts val="3888"/>
              </a:lnSpc>
              <a:buFont typeface="Wingdings"/>
              <a:buChar char="Ø"/>
            </a:pPr>
            <a:r>
              <a:rPr lang="en-US" sz="3200">
                <a:solidFill>
                  <a:srgbClr val="1F2020"/>
                </a:solidFill>
                <a:latin typeface="Times New Roman"/>
                <a:cs typeface="Times New Roman"/>
              </a:rPr>
              <a:t>Calling Resolution Plan</a:t>
            </a:r>
          </a:p>
          <a:p>
            <a:pPr lvl="1" indent="-457200" algn="just">
              <a:lnSpc>
                <a:spcPts val="3888"/>
              </a:lnSpc>
              <a:buFont typeface="Wingdings"/>
              <a:buChar char="Ø"/>
            </a:pPr>
            <a:endParaRPr lang="en-US" sz="3200" dirty="0">
              <a:solidFill>
                <a:srgbClr val="1F2020"/>
              </a:solidFill>
              <a:latin typeface="Times New Roman"/>
              <a:cs typeface="Times New Roman"/>
            </a:endParaRPr>
          </a:p>
          <a:p>
            <a:pPr lvl="1" indent="-457200" algn="just">
              <a:lnSpc>
                <a:spcPts val="3888"/>
              </a:lnSpc>
              <a:buFont typeface="Wingdings"/>
              <a:buChar char="Ø"/>
            </a:pPr>
            <a:r>
              <a:rPr lang="en-US" sz="3200">
                <a:solidFill>
                  <a:srgbClr val="1F2020"/>
                </a:solidFill>
                <a:latin typeface="Times New Roman"/>
                <a:cs typeface="Times New Roman"/>
              </a:rPr>
              <a:t>COC to decide and approve Resolution Plan</a:t>
            </a:r>
            <a:endParaRPr lang="en-US"/>
          </a:p>
          <a:p>
            <a:pPr lvl="1" indent="-457200" algn="just">
              <a:lnSpc>
                <a:spcPts val="3888"/>
              </a:lnSpc>
              <a:buFont typeface="Wingdings"/>
              <a:buChar char="Ø"/>
            </a:pPr>
            <a:endParaRPr lang="en-US" sz="3200" dirty="0">
              <a:solidFill>
                <a:srgbClr val="1F2020"/>
              </a:solidFill>
              <a:latin typeface="Times New Roman"/>
              <a:cs typeface="Times New Roman"/>
            </a:endParaRPr>
          </a:p>
          <a:p>
            <a:pPr lvl="1" indent="-457200" algn="just">
              <a:lnSpc>
                <a:spcPts val="3888"/>
              </a:lnSpc>
              <a:buFont typeface="Wingdings"/>
              <a:buChar char="Ø"/>
            </a:pPr>
            <a:r>
              <a:rPr lang="en-US" sz="3200">
                <a:solidFill>
                  <a:srgbClr val="1F2020"/>
                </a:solidFill>
                <a:latin typeface="Times New Roman"/>
                <a:cs typeface="Times New Roman"/>
              </a:rPr>
              <a:t>Submission of  Resolution Plan</a:t>
            </a:r>
            <a:r>
              <a:rPr lang="en-US" sz="3200">
                <a:solidFill>
                  <a:srgbClr val="1F2020"/>
                </a:solidFill>
                <a:latin typeface="Times New Roman"/>
                <a:cs typeface="Times New Roman"/>
                <a:sym typeface="Lora"/>
              </a:rPr>
              <a:t> with NCLT for approval</a:t>
            </a:r>
            <a:endParaRPr lang="en-US"/>
          </a:p>
          <a:p>
            <a:pPr lvl="1" indent="-457200" algn="just">
              <a:lnSpc>
                <a:spcPts val="3888"/>
              </a:lnSpc>
              <a:buFont typeface="Wingdings"/>
              <a:buChar char="Ø"/>
            </a:pPr>
            <a:endParaRPr lang="en-US" sz="3200" dirty="0">
              <a:solidFill>
                <a:srgbClr val="1F2020"/>
              </a:solidFill>
              <a:latin typeface="Times New Roman"/>
              <a:cs typeface="Times New Roman"/>
              <a:sym typeface="Lora"/>
            </a:endParaRPr>
          </a:p>
          <a:p>
            <a:pPr lvl="1" indent="-457200" algn="just">
              <a:lnSpc>
                <a:spcPts val="3888"/>
              </a:lnSpc>
              <a:buFont typeface="Wingdings"/>
              <a:buChar char="Ø"/>
            </a:pPr>
            <a:r>
              <a:rPr lang="en-US" sz="3200" dirty="0">
                <a:solidFill>
                  <a:srgbClr val="1F2020"/>
                </a:solidFill>
                <a:latin typeface="Times New Roman"/>
                <a:cs typeface="Times New Roman"/>
                <a:sym typeface="Lora"/>
              </a:rPr>
              <a:t>Upon approval of Resolution Plan, implementation committee to implement and initiate the process </a:t>
            </a:r>
            <a:r>
              <a:rPr lang="en-US" sz="3200" dirty="0">
                <a:solidFill>
                  <a:srgbClr val="1F2020"/>
                </a:solidFill>
                <a:latin typeface="Times New Roman"/>
                <a:cs typeface="Times New Roman"/>
              </a:rPr>
              <a:t>of transfer </a:t>
            </a:r>
            <a:r>
              <a:rPr lang="en-US" sz="3200" dirty="0" err="1">
                <a:solidFill>
                  <a:srgbClr val="1F2020"/>
                </a:solidFill>
                <a:latin typeface="Times New Roman"/>
                <a:cs typeface="Times New Roman"/>
              </a:rPr>
              <a:t>etc</a:t>
            </a:r>
            <a:r>
              <a:rPr lang="en-US" sz="3200" dirty="0">
                <a:solidFill>
                  <a:srgbClr val="1F2020"/>
                </a:solidFill>
                <a:latin typeface="Times New Roman"/>
                <a:cs typeface="Times New Roman"/>
              </a:rPr>
              <a:t> </a:t>
            </a:r>
            <a:endParaRPr lang="en-US"/>
          </a:p>
          <a:p>
            <a:pPr lvl="1" indent="-457200" algn="just">
              <a:lnSpc>
                <a:spcPts val="3888"/>
              </a:lnSpc>
              <a:buFont typeface="Wingdings"/>
              <a:buChar char="Ø"/>
            </a:pPr>
            <a:endParaRPr lang="en-US" sz="3200" dirty="0">
              <a:solidFill>
                <a:srgbClr val="1F2020"/>
              </a:solidFill>
              <a:latin typeface="Times New Roman"/>
              <a:cs typeface="Times New Roman"/>
            </a:endParaRPr>
          </a:p>
          <a:p>
            <a:pPr lvl="1" indent="-457200" algn="just">
              <a:lnSpc>
                <a:spcPts val="3888"/>
              </a:lnSpc>
              <a:buFont typeface="Wingdings"/>
              <a:buChar char="Ø"/>
            </a:pPr>
            <a:r>
              <a:rPr lang="en-US" sz="3200">
                <a:solidFill>
                  <a:srgbClr val="1F2020"/>
                </a:solidFill>
                <a:latin typeface="Times New Roman"/>
                <a:cs typeface="Times New Roman"/>
              </a:rPr>
              <a:t>If no resolution plan received or if COC thinks so that CD to go for liquidation Application to NCLT  for liquidation declaration</a:t>
            </a:r>
            <a:endParaRPr lang="en-US"/>
          </a:p>
          <a:p>
            <a:pPr lvl="1" indent="-457200" algn="just">
              <a:lnSpc>
                <a:spcPts val="3888"/>
              </a:lnSpc>
              <a:buFont typeface="Wingdings"/>
              <a:buChar char="Ø"/>
            </a:pPr>
            <a:endParaRPr lang="en-US" sz="3200" dirty="0">
              <a:solidFill>
                <a:srgbClr val="1F2020"/>
              </a:solidFill>
              <a:latin typeface="Times New Roman"/>
              <a:cs typeface="Times New Roman"/>
            </a:endParaRPr>
          </a:p>
          <a:p>
            <a:pPr lvl="1" indent="-457200" algn="just">
              <a:lnSpc>
                <a:spcPts val="3888"/>
              </a:lnSpc>
              <a:buFont typeface="Wingdings"/>
              <a:buChar char="Ø"/>
            </a:pPr>
            <a:r>
              <a:rPr lang="en-US" sz="3200">
                <a:solidFill>
                  <a:srgbClr val="1F2020"/>
                </a:solidFill>
                <a:latin typeface="Times New Roman"/>
                <a:cs typeface="Times New Roman"/>
              </a:rPr>
              <a:t>Liquidator appointment upon commencement of LCD</a:t>
            </a:r>
            <a:endParaRPr lang="en-US" sz="3200" dirty="0">
              <a:solidFill>
                <a:srgbClr val="1F2020"/>
              </a:solidFill>
              <a:latin typeface="Times New Roman"/>
              <a:cs typeface="Times New Roman"/>
            </a:endParaRPr>
          </a:p>
          <a:p>
            <a:pPr lvl="1" indent="-457200" algn="just">
              <a:lnSpc>
                <a:spcPts val="3888"/>
              </a:lnSpc>
              <a:buFont typeface="Wingdings"/>
              <a:buChar char="Ø"/>
            </a:pPr>
            <a:endParaRPr lang="en-US" sz="3200" dirty="0">
              <a:solidFill>
                <a:srgbClr val="1F2020"/>
              </a:solidFill>
              <a:latin typeface="Times New Roman"/>
              <a:cs typeface="Times New Roman"/>
            </a:endParaRPr>
          </a:p>
          <a:p>
            <a:pPr lvl="1" indent="-457200" algn="just">
              <a:lnSpc>
                <a:spcPts val="3888"/>
              </a:lnSpc>
              <a:buFont typeface="Wingdings"/>
              <a:buChar char="Ø"/>
            </a:pPr>
            <a:r>
              <a:rPr lang="en-US" sz="3200" dirty="0">
                <a:solidFill>
                  <a:srgbClr val="1F2020"/>
                </a:solidFill>
                <a:latin typeface="Times New Roman"/>
                <a:cs typeface="Times New Roman"/>
              </a:rPr>
              <a:t>CIRP cost including IRP/RP cost shall have first priority in distribution </a:t>
            </a:r>
            <a:endParaRPr lang="en-US"/>
          </a:p>
          <a:p>
            <a:pPr marL="299720" lvl="1" algn="just">
              <a:lnSpc>
                <a:spcPct val="150000"/>
              </a:lnSpc>
            </a:pPr>
            <a:endParaRPr lang="en-US" sz="2900" dirty="0">
              <a:solidFill>
                <a:srgbClr val="1F2020"/>
              </a:solidFill>
              <a:latin typeface="Lora"/>
              <a:ea typeface="Lora"/>
              <a:cs typeface="Lora"/>
            </a:endParaRPr>
          </a:p>
          <a:p>
            <a:pPr marL="599440" lvl="1" indent="-299720" algn="just">
              <a:lnSpc>
                <a:spcPct val="150000"/>
              </a:lnSpc>
              <a:buFont typeface="Arial"/>
              <a:buChar char="•"/>
            </a:pPr>
            <a:endParaRPr lang="en-US" sz="2900" dirty="0">
              <a:solidFill>
                <a:srgbClr val="1F2020"/>
              </a:solidFill>
              <a:latin typeface="Lora"/>
              <a:ea typeface="Lora"/>
              <a:cs typeface="Lora"/>
            </a:endParaRPr>
          </a:p>
        </p:txBody>
      </p:sp>
      <p:sp>
        <p:nvSpPr>
          <p:cNvPr id="5" name="TextBox 5">
            <a:extLst>
              <a:ext uri="{FF2B5EF4-FFF2-40B4-BE49-F238E27FC236}">
                <a16:creationId xmlns:a16="http://schemas.microsoft.com/office/drawing/2014/main" id="{2BF3AABF-D9D4-BBDD-82B2-1EBA7DD51EAF}"/>
              </a:ext>
            </a:extLst>
          </p:cNvPr>
          <p:cNvSpPr txBox="1"/>
          <p:nvPr/>
        </p:nvSpPr>
        <p:spPr>
          <a:xfrm>
            <a:off x="5072743" y="647700"/>
            <a:ext cx="5572474" cy="718145"/>
          </a:xfrm>
          <a:prstGeom prst="rect">
            <a:avLst/>
          </a:prstGeom>
        </p:spPr>
        <p:txBody>
          <a:bodyPr wrap="square" lIns="0" tIns="0" rIns="0" bIns="0" rtlCol="0" anchor="t">
            <a:spAutoFit/>
          </a:bodyPr>
          <a:lstStyle/>
          <a:p>
            <a:pPr algn="ctr">
              <a:lnSpc>
                <a:spcPts val="5590"/>
              </a:lnSpc>
              <a:spcBef>
                <a:spcPct val="0"/>
              </a:spcBef>
            </a:pPr>
            <a:r>
              <a:rPr lang="en-US" sz="4800" b="1" i="1">
                <a:solidFill>
                  <a:schemeClr val="tx2">
                    <a:lumMod val="76000"/>
                  </a:schemeClr>
                </a:solidFill>
                <a:latin typeface="Times New Roman"/>
                <a:cs typeface="Times New Roman"/>
                <a:sym typeface="Rubik One"/>
              </a:rPr>
              <a:t>CIRP PROCESS.....</a:t>
            </a:r>
            <a:endParaRPr lang="en-US" sz="4800" b="1" i="1">
              <a:solidFill>
                <a:schemeClr val="tx2">
                  <a:lumMod val="76000"/>
                </a:schemeClr>
              </a:solidFill>
              <a:latin typeface="Times New Roman"/>
              <a:cs typeface="Times New Roman"/>
            </a:endParaRPr>
          </a:p>
        </p:txBody>
      </p:sp>
    </p:spTree>
    <p:extLst>
      <p:ext uri="{BB962C8B-B14F-4D97-AF65-F5344CB8AC3E}">
        <p14:creationId xmlns:p14="http://schemas.microsoft.com/office/powerpoint/2010/main" val="257249827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799999" flipH="1" flipV="1">
            <a:off x="16044" y="0"/>
            <a:ext cx="4823214" cy="10287000"/>
          </a:xfrm>
          <a:custGeom>
            <a:avLst/>
            <a:gdLst/>
            <a:ahLst/>
            <a:cxnLst/>
            <a:rect l="l" t="t" r="r" b="b"/>
            <a:pathLst>
              <a:path w="4823214" h="10403010">
                <a:moveTo>
                  <a:pt x="0" y="0"/>
                </a:moveTo>
                <a:lnTo>
                  <a:pt x="4823214" y="0"/>
                </a:lnTo>
                <a:lnTo>
                  <a:pt x="4823214" y="10403010"/>
                </a:lnTo>
                <a:lnTo>
                  <a:pt x="0" y="10403010"/>
                </a:lnTo>
                <a:lnTo>
                  <a:pt x="0" y="0"/>
                </a:lnTo>
                <a:close/>
              </a:path>
            </a:pathLst>
          </a:custGeom>
          <a:blipFill dpi="0" rotWithShape="1">
            <a:blip>
              <a:extLst>
                <a:ext uri="{96DAC541-7B7A-43D3-8B79-37D633B846F1}">
                  <asvg:svgBlip xmlns:asvg="http://schemas.microsoft.com/office/drawing/2016/SVG/main" r:embed="rId2"/>
                </a:ext>
              </a:extLst>
            </a:blip>
            <a:srcRect/>
            <a:stretch>
              <a:fillRect l="-68870" t="-68870" r="-68870" b="-68870"/>
            </a:stretch>
          </a:blipFill>
        </p:spPr>
        <p:txBody>
          <a:bodyPr/>
          <a:lstStyle/>
          <a:p>
            <a:endParaRPr lang="en-IN"/>
          </a:p>
        </p:txBody>
      </p:sp>
      <p:sp>
        <p:nvSpPr>
          <p:cNvPr id="3" name="Freeform 3"/>
          <p:cNvSpPr/>
          <p:nvPr/>
        </p:nvSpPr>
        <p:spPr>
          <a:xfrm>
            <a:off x="-1295400" y="4686300"/>
            <a:ext cx="8001000" cy="5600700"/>
          </a:xfrm>
          <a:custGeom>
            <a:avLst/>
            <a:gdLst/>
            <a:ahLst/>
            <a:cxnLst/>
            <a:rect l="l" t="t" r="r" b="b"/>
            <a:pathLst>
              <a:path w="7715250" h="5143500">
                <a:moveTo>
                  <a:pt x="0" y="0"/>
                </a:moveTo>
                <a:lnTo>
                  <a:pt x="7715250" y="0"/>
                </a:lnTo>
                <a:lnTo>
                  <a:pt x="7715250" y="5143500"/>
                </a:lnTo>
                <a:lnTo>
                  <a:pt x="0" y="5143500"/>
                </a:lnTo>
                <a:lnTo>
                  <a:pt x="0" y="0"/>
                </a:lnTo>
                <a:close/>
              </a:path>
            </a:pathLst>
          </a:custGeom>
          <a:blipFill>
            <a:blip r:embed="rId3">
              <a:extLst>
                <a:ext uri="{BEBA8EAE-BF5A-486C-A8C5-ECC9F3942E4B}">
                  <a14:imgProps xmlns:a14="http://schemas.microsoft.com/office/drawing/2010/main">
                    <a14:imgLayer r:embed="rId4">
                      <a14:imgEffect>
                        <a14:sharpenSoften amount="32000"/>
                      </a14:imgEffect>
                      <a14:imgEffect>
                        <a14:brightnessContrast bright="16000" contrast="3000"/>
                      </a14:imgEffect>
                    </a14:imgLayer>
                  </a14:imgProps>
                </a:ext>
              </a:extLst>
            </a:blip>
            <a:stretch>
              <a:fillRect/>
            </a:stretch>
          </a:blipFill>
          <a:scene3d>
            <a:camera prst="orthographicFront"/>
            <a:lightRig rig="threePt" dir="t"/>
          </a:scene3d>
          <a:sp3d extrusionH="63500">
            <a:bevelT w="57150"/>
          </a:sp3d>
        </p:spPr>
        <p:txBody>
          <a:bodyPr/>
          <a:lstStyle/>
          <a:p>
            <a:endParaRPr lang="en-IN"/>
          </a:p>
        </p:txBody>
      </p:sp>
      <p:sp>
        <p:nvSpPr>
          <p:cNvPr id="4" name="TextBox 4"/>
          <p:cNvSpPr txBox="1"/>
          <p:nvPr/>
        </p:nvSpPr>
        <p:spPr>
          <a:xfrm>
            <a:off x="6038217" y="1233475"/>
            <a:ext cx="11582400" cy="9053525"/>
          </a:xfrm>
          <a:prstGeom prst="rect">
            <a:avLst/>
          </a:prstGeom>
        </p:spPr>
        <p:txBody>
          <a:bodyPr vert="horz" wrap="square" lIns="108000" tIns="0" rIns="288000" bIns="0" rtlCol="0" anchor="t">
            <a:normAutofit/>
          </a:bodyPr>
          <a:lstStyle/>
          <a:p>
            <a:pPr>
              <a:lnSpc>
                <a:spcPct val="150000"/>
              </a:lnSpc>
              <a:spcBef>
                <a:spcPct val="0"/>
              </a:spcBef>
            </a:pPr>
            <a:r>
              <a:rPr lang="en-US" sz="3200" b="1" u="sng">
                <a:solidFill>
                  <a:srgbClr val="1F2020"/>
                </a:solidFill>
                <a:latin typeface="Times New Roman"/>
                <a:cs typeface="Times New Roman"/>
              </a:rPr>
              <a:t>Section 15 of RERDA 2016</a:t>
            </a:r>
          </a:p>
          <a:p>
            <a:pPr marL="457200" indent="-457200">
              <a:lnSpc>
                <a:spcPct val="150000"/>
              </a:lnSpc>
              <a:spcBef>
                <a:spcPct val="0"/>
              </a:spcBef>
              <a:buFont typeface="Wingdings"/>
              <a:buChar char="Ø"/>
            </a:pPr>
            <a:r>
              <a:rPr lang="en-US" sz="3200">
                <a:solidFill>
                  <a:srgbClr val="1F2020"/>
                </a:solidFill>
                <a:latin typeface="Times New Roman"/>
                <a:cs typeface="Times New Roman"/>
              </a:rPr>
              <a:t> Requires Prior Approval of RERA  with 51% consent      </a:t>
            </a:r>
          </a:p>
          <a:p>
            <a:pPr marL="457200" indent="-457200">
              <a:lnSpc>
                <a:spcPct val="150000"/>
              </a:lnSpc>
              <a:spcBef>
                <a:spcPct val="0"/>
              </a:spcBef>
              <a:buFont typeface="Wingdings" panose="05000000000000000000" pitchFamily="2" charset="2"/>
              <a:buChar char="Ø"/>
            </a:pPr>
            <a:r>
              <a:rPr lang="en-US" sz="3200">
                <a:solidFill>
                  <a:srgbClr val="1F2020"/>
                </a:solidFill>
                <a:latin typeface="Times New Roman"/>
                <a:cs typeface="Times New Roman"/>
              </a:rPr>
              <a:t>Obligation of Old Developer  continues</a:t>
            </a:r>
          </a:p>
          <a:p>
            <a:pPr>
              <a:lnSpc>
                <a:spcPct val="150000"/>
              </a:lnSpc>
              <a:spcBef>
                <a:spcPct val="0"/>
              </a:spcBef>
            </a:pPr>
            <a:r>
              <a:rPr lang="en-US" sz="3200" b="1" u="sng">
                <a:solidFill>
                  <a:srgbClr val="1F2020"/>
                </a:solidFill>
                <a:latin typeface="Times New Roman"/>
                <a:cs typeface="Times New Roman"/>
              </a:rPr>
              <a:t>Project  through SARFAESI /DRT </a:t>
            </a:r>
          </a:p>
          <a:p>
            <a:pPr marL="457200" indent="-457200">
              <a:lnSpc>
                <a:spcPct val="150000"/>
              </a:lnSpc>
              <a:spcBef>
                <a:spcPct val="0"/>
              </a:spcBef>
              <a:buFont typeface="Wingdings"/>
              <a:buChar char="Ø"/>
            </a:pPr>
            <a:r>
              <a:rPr lang="en-US" sz="3200">
                <a:solidFill>
                  <a:srgbClr val="1F2020"/>
                </a:solidFill>
                <a:latin typeface="Times New Roman"/>
                <a:cs typeface="Times New Roman"/>
              </a:rPr>
              <a:t>Obligation of Old Developer  continues</a:t>
            </a:r>
          </a:p>
          <a:p>
            <a:pPr>
              <a:lnSpc>
                <a:spcPct val="150000"/>
              </a:lnSpc>
              <a:spcBef>
                <a:spcPct val="0"/>
              </a:spcBef>
            </a:pPr>
            <a:r>
              <a:rPr lang="en-US" sz="3200">
                <a:solidFill>
                  <a:srgbClr val="1F2020"/>
                </a:solidFill>
                <a:latin typeface="Times New Roman"/>
                <a:cs typeface="Times New Roman"/>
              </a:rPr>
              <a:t>Section 7 &amp; 8 of RERDA 2016</a:t>
            </a:r>
          </a:p>
          <a:p>
            <a:pPr marL="457200" indent="-457200">
              <a:lnSpc>
                <a:spcPct val="150000"/>
              </a:lnSpc>
              <a:spcBef>
                <a:spcPct val="0"/>
              </a:spcBef>
              <a:buFont typeface="Wingdings" panose="05000000000000000000" pitchFamily="2" charset="2"/>
              <a:buChar char="Ø"/>
            </a:pPr>
            <a:r>
              <a:rPr lang="en-US" sz="3200">
                <a:solidFill>
                  <a:srgbClr val="1F2020"/>
                </a:solidFill>
                <a:latin typeface="Times New Roman"/>
                <a:cs typeface="Times New Roman"/>
              </a:rPr>
              <a:t>Authority to decide terms of transfer</a:t>
            </a:r>
          </a:p>
          <a:p>
            <a:pPr>
              <a:lnSpc>
                <a:spcPct val="150000"/>
              </a:lnSpc>
              <a:spcBef>
                <a:spcPct val="0"/>
              </a:spcBef>
            </a:pPr>
            <a:r>
              <a:rPr lang="en-US" sz="3200" b="1" u="sng">
                <a:solidFill>
                  <a:srgbClr val="1F2020"/>
                </a:solidFill>
                <a:latin typeface="Times New Roman"/>
                <a:cs typeface="Times New Roman"/>
              </a:rPr>
              <a:t>Insolvency Route - Resolution Plan </a:t>
            </a:r>
          </a:p>
          <a:p>
            <a:pPr marL="457200" indent="-457200">
              <a:lnSpc>
                <a:spcPct val="150000"/>
              </a:lnSpc>
              <a:spcBef>
                <a:spcPct val="0"/>
              </a:spcBef>
              <a:buFont typeface="Wingdings"/>
              <a:buChar char="Ø"/>
            </a:pPr>
            <a:r>
              <a:rPr lang="en-US" sz="3200">
                <a:solidFill>
                  <a:srgbClr val="1F2020"/>
                </a:solidFill>
                <a:latin typeface="Times New Roman"/>
                <a:cs typeface="Times New Roman"/>
              </a:rPr>
              <a:t>Resolution Plan </a:t>
            </a:r>
          </a:p>
          <a:p>
            <a:pPr marL="457200" indent="-457200">
              <a:lnSpc>
                <a:spcPct val="150000"/>
              </a:lnSpc>
              <a:spcBef>
                <a:spcPct val="0"/>
              </a:spcBef>
              <a:buFont typeface="Wingdings"/>
              <a:buChar char="Ø"/>
            </a:pPr>
            <a:r>
              <a:rPr lang="en-US" sz="3200">
                <a:solidFill>
                  <a:srgbClr val="1F2020"/>
                </a:solidFill>
                <a:latin typeface="Times New Roman"/>
                <a:cs typeface="Times New Roman"/>
              </a:rPr>
              <a:t>Reverse CIRP</a:t>
            </a:r>
          </a:p>
          <a:p>
            <a:pPr marL="457200" indent="-457200">
              <a:lnSpc>
                <a:spcPct val="150000"/>
              </a:lnSpc>
              <a:spcBef>
                <a:spcPct val="0"/>
              </a:spcBef>
              <a:buFont typeface="Wingdings"/>
              <a:buChar char="Ø"/>
            </a:pPr>
            <a:r>
              <a:rPr lang="en-US" sz="3200">
                <a:solidFill>
                  <a:srgbClr val="1F2020"/>
                </a:solidFill>
                <a:latin typeface="Times New Roman"/>
                <a:cs typeface="Times New Roman"/>
              </a:rPr>
              <a:t>Project as Going Concern</a:t>
            </a:r>
          </a:p>
          <a:p>
            <a:pPr marL="457200" indent="-457200">
              <a:lnSpc>
                <a:spcPct val="150000"/>
              </a:lnSpc>
              <a:spcBef>
                <a:spcPct val="0"/>
              </a:spcBef>
              <a:buFont typeface="Wingdings"/>
              <a:buChar char="Ø"/>
            </a:pPr>
            <a:r>
              <a:rPr lang="en-US" sz="3200">
                <a:solidFill>
                  <a:srgbClr val="1F2020"/>
                </a:solidFill>
                <a:latin typeface="Times New Roman"/>
                <a:cs typeface="Times New Roman"/>
              </a:rPr>
              <a:t>Liquidate</a:t>
            </a:r>
          </a:p>
        </p:txBody>
      </p:sp>
      <p:sp>
        <p:nvSpPr>
          <p:cNvPr id="7" name="TextBox 6">
            <a:extLst>
              <a:ext uri="{FF2B5EF4-FFF2-40B4-BE49-F238E27FC236}">
                <a16:creationId xmlns:a16="http://schemas.microsoft.com/office/drawing/2014/main" id="{5930EE69-9132-9FF6-4880-ACB3B9E36816}"/>
              </a:ext>
            </a:extLst>
          </p:cNvPr>
          <p:cNvSpPr txBox="1"/>
          <p:nvPr/>
        </p:nvSpPr>
        <p:spPr>
          <a:xfrm>
            <a:off x="5660571" y="380427"/>
            <a:ext cx="8820043" cy="1107996"/>
          </a:xfrm>
          <a:prstGeom prst="rect">
            <a:avLst/>
          </a:prstGeom>
          <a:noFill/>
        </p:spPr>
        <p:txBody>
          <a:bodyPr wrap="none" lIns="91440" tIns="45720" rIns="91440" bIns="45720" rtlCol="0" anchor="t">
            <a:spAutoFit/>
          </a:bodyPr>
          <a:lstStyle/>
          <a:p>
            <a:r>
              <a:rPr lang="en-US" sz="4800" b="1" i="1">
                <a:solidFill>
                  <a:schemeClr val="tx2">
                    <a:lumMod val="76000"/>
                  </a:schemeClr>
                </a:solidFill>
                <a:latin typeface="Times New Roman"/>
                <a:cs typeface="Times New Roman"/>
                <a:sym typeface="Rubik One"/>
              </a:rPr>
              <a:t>Change of Promoter - Modalities </a:t>
            </a:r>
            <a:endParaRPr lang="en-US" sz="4800" b="1" i="1">
              <a:solidFill>
                <a:schemeClr val="tx2">
                  <a:lumMod val="76000"/>
                </a:schemeClr>
              </a:solidFill>
              <a:latin typeface="Times New Roman"/>
              <a:cs typeface="Times New Roman"/>
            </a:endParaRPr>
          </a:p>
          <a:p>
            <a:endParaRPr lang="en-IN"/>
          </a:p>
        </p:txBody>
      </p:sp>
    </p:spTree>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2E65F-42D9-1C10-409D-9CBD27AE3B3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B459C57-5946-66C8-5DF1-2944227F3385}"/>
              </a:ext>
            </a:extLst>
          </p:cNvPr>
          <p:cNvSpPr/>
          <p:nvPr/>
        </p:nvSpPr>
        <p:spPr>
          <a:xfrm rot="10799999" flipH="1" flipV="1">
            <a:off x="11086" y="14944"/>
            <a:ext cx="4823214" cy="10272056"/>
          </a:xfrm>
          <a:custGeom>
            <a:avLst/>
            <a:gdLst/>
            <a:ahLst/>
            <a:cxnLst/>
            <a:rect l="l" t="t" r="r" b="b"/>
            <a:pathLst>
              <a:path w="4823214" h="10403010">
                <a:moveTo>
                  <a:pt x="0" y="0"/>
                </a:moveTo>
                <a:lnTo>
                  <a:pt x="4823214" y="0"/>
                </a:lnTo>
                <a:lnTo>
                  <a:pt x="4823214" y="10403010"/>
                </a:lnTo>
                <a:lnTo>
                  <a:pt x="0" y="10403010"/>
                </a:lnTo>
                <a:lnTo>
                  <a:pt x="0" y="0"/>
                </a:lnTo>
                <a:close/>
              </a:path>
            </a:pathLst>
          </a:custGeom>
          <a:blipFill>
            <a:blip>
              <a:extLst>
                <a:ext uri="{96DAC541-7B7A-43D3-8B79-37D633B846F1}">
                  <asvg:svgBlip xmlns:asvg="http://schemas.microsoft.com/office/drawing/2016/SVG/main" r:embed="rId2"/>
                </a:ext>
              </a:extLst>
            </a:blip>
            <a:stretch>
              <a:fillRect l="-68870" t="-68870" r="-68870" b="-68870"/>
            </a:stretch>
          </a:blipFill>
        </p:spPr>
        <p:txBody>
          <a:bodyPr/>
          <a:lstStyle/>
          <a:p>
            <a:endParaRPr lang="en-IN"/>
          </a:p>
        </p:txBody>
      </p:sp>
      <p:sp>
        <p:nvSpPr>
          <p:cNvPr id="3" name="Freeform 3">
            <a:extLst>
              <a:ext uri="{FF2B5EF4-FFF2-40B4-BE49-F238E27FC236}">
                <a16:creationId xmlns:a16="http://schemas.microsoft.com/office/drawing/2014/main" id="{0B6A4E89-6C20-D4B8-49E0-DC355179C184}"/>
              </a:ext>
            </a:extLst>
          </p:cNvPr>
          <p:cNvSpPr/>
          <p:nvPr/>
        </p:nvSpPr>
        <p:spPr>
          <a:xfrm>
            <a:off x="-1295400" y="5128557"/>
            <a:ext cx="7715250" cy="5143500"/>
          </a:xfrm>
          <a:custGeom>
            <a:avLst/>
            <a:gdLst/>
            <a:ahLst/>
            <a:cxnLst/>
            <a:rect l="l" t="t" r="r" b="b"/>
            <a:pathLst>
              <a:path w="7715250" h="5143500">
                <a:moveTo>
                  <a:pt x="0" y="0"/>
                </a:moveTo>
                <a:lnTo>
                  <a:pt x="7715250" y="0"/>
                </a:lnTo>
                <a:lnTo>
                  <a:pt x="7715250" y="5143500"/>
                </a:lnTo>
                <a:lnTo>
                  <a:pt x="0" y="5143500"/>
                </a:lnTo>
                <a:lnTo>
                  <a:pt x="0" y="0"/>
                </a:lnTo>
                <a:close/>
              </a:path>
            </a:pathLst>
          </a:custGeom>
          <a:blipFill>
            <a:blip r:embed="rId3"/>
            <a:stretch>
              <a:fillRect/>
            </a:stretch>
          </a:blipFill>
        </p:spPr>
        <p:txBody>
          <a:bodyPr/>
          <a:lstStyle/>
          <a:p>
            <a:endParaRPr lang="en-IN"/>
          </a:p>
        </p:txBody>
      </p:sp>
      <p:sp>
        <p:nvSpPr>
          <p:cNvPr id="4" name="TextBox 4">
            <a:extLst>
              <a:ext uri="{FF2B5EF4-FFF2-40B4-BE49-F238E27FC236}">
                <a16:creationId xmlns:a16="http://schemas.microsoft.com/office/drawing/2014/main" id="{F575303A-489D-19C9-7840-225C77972909}"/>
              </a:ext>
            </a:extLst>
          </p:cNvPr>
          <p:cNvSpPr txBox="1"/>
          <p:nvPr/>
        </p:nvSpPr>
        <p:spPr>
          <a:xfrm>
            <a:off x="5804879" y="2258786"/>
            <a:ext cx="11934486" cy="7544373"/>
          </a:xfrm>
          <a:prstGeom prst="rect">
            <a:avLst/>
          </a:prstGeom>
        </p:spPr>
        <p:txBody>
          <a:bodyPr wrap="square" lIns="0" tIns="0" rIns="0" bIns="0" rtlCol="0" anchor="t">
            <a:spAutoFit/>
          </a:bodyPr>
          <a:lstStyle/>
          <a:p>
            <a:pPr lvl="1" indent="-457200" algn="just">
              <a:lnSpc>
                <a:spcPct val="150000"/>
              </a:lnSpc>
              <a:spcBef>
                <a:spcPct val="0"/>
              </a:spcBef>
              <a:buFont typeface="Wingdings"/>
              <a:buChar char="Ø"/>
            </a:pPr>
            <a:r>
              <a:rPr lang="en-US" sz="3200">
                <a:solidFill>
                  <a:srgbClr val="1F2020"/>
                </a:solidFill>
                <a:latin typeface="Times New Roman"/>
                <a:cs typeface="Times New Roman"/>
                <a:sym typeface="Lora"/>
              </a:rPr>
              <a:t>IBC deals with corporate debtor in its entirety.</a:t>
            </a:r>
            <a:endParaRPr lang="en-US" sz="3200">
              <a:solidFill>
                <a:srgbClr val="1F2020"/>
              </a:solidFill>
              <a:latin typeface="Times New Roman"/>
              <a:cs typeface="Times New Roman"/>
            </a:endParaRPr>
          </a:p>
          <a:p>
            <a:pPr lvl="1" indent="-457200" algn="just">
              <a:spcBef>
                <a:spcPct val="0"/>
              </a:spcBef>
              <a:buFont typeface="Wingdings"/>
              <a:buChar char="Ø"/>
            </a:pPr>
            <a:endParaRPr lang="en-US" sz="3200">
              <a:solidFill>
                <a:srgbClr val="1F2020"/>
              </a:solidFill>
              <a:latin typeface="Times New Roman"/>
              <a:cs typeface="Times New Roman"/>
            </a:endParaRPr>
          </a:p>
          <a:p>
            <a:pPr lvl="1" indent="-457200" algn="just">
              <a:lnSpc>
                <a:spcPct val="150000"/>
              </a:lnSpc>
              <a:spcBef>
                <a:spcPct val="0"/>
              </a:spcBef>
              <a:buFont typeface="Wingdings"/>
              <a:buChar char="Ø"/>
            </a:pPr>
            <a:r>
              <a:rPr lang="en-US" sz="3200">
                <a:solidFill>
                  <a:srgbClr val="1F2020"/>
                </a:solidFill>
                <a:latin typeface="Times New Roman"/>
                <a:cs typeface="Times New Roman"/>
                <a:sym typeface="Lora"/>
              </a:rPr>
              <a:t>However, there are judicial precedent wherein Resolution Plan qua project is permitted whereby feasible project can be completed in the interest of home buyers</a:t>
            </a:r>
            <a:endParaRPr lang="en-US" sz="3200">
              <a:solidFill>
                <a:srgbClr val="1F2020"/>
              </a:solidFill>
              <a:latin typeface="Times New Roman"/>
              <a:cs typeface="Times New Roman"/>
            </a:endParaRPr>
          </a:p>
          <a:p>
            <a:pPr marL="0" lvl="1" algn="just">
              <a:spcBef>
                <a:spcPct val="0"/>
              </a:spcBef>
            </a:pPr>
            <a:endParaRPr lang="en-US" sz="3200" dirty="0">
              <a:solidFill>
                <a:srgbClr val="1F2020"/>
              </a:solidFill>
              <a:latin typeface="Times New Roman"/>
              <a:cs typeface="Times New Roman"/>
            </a:endParaRPr>
          </a:p>
          <a:p>
            <a:pPr lvl="1" indent="-457200" algn="just">
              <a:lnSpc>
                <a:spcPct val="150000"/>
              </a:lnSpc>
              <a:spcBef>
                <a:spcPct val="0"/>
              </a:spcBef>
              <a:buFont typeface="Wingdings"/>
              <a:buChar char="Ø"/>
            </a:pPr>
            <a:r>
              <a:rPr lang="en-US" sz="3200">
                <a:solidFill>
                  <a:srgbClr val="1F2020"/>
                </a:solidFill>
                <a:latin typeface="Times New Roman"/>
                <a:cs typeface="Times New Roman"/>
              </a:rPr>
              <a:t>Issues under Reverse CIRP - Carving out the project </a:t>
            </a:r>
          </a:p>
          <a:p>
            <a:pPr lvl="1" indent="-457200" algn="just">
              <a:spcBef>
                <a:spcPct val="0"/>
              </a:spcBef>
              <a:buFont typeface="Wingdings"/>
              <a:buChar char="Ø"/>
            </a:pPr>
            <a:endParaRPr lang="en-US" sz="3200">
              <a:solidFill>
                <a:srgbClr val="1F2020"/>
              </a:solidFill>
              <a:latin typeface="Times New Roman"/>
              <a:cs typeface="Times New Roman"/>
            </a:endParaRPr>
          </a:p>
          <a:p>
            <a:pPr lvl="1" indent="-457200" algn="just">
              <a:lnSpc>
                <a:spcPct val="150000"/>
              </a:lnSpc>
              <a:spcBef>
                <a:spcPct val="0"/>
              </a:spcBef>
              <a:buFont typeface="Wingdings"/>
              <a:buChar char="Ø"/>
            </a:pPr>
            <a:r>
              <a:rPr lang="en-US" sz="3200" dirty="0">
                <a:solidFill>
                  <a:srgbClr val="1F2020"/>
                </a:solidFill>
                <a:latin typeface="Times New Roman"/>
                <a:cs typeface="Times New Roman"/>
              </a:rPr>
              <a:t>Books and Records, Creditors stake in different business , Government dues </a:t>
            </a:r>
            <a:r>
              <a:rPr lang="en-US" sz="3200" dirty="0" err="1">
                <a:solidFill>
                  <a:srgbClr val="1F2020"/>
                </a:solidFill>
                <a:latin typeface="Times New Roman"/>
                <a:cs typeface="Times New Roman"/>
              </a:rPr>
              <a:t>etc</a:t>
            </a:r>
            <a:r>
              <a:rPr lang="en-US" sz="3200" dirty="0">
                <a:solidFill>
                  <a:srgbClr val="1F2020"/>
                </a:solidFill>
                <a:latin typeface="Times New Roman"/>
                <a:cs typeface="Times New Roman"/>
              </a:rPr>
              <a:t> </a:t>
            </a:r>
          </a:p>
          <a:p>
            <a:pPr lvl="1" indent="-457200" algn="just">
              <a:lnSpc>
                <a:spcPct val="150000"/>
              </a:lnSpc>
              <a:spcBef>
                <a:spcPct val="0"/>
              </a:spcBef>
              <a:buFont typeface="Wingdings"/>
              <a:buChar char="Ø"/>
            </a:pPr>
            <a:endParaRPr lang="en-US" sz="3200">
              <a:solidFill>
                <a:srgbClr val="1F2020"/>
              </a:solidFill>
              <a:latin typeface="Times New Roman"/>
              <a:cs typeface="Times New Roman"/>
            </a:endParaRPr>
          </a:p>
        </p:txBody>
      </p:sp>
      <p:sp>
        <p:nvSpPr>
          <p:cNvPr id="5" name="TextBox 5">
            <a:extLst>
              <a:ext uri="{FF2B5EF4-FFF2-40B4-BE49-F238E27FC236}">
                <a16:creationId xmlns:a16="http://schemas.microsoft.com/office/drawing/2014/main" id="{7D744960-2FFB-5178-84B8-824DB507C2C9}"/>
              </a:ext>
            </a:extLst>
          </p:cNvPr>
          <p:cNvSpPr txBox="1"/>
          <p:nvPr/>
        </p:nvSpPr>
        <p:spPr>
          <a:xfrm>
            <a:off x="3777343" y="1032821"/>
            <a:ext cx="14839566" cy="718145"/>
          </a:xfrm>
          <a:prstGeom prst="rect">
            <a:avLst/>
          </a:prstGeom>
        </p:spPr>
        <p:txBody>
          <a:bodyPr wrap="square" lIns="0" tIns="0" rIns="0" bIns="0" rtlCol="0" anchor="t">
            <a:spAutoFit/>
          </a:bodyPr>
          <a:lstStyle/>
          <a:p>
            <a:pPr algn="ctr">
              <a:lnSpc>
                <a:spcPts val="5590"/>
              </a:lnSpc>
              <a:spcBef>
                <a:spcPct val="0"/>
              </a:spcBef>
            </a:pPr>
            <a:r>
              <a:rPr lang="en-US" sz="4800" b="1" i="1">
                <a:solidFill>
                  <a:schemeClr val="tx2">
                    <a:lumMod val="76000"/>
                  </a:schemeClr>
                </a:solidFill>
                <a:latin typeface="Times New Roman"/>
                <a:cs typeface="Times New Roman"/>
                <a:sym typeface="Rubik One"/>
              </a:rPr>
              <a:t>IBC REVERSE CIRP - CARVING OUT PROJECT</a:t>
            </a:r>
            <a:r>
              <a:rPr lang="en-US" sz="3950" u="sng" dirty="0">
                <a:solidFill>
                  <a:srgbClr val="1F2020"/>
                </a:solidFill>
                <a:latin typeface="Aharoni"/>
                <a:cs typeface="Aharoni"/>
                <a:sym typeface="Rubik One"/>
              </a:rPr>
              <a:t> </a:t>
            </a:r>
            <a:endParaRPr lang="en-US" dirty="0">
              <a:latin typeface="Aharoni"/>
              <a:cs typeface="Aharoni"/>
            </a:endParaRPr>
          </a:p>
        </p:txBody>
      </p:sp>
    </p:spTree>
    <p:extLst>
      <p:ext uri="{BB962C8B-B14F-4D97-AF65-F5344CB8AC3E}">
        <p14:creationId xmlns:p14="http://schemas.microsoft.com/office/powerpoint/2010/main" val="2449954858"/>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D23DD-B866-6C52-0CCF-129E43F3142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46FFB2D-F22D-DE0F-257E-7FEA8DC8558C}"/>
              </a:ext>
            </a:extLst>
          </p:cNvPr>
          <p:cNvSpPr/>
          <p:nvPr/>
        </p:nvSpPr>
        <p:spPr>
          <a:xfrm rot="10799999" flipH="1" flipV="1">
            <a:off x="11086" y="14944"/>
            <a:ext cx="4823214" cy="10272056"/>
          </a:xfrm>
          <a:custGeom>
            <a:avLst/>
            <a:gdLst/>
            <a:ahLst/>
            <a:cxnLst/>
            <a:rect l="l" t="t" r="r" b="b"/>
            <a:pathLst>
              <a:path w="4823214" h="10403010">
                <a:moveTo>
                  <a:pt x="0" y="0"/>
                </a:moveTo>
                <a:lnTo>
                  <a:pt x="4823214" y="0"/>
                </a:lnTo>
                <a:lnTo>
                  <a:pt x="4823214" y="10403010"/>
                </a:lnTo>
                <a:lnTo>
                  <a:pt x="0" y="10403010"/>
                </a:lnTo>
                <a:lnTo>
                  <a:pt x="0" y="0"/>
                </a:lnTo>
                <a:close/>
              </a:path>
            </a:pathLst>
          </a:custGeom>
          <a:blipFill>
            <a:blip>
              <a:extLst>
                <a:ext uri="{96DAC541-7B7A-43D3-8B79-37D633B846F1}">
                  <asvg:svgBlip xmlns:asvg="http://schemas.microsoft.com/office/drawing/2016/SVG/main" r:embed="rId2"/>
                </a:ext>
              </a:extLst>
            </a:blip>
            <a:stretch>
              <a:fillRect l="-68870" t="-68870" r="-68870" b="-68870"/>
            </a:stretch>
          </a:blipFill>
        </p:spPr>
        <p:txBody>
          <a:bodyPr/>
          <a:lstStyle/>
          <a:p>
            <a:endParaRPr lang="en-IN"/>
          </a:p>
        </p:txBody>
      </p:sp>
      <p:sp>
        <p:nvSpPr>
          <p:cNvPr id="3" name="Freeform 3">
            <a:extLst>
              <a:ext uri="{FF2B5EF4-FFF2-40B4-BE49-F238E27FC236}">
                <a16:creationId xmlns:a16="http://schemas.microsoft.com/office/drawing/2014/main" id="{DE30906F-9C41-926D-70FB-B26467A90AF2}"/>
              </a:ext>
            </a:extLst>
          </p:cNvPr>
          <p:cNvSpPr/>
          <p:nvPr/>
        </p:nvSpPr>
        <p:spPr>
          <a:xfrm>
            <a:off x="-1295400" y="5128557"/>
            <a:ext cx="7715250" cy="5143500"/>
          </a:xfrm>
          <a:custGeom>
            <a:avLst/>
            <a:gdLst/>
            <a:ahLst/>
            <a:cxnLst/>
            <a:rect l="l" t="t" r="r" b="b"/>
            <a:pathLst>
              <a:path w="7715250" h="5143500">
                <a:moveTo>
                  <a:pt x="0" y="0"/>
                </a:moveTo>
                <a:lnTo>
                  <a:pt x="7715250" y="0"/>
                </a:lnTo>
                <a:lnTo>
                  <a:pt x="7715250" y="5143500"/>
                </a:lnTo>
                <a:lnTo>
                  <a:pt x="0" y="5143500"/>
                </a:lnTo>
                <a:lnTo>
                  <a:pt x="0" y="0"/>
                </a:lnTo>
                <a:close/>
              </a:path>
            </a:pathLst>
          </a:custGeom>
          <a:blipFill>
            <a:blip r:embed="rId3"/>
            <a:stretch>
              <a:fillRect/>
            </a:stretch>
          </a:blipFill>
        </p:spPr>
        <p:txBody>
          <a:bodyPr lIns="91440" tIns="45720" rIns="91440" bIns="45720" anchor="t"/>
          <a:lstStyle/>
          <a:p>
            <a:endParaRPr lang="en-IN"/>
          </a:p>
        </p:txBody>
      </p:sp>
      <p:sp>
        <p:nvSpPr>
          <p:cNvPr id="4" name="TextBox 4">
            <a:extLst>
              <a:ext uri="{FF2B5EF4-FFF2-40B4-BE49-F238E27FC236}">
                <a16:creationId xmlns:a16="http://schemas.microsoft.com/office/drawing/2014/main" id="{3C96B5C7-1B4A-6634-569C-C7585E318525}"/>
              </a:ext>
            </a:extLst>
          </p:cNvPr>
          <p:cNvSpPr txBox="1"/>
          <p:nvPr/>
        </p:nvSpPr>
        <p:spPr>
          <a:xfrm>
            <a:off x="5630708" y="2360945"/>
            <a:ext cx="11952488" cy="8444812"/>
          </a:xfrm>
          <a:prstGeom prst="rect">
            <a:avLst/>
          </a:prstGeom>
        </p:spPr>
        <p:txBody>
          <a:bodyPr wrap="square" lIns="0" tIns="0" rIns="0" bIns="0" rtlCol="0" anchor="t">
            <a:spAutoFit/>
          </a:bodyPr>
          <a:lstStyle/>
          <a:p>
            <a:pPr marL="756920" lvl="1" indent="-457200" algn="just">
              <a:lnSpc>
                <a:spcPts val="3888"/>
              </a:lnSpc>
              <a:buFont typeface="Wingdings"/>
              <a:buChar char="Ø"/>
            </a:pPr>
            <a:r>
              <a:rPr lang="en-US" sz="3200">
                <a:solidFill>
                  <a:srgbClr val="1F2020"/>
                </a:solidFill>
                <a:latin typeface="Times New Roman"/>
                <a:cs typeface="Times New Roman"/>
                <a:sym typeface="Lora"/>
              </a:rPr>
              <a:t>Project specific approach deviation from CD as single unit </a:t>
            </a:r>
            <a:endParaRPr lang="en-US" sz="3200">
              <a:solidFill>
                <a:srgbClr val="1F2020"/>
              </a:solidFill>
              <a:latin typeface="Times New Roman"/>
              <a:cs typeface="Times New Roman"/>
            </a:endParaRPr>
          </a:p>
          <a:p>
            <a:pPr marL="756920" lvl="1" indent="-457200" algn="just">
              <a:lnSpc>
                <a:spcPts val="3888"/>
              </a:lnSpc>
              <a:buFont typeface="Wingdings"/>
              <a:buChar char="Ø"/>
            </a:pPr>
            <a:r>
              <a:rPr lang="en-US" sz="3200">
                <a:solidFill>
                  <a:srgbClr val="1F2020"/>
                </a:solidFill>
                <a:latin typeface="Times New Roman"/>
                <a:cs typeface="Times New Roman"/>
              </a:rPr>
              <a:t>Regulation 36A(1A) of IBBI Insolvency Resolution process for CIRP Regulation introduced in Feb 2024 to all RP to invite resolution plan for specific asset or project of CD</a:t>
            </a:r>
            <a:endParaRPr lang="en-US" sz="3200" dirty="0">
              <a:solidFill>
                <a:srgbClr val="1F2020"/>
              </a:solidFill>
              <a:latin typeface="Times New Roman"/>
              <a:cs typeface="Times New Roman"/>
            </a:endParaRPr>
          </a:p>
          <a:p>
            <a:pPr marL="756920" lvl="1" indent="-457200" algn="just">
              <a:lnSpc>
                <a:spcPct val="150000"/>
              </a:lnSpc>
              <a:buFont typeface="Wingdings"/>
              <a:buChar char="Ø"/>
            </a:pPr>
            <a:r>
              <a:rPr lang="en-US" sz="3200">
                <a:solidFill>
                  <a:srgbClr val="1F2020"/>
                </a:solidFill>
                <a:latin typeface="Times New Roman"/>
                <a:cs typeface="Times New Roman"/>
              </a:rPr>
              <a:t>Default in some of the project </a:t>
            </a:r>
          </a:p>
          <a:p>
            <a:pPr marL="756920" lvl="1" indent="-457200" algn="just">
              <a:lnSpc>
                <a:spcPct val="150000"/>
              </a:lnSpc>
              <a:buFont typeface="Wingdings"/>
              <a:buChar char="Ø"/>
            </a:pPr>
            <a:r>
              <a:rPr lang="en-US" sz="3200">
                <a:solidFill>
                  <a:srgbClr val="1F2020"/>
                </a:solidFill>
                <a:latin typeface="Times New Roman"/>
                <a:cs typeface="Times New Roman"/>
              </a:rPr>
              <a:t>Excluding viable project from CIRP </a:t>
            </a:r>
          </a:p>
          <a:p>
            <a:pPr marL="756920" lvl="1" indent="-457200" algn="just">
              <a:lnSpc>
                <a:spcPts val="3888"/>
              </a:lnSpc>
              <a:buFont typeface="Wingdings"/>
              <a:buChar char="Ø"/>
            </a:pPr>
            <a:endParaRPr lang="en-US" sz="3200" dirty="0">
              <a:solidFill>
                <a:srgbClr val="1F2020"/>
              </a:solidFill>
              <a:latin typeface="Times New Roman"/>
              <a:cs typeface="Times New Roman"/>
            </a:endParaRPr>
          </a:p>
          <a:p>
            <a:pPr marL="299720" lvl="1" algn="just">
              <a:lnSpc>
                <a:spcPts val="3888"/>
              </a:lnSpc>
            </a:pPr>
            <a:r>
              <a:rPr lang="en-US" sz="3200">
                <a:solidFill>
                  <a:srgbClr val="1F2020"/>
                </a:solidFill>
                <a:latin typeface="Times New Roman"/>
                <a:cs typeface="Times New Roman"/>
              </a:rPr>
              <a:t>Discussion paper of IBBI dt 7th Nov 2024 was later incorporated as     </a:t>
            </a:r>
            <a:r>
              <a:rPr lang="en-US" sz="3200" dirty="0">
                <a:solidFill>
                  <a:srgbClr val="1F2020"/>
                </a:solidFill>
                <a:latin typeface="Times New Roman"/>
                <a:cs typeface="Times New Roman"/>
              </a:rPr>
              <a:t>amendment  -  Key Features</a:t>
            </a:r>
            <a:endParaRPr lang="en-US" sz="3200">
              <a:solidFill>
                <a:srgbClr val="1F2020"/>
              </a:solidFill>
              <a:latin typeface="Times New Roman"/>
              <a:cs typeface="Times New Roman"/>
            </a:endParaRPr>
          </a:p>
          <a:p>
            <a:pPr marL="756920" lvl="1" indent="-457200" algn="just">
              <a:lnSpc>
                <a:spcPts val="3888"/>
              </a:lnSpc>
              <a:buFont typeface="Wingdings"/>
              <a:buChar char="Ø"/>
            </a:pPr>
            <a:r>
              <a:rPr lang="en-US" sz="3200">
                <a:solidFill>
                  <a:srgbClr val="1F2020"/>
                </a:solidFill>
                <a:latin typeface="Times New Roman"/>
                <a:cs typeface="Times New Roman"/>
              </a:rPr>
              <a:t>Possession to Home Buyers during CIRP </a:t>
            </a:r>
          </a:p>
          <a:p>
            <a:pPr marL="756920" lvl="1" indent="-457200" algn="just">
              <a:lnSpc>
                <a:spcPts val="3888"/>
              </a:lnSpc>
              <a:buFont typeface="Wingdings"/>
              <a:buChar char="Ø"/>
            </a:pPr>
            <a:r>
              <a:rPr lang="en-US" sz="3200">
                <a:solidFill>
                  <a:srgbClr val="1F2020"/>
                </a:solidFill>
                <a:latin typeface="Times New Roman"/>
                <a:cs typeface="Times New Roman"/>
              </a:rPr>
              <a:t>Inclusion of Land authorities in COC </a:t>
            </a:r>
            <a:endParaRPr lang="en-US" sz="3200" dirty="0">
              <a:solidFill>
                <a:srgbClr val="1F2020"/>
              </a:solidFill>
              <a:latin typeface="Times New Roman"/>
              <a:cs typeface="Times New Roman"/>
            </a:endParaRPr>
          </a:p>
          <a:p>
            <a:pPr marL="756920" lvl="1" indent="-457200" algn="just">
              <a:lnSpc>
                <a:spcPts val="3888"/>
              </a:lnSpc>
              <a:buFont typeface="Wingdings"/>
              <a:buChar char="Ø"/>
            </a:pPr>
            <a:r>
              <a:rPr lang="en-US" sz="3200">
                <a:solidFill>
                  <a:srgbClr val="1F2020"/>
                </a:solidFill>
                <a:latin typeface="Times New Roman"/>
                <a:cs typeface="Times New Roman"/>
              </a:rPr>
              <a:t>Mandatory Report on Development Rights - within 60 days of ICD </a:t>
            </a:r>
            <a:endParaRPr lang="en-US" sz="3200" dirty="0">
              <a:solidFill>
                <a:srgbClr val="1F2020"/>
              </a:solidFill>
              <a:latin typeface="Times New Roman"/>
              <a:cs typeface="Times New Roman"/>
            </a:endParaRPr>
          </a:p>
          <a:p>
            <a:pPr marL="756920" lvl="1" indent="-457200" algn="just">
              <a:lnSpc>
                <a:spcPts val="3888"/>
              </a:lnSpc>
              <a:buFont typeface="Wingdings"/>
              <a:buChar char="Ø"/>
            </a:pPr>
            <a:r>
              <a:rPr lang="en-US" sz="3200">
                <a:solidFill>
                  <a:srgbClr val="1F2020"/>
                </a:solidFill>
                <a:latin typeface="Times New Roman"/>
                <a:cs typeface="Times New Roman"/>
              </a:rPr>
              <a:t>Association</a:t>
            </a:r>
            <a:r>
              <a:rPr lang="en-US" sz="3200" dirty="0">
                <a:solidFill>
                  <a:srgbClr val="1F2020"/>
                </a:solidFill>
                <a:latin typeface="Times New Roman"/>
                <a:cs typeface="Times New Roman"/>
              </a:rPr>
              <a:t> of Home Buyers can submit Resolution Plan </a:t>
            </a:r>
          </a:p>
          <a:p>
            <a:pPr marL="756920" lvl="1" indent="-457200" algn="just">
              <a:lnSpc>
                <a:spcPts val="3888"/>
              </a:lnSpc>
              <a:buFont typeface="Wingdings"/>
              <a:buChar char="Ø"/>
            </a:pPr>
            <a:r>
              <a:rPr lang="en-US" sz="3200">
                <a:solidFill>
                  <a:srgbClr val="1F2020"/>
                </a:solidFill>
                <a:latin typeface="Times New Roman"/>
                <a:cs typeface="Times New Roman"/>
              </a:rPr>
              <a:t>Formation of </a:t>
            </a:r>
            <a:r>
              <a:rPr lang="en-US" sz="3200" dirty="0">
                <a:solidFill>
                  <a:srgbClr val="1F2020"/>
                </a:solidFill>
                <a:latin typeface="Times New Roman"/>
                <a:cs typeface="Times New Roman"/>
              </a:rPr>
              <a:t> Monitoring Committee</a:t>
            </a:r>
          </a:p>
          <a:p>
            <a:pPr marL="299720" lvl="1" algn="just">
              <a:lnSpc>
                <a:spcPts val="3888"/>
              </a:lnSpc>
            </a:pPr>
            <a:endParaRPr lang="en-US" sz="2750">
              <a:solidFill>
                <a:srgbClr val="1F2020"/>
              </a:solidFill>
              <a:latin typeface="Lora"/>
            </a:endParaRPr>
          </a:p>
          <a:p>
            <a:pPr marL="299720" lvl="1" algn="just">
              <a:lnSpc>
                <a:spcPts val="3888"/>
              </a:lnSpc>
            </a:pPr>
            <a:endParaRPr lang="en-US" sz="2750" dirty="0">
              <a:solidFill>
                <a:srgbClr val="1F2020"/>
              </a:solidFill>
              <a:latin typeface="Lora"/>
              <a:ea typeface="Calibri"/>
              <a:cs typeface="Calibri"/>
            </a:endParaRPr>
          </a:p>
        </p:txBody>
      </p:sp>
      <p:sp>
        <p:nvSpPr>
          <p:cNvPr id="5" name="TextBox 5">
            <a:extLst>
              <a:ext uri="{FF2B5EF4-FFF2-40B4-BE49-F238E27FC236}">
                <a16:creationId xmlns:a16="http://schemas.microsoft.com/office/drawing/2014/main" id="{70479DA5-4849-2C19-BCB8-C57EDC9F2971}"/>
              </a:ext>
            </a:extLst>
          </p:cNvPr>
          <p:cNvSpPr txBox="1"/>
          <p:nvPr/>
        </p:nvSpPr>
        <p:spPr>
          <a:xfrm>
            <a:off x="3722914" y="1228764"/>
            <a:ext cx="12912794" cy="718145"/>
          </a:xfrm>
          <a:prstGeom prst="rect">
            <a:avLst/>
          </a:prstGeom>
        </p:spPr>
        <p:txBody>
          <a:bodyPr wrap="square" lIns="0" tIns="0" rIns="0" bIns="0" rtlCol="0" anchor="t">
            <a:spAutoFit/>
          </a:bodyPr>
          <a:lstStyle/>
          <a:p>
            <a:pPr algn="ctr">
              <a:lnSpc>
                <a:spcPts val="5590"/>
              </a:lnSpc>
              <a:spcBef>
                <a:spcPct val="0"/>
              </a:spcBef>
            </a:pPr>
            <a:r>
              <a:rPr lang="en-US" sz="4800" b="1" i="1">
                <a:solidFill>
                  <a:schemeClr val="tx2">
                    <a:lumMod val="76000"/>
                  </a:schemeClr>
                </a:solidFill>
                <a:latin typeface="Times New Roman"/>
                <a:cs typeface="Times New Roman"/>
                <a:sym typeface="Rubik One"/>
              </a:rPr>
              <a:t>IBC PWIRP - ISSUES AND COMPLEXITY </a:t>
            </a:r>
            <a:endParaRPr lang="en-US" sz="4800" b="1" i="1">
              <a:solidFill>
                <a:schemeClr val="tx2">
                  <a:lumMod val="76000"/>
                </a:schemeClr>
              </a:solidFill>
              <a:latin typeface="Times New Roman"/>
              <a:cs typeface="Times New Roman"/>
            </a:endParaRPr>
          </a:p>
        </p:txBody>
      </p:sp>
    </p:spTree>
    <p:extLst>
      <p:ext uri="{BB962C8B-B14F-4D97-AF65-F5344CB8AC3E}">
        <p14:creationId xmlns:p14="http://schemas.microsoft.com/office/powerpoint/2010/main" val="1335307"/>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5D440-4452-26F4-EF84-75CDAC8F46E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31C69D8-E02C-A8E2-DA9B-02EBF42AA4C2}"/>
              </a:ext>
            </a:extLst>
          </p:cNvPr>
          <p:cNvSpPr/>
          <p:nvPr/>
        </p:nvSpPr>
        <p:spPr>
          <a:xfrm rot="10799999" flipH="1" flipV="1">
            <a:off x="11086" y="14944"/>
            <a:ext cx="4823214" cy="10272056"/>
          </a:xfrm>
          <a:custGeom>
            <a:avLst/>
            <a:gdLst/>
            <a:ahLst/>
            <a:cxnLst/>
            <a:rect l="l" t="t" r="r" b="b"/>
            <a:pathLst>
              <a:path w="4823214" h="10403010">
                <a:moveTo>
                  <a:pt x="0" y="0"/>
                </a:moveTo>
                <a:lnTo>
                  <a:pt x="4823214" y="0"/>
                </a:lnTo>
                <a:lnTo>
                  <a:pt x="4823214" y="10403010"/>
                </a:lnTo>
                <a:lnTo>
                  <a:pt x="0" y="10403010"/>
                </a:lnTo>
                <a:lnTo>
                  <a:pt x="0" y="0"/>
                </a:lnTo>
                <a:close/>
              </a:path>
            </a:pathLst>
          </a:custGeom>
          <a:blipFill>
            <a:blip>
              <a:extLst>
                <a:ext uri="{96DAC541-7B7A-43D3-8B79-37D633B846F1}">
                  <asvg:svgBlip xmlns:asvg="http://schemas.microsoft.com/office/drawing/2016/SVG/main" r:embed="rId2"/>
                </a:ext>
              </a:extLst>
            </a:blip>
            <a:stretch>
              <a:fillRect l="-68870" t="-68870" r="-68870" b="-68870"/>
            </a:stretch>
          </a:blipFill>
        </p:spPr>
        <p:txBody>
          <a:bodyPr/>
          <a:lstStyle/>
          <a:p>
            <a:endParaRPr lang="en-IN"/>
          </a:p>
        </p:txBody>
      </p:sp>
      <p:sp>
        <p:nvSpPr>
          <p:cNvPr id="3" name="Freeform 3">
            <a:extLst>
              <a:ext uri="{FF2B5EF4-FFF2-40B4-BE49-F238E27FC236}">
                <a16:creationId xmlns:a16="http://schemas.microsoft.com/office/drawing/2014/main" id="{371AF688-DE79-60B1-16F0-CD72385E79C5}"/>
              </a:ext>
            </a:extLst>
          </p:cNvPr>
          <p:cNvSpPr/>
          <p:nvPr/>
        </p:nvSpPr>
        <p:spPr>
          <a:xfrm>
            <a:off x="-1295400" y="5128557"/>
            <a:ext cx="7715250" cy="5143500"/>
          </a:xfrm>
          <a:custGeom>
            <a:avLst/>
            <a:gdLst/>
            <a:ahLst/>
            <a:cxnLst/>
            <a:rect l="l" t="t" r="r" b="b"/>
            <a:pathLst>
              <a:path w="7715250" h="5143500">
                <a:moveTo>
                  <a:pt x="0" y="0"/>
                </a:moveTo>
                <a:lnTo>
                  <a:pt x="7715250" y="0"/>
                </a:lnTo>
                <a:lnTo>
                  <a:pt x="7715250" y="5143500"/>
                </a:lnTo>
                <a:lnTo>
                  <a:pt x="0" y="5143500"/>
                </a:lnTo>
                <a:lnTo>
                  <a:pt x="0" y="0"/>
                </a:lnTo>
                <a:close/>
              </a:path>
            </a:pathLst>
          </a:custGeom>
          <a:blipFill>
            <a:blip r:embed="rId3"/>
            <a:stretch>
              <a:fillRect/>
            </a:stretch>
          </a:blipFill>
        </p:spPr>
        <p:txBody>
          <a:bodyPr lIns="91440" tIns="45720" rIns="91440" bIns="45720" anchor="t"/>
          <a:lstStyle/>
          <a:p>
            <a:endParaRPr lang="en-IN"/>
          </a:p>
        </p:txBody>
      </p:sp>
      <p:sp>
        <p:nvSpPr>
          <p:cNvPr id="4" name="TextBox 4">
            <a:extLst>
              <a:ext uri="{FF2B5EF4-FFF2-40B4-BE49-F238E27FC236}">
                <a16:creationId xmlns:a16="http://schemas.microsoft.com/office/drawing/2014/main" id="{298BBFA5-5E6F-3728-5285-29AEF13246A2}"/>
              </a:ext>
            </a:extLst>
          </p:cNvPr>
          <p:cNvSpPr txBox="1"/>
          <p:nvPr/>
        </p:nvSpPr>
        <p:spPr>
          <a:xfrm>
            <a:off x="5554507" y="2186773"/>
            <a:ext cx="11767432" cy="8329140"/>
          </a:xfrm>
          <a:prstGeom prst="rect">
            <a:avLst/>
          </a:prstGeom>
        </p:spPr>
        <p:txBody>
          <a:bodyPr wrap="square" lIns="0" tIns="0" rIns="0" bIns="0" rtlCol="0" anchor="t">
            <a:spAutoFit/>
          </a:bodyPr>
          <a:lstStyle/>
          <a:p>
            <a:pPr marL="299720" lvl="1" algn="just">
              <a:lnSpc>
                <a:spcPts val="3888"/>
              </a:lnSpc>
            </a:pPr>
            <a:r>
              <a:rPr lang="en-US" sz="3200" b="1">
                <a:solidFill>
                  <a:srgbClr val="1F2020"/>
                </a:solidFill>
                <a:latin typeface="Times New Roman"/>
                <a:ea typeface="Calibri"/>
                <a:cs typeface="Times New Roman"/>
              </a:rPr>
              <a:t>SC - India bulls ARC  Vs Ram Kishore Arora &amp; Ors </a:t>
            </a:r>
            <a:endParaRPr lang="en-US" sz="3200" b="1">
              <a:latin typeface="Times New Roman"/>
              <a:ea typeface="Calibri"/>
              <a:cs typeface="Times New Roman"/>
            </a:endParaRPr>
          </a:p>
          <a:p>
            <a:pPr marL="756920" lvl="1" indent="-457200" algn="just">
              <a:lnSpc>
                <a:spcPts val="3888"/>
              </a:lnSpc>
              <a:buFont typeface="Wingdings"/>
              <a:buChar char="Ø"/>
            </a:pPr>
            <a:r>
              <a:rPr lang="en-US" sz="3200" dirty="0">
                <a:solidFill>
                  <a:srgbClr val="1F2020"/>
                </a:solidFill>
                <a:latin typeface="Times New Roman"/>
                <a:ea typeface="Calibri"/>
                <a:cs typeface="Times New Roman"/>
                <a:sym typeface="Lora"/>
              </a:rPr>
              <a:t>Acknowledged importance of disruption of </a:t>
            </a:r>
            <a:r>
              <a:rPr lang="en-US" sz="3200">
                <a:solidFill>
                  <a:srgbClr val="1F2020"/>
                </a:solidFill>
                <a:latin typeface="Times New Roman"/>
                <a:ea typeface="Calibri"/>
                <a:cs typeface="Times New Roman"/>
                <a:sym typeface="Lora"/>
              </a:rPr>
              <a:t>ongoing</a:t>
            </a:r>
            <a:r>
              <a:rPr lang="en-US" sz="3200" dirty="0">
                <a:solidFill>
                  <a:srgbClr val="1F2020"/>
                </a:solidFill>
                <a:latin typeface="Times New Roman"/>
                <a:ea typeface="Calibri"/>
                <a:cs typeface="Times New Roman"/>
                <a:sym typeface="Lora"/>
              </a:rPr>
              <a:t> project </a:t>
            </a:r>
            <a:endParaRPr lang="en-US" sz="3200" dirty="0">
              <a:solidFill>
                <a:srgbClr val="1F2020"/>
              </a:solidFill>
              <a:latin typeface="Times New Roman"/>
              <a:ea typeface="Calibri"/>
              <a:cs typeface="Times New Roman"/>
            </a:endParaRPr>
          </a:p>
          <a:p>
            <a:pPr marL="756920" lvl="1" indent="-457200" algn="just">
              <a:lnSpc>
                <a:spcPts val="3888"/>
              </a:lnSpc>
              <a:buFont typeface="Wingdings"/>
              <a:buChar char="Ø"/>
            </a:pPr>
            <a:r>
              <a:rPr lang="en-US" sz="3200" dirty="0">
                <a:solidFill>
                  <a:srgbClr val="1F2020"/>
                </a:solidFill>
                <a:latin typeface="Times New Roman"/>
                <a:ea typeface="Calibri"/>
                <a:cs typeface="Times New Roman"/>
              </a:rPr>
              <a:t>Observed that CD wise resolution </a:t>
            </a:r>
            <a:r>
              <a:rPr lang="en-US" sz="3200">
                <a:solidFill>
                  <a:srgbClr val="1F2020"/>
                </a:solidFill>
                <a:latin typeface="Times New Roman"/>
                <a:ea typeface="Calibri"/>
                <a:cs typeface="Times New Roman"/>
              </a:rPr>
              <a:t>led</a:t>
            </a:r>
            <a:r>
              <a:rPr lang="en-US" sz="3200" dirty="0">
                <a:solidFill>
                  <a:srgbClr val="1F2020"/>
                </a:solidFill>
                <a:latin typeface="Times New Roman"/>
                <a:ea typeface="Calibri"/>
                <a:cs typeface="Times New Roman"/>
              </a:rPr>
              <a:t> to greater inconvenience</a:t>
            </a:r>
          </a:p>
          <a:p>
            <a:pPr marL="756920" lvl="1" indent="-457200" algn="just">
              <a:lnSpc>
                <a:spcPts val="3888"/>
              </a:lnSpc>
              <a:buFont typeface="Wingdings"/>
              <a:buChar char="Ø"/>
            </a:pPr>
            <a:r>
              <a:rPr lang="en-US" sz="3200">
                <a:solidFill>
                  <a:srgbClr val="1F2020"/>
                </a:solidFill>
                <a:latin typeface="Times New Roman"/>
                <a:ea typeface="Calibri"/>
                <a:cs typeface="Times New Roman"/>
              </a:rPr>
              <a:t>Stalled project could go through going concern by IRP/RP</a:t>
            </a:r>
            <a:endParaRPr lang="en-US" sz="3200" dirty="0">
              <a:solidFill>
                <a:srgbClr val="1F2020"/>
              </a:solidFill>
              <a:latin typeface="Times New Roman"/>
              <a:ea typeface="Calibri"/>
              <a:cs typeface="Times New Roman"/>
            </a:endParaRPr>
          </a:p>
          <a:p>
            <a:pPr marL="299720" lvl="1" algn="just">
              <a:lnSpc>
                <a:spcPts val="3888"/>
              </a:lnSpc>
            </a:pPr>
            <a:endParaRPr lang="en-US" sz="2750" dirty="0">
              <a:solidFill>
                <a:srgbClr val="1F2020"/>
              </a:solidFill>
              <a:latin typeface="Lora"/>
              <a:ea typeface="Calibri"/>
              <a:cs typeface="Calibri"/>
            </a:endParaRPr>
          </a:p>
          <a:p>
            <a:pPr marL="299720" lvl="1" algn="just">
              <a:lnSpc>
                <a:spcPts val="3888"/>
              </a:lnSpc>
            </a:pPr>
            <a:r>
              <a:rPr lang="en-US" sz="2750" b="1" dirty="0">
                <a:solidFill>
                  <a:srgbClr val="1F2020"/>
                </a:solidFill>
                <a:latin typeface="Times New Roman"/>
                <a:ea typeface="Calibri"/>
                <a:cs typeface="Times New Roman"/>
              </a:rPr>
              <a:t>NCLT Chennai Branch - N Kumar, RP Vs </a:t>
            </a:r>
            <a:r>
              <a:rPr lang="en-US" sz="2750" b="1" dirty="0" err="1">
                <a:solidFill>
                  <a:srgbClr val="1F2020"/>
                </a:solidFill>
                <a:latin typeface="Times New Roman"/>
                <a:ea typeface="Calibri"/>
                <a:cs typeface="Times New Roman"/>
              </a:rPr>
              <a:t>Sheltrex</a:t>
            </a:r>
            <a:r>
              <a:rPr lang="en-US" sz="2750" b="1" dirty="0">
                <a:solidFill>
                  <a:srgbClr val="1F2020"/>
                </a:solidFill>
                <a:latin typeface="Times New Roman"/>
                <a:ea typeface="Calibri"/>
                <a:cs typeface="Times New Roman"/>
              </a:rPr>
              <a:t> Developers Pvt Ltd </a:t>
            </a:r>
          </a:p>
          <a:p>
            <a:pPr marL="599440" lvl="1" indent="-299720" algn="just">
              <a:lnSpc>
                <a:spcPts val="3888"/>
              </a:lnSpc>
              <a:buFont typeface="Wingdings"/>
              <a:buChar char="Ø"/>
            </a:pPr>
            <a:r>
              <a:rPr lang="en-US" sz="2750" dirty="0">
                <a:solidFill>
                  <a:srgbClr val="1F2020"/>
                </a:solidFill>
                <a:latin typeface="Times New Roman"/>
                <a:ea typeface="Calibri"/>
                <a:cs typeface="Times New Roman"/>
              </a:rPr>
              <a:t>Contradictory judgement that PWIRP </a:t>
            </a:r>
            <a:r>
              <a:rPr lang="en-US" sz="2750">
                <a:solidFill>
                  <a:srgbClr val="1F2020"/>
                </a:solidFill>
                <a:latin typeface="Times New Roman"/>
                <a:ea typeface="Calibri"/>
                <a:cs typeface="Times New Roman"/>
              </a:rPr>
              <a:t>cannot be applied uniformly</a:t>
            </a:r>
            <a:endParaRPr lang="en-US" sz="2750" dirty="0">
              <a:solidFill>
                <a:srgbClr val="1F2020"/>
              </a:solidFill>
              <a:latin typeface="Times New Roman"/>
              <a:ea typeface="Calibri"/>
              <a:cs typeface="Times New Roman"/>
            </a:endParaRPr>
          </a:p>
          <a:p>
            <a:pPr marL="599440" lvl="1" indent="-299720" algn="just">
              <a:lnSpc>
                <a:spcPct val="150000"/>
              </a:lnSpc>
              <a:buFont typeface="Wingdings"/>
              <a:buChar char="Ø"/>
            </a:pPr>
            <a:r>
              <a:rPr lang="en-US" sz="2800" dirty="0">
                <a:solidFill>
                  <a:srgbClr val="1F2020"/>
                </a:solidFill>
                <a:latin typeface="Times New Roman"/>
                <a:ea typeface="Calibri"/>
                <a:cs typeface="Times New Roman"/>
              </a:rPr>
              <a:t>Specific facts and </a:t>
            </a:r>
            <a:r>
              <a:rPr lang="en-US" sz="2800">
                <a:solidFill>
                  <a:srgbClr val="1F2020"/>
                </a:solidFill>
                <a:latin typeface="Times New Roman"/>
                <a:ea typeface="Calibri"/>
                <a:cs typeface="Times New Roman"/>
              </a:rPr>
              <a:t>circumstances requires attention</a:t>
            </a:r>
            <a:endParaRPr lang="en-US" sz="2800">
              <a:solidFill>
                <a:srgbClr val="000000"/>
              </a:solidFill>
              <a:latin typeface="Times New Roman"/>
              <a:ea typeface="Calibri"/>
              <a:cs typeface="Times New Roman"/>
            </a:endParaRPr>
          </a:p>
          <a:p>
            <a:pPr marL="599440" lvl="1" indent="-299720" algn="just">
              <a:buFont typeface="Wingdings"/>
              <a:buChar char="Ø"/>
            </a:pPr>
            <a:endParaRPr lang="en-US" sz="2800" dirty="0">
              <a:solidFill>
                <a:srgbClr val="1F2020"/>
              </a:solidFill>
              <a:latin typeface="Times New Roman"/>
              <a:ea typeface="Calibri"/>
              <a:cs typeface="Times New Roman"/>
            </a:endParaRPr>
          </a:p>
          <a:p>
            <a:pPr marL="299720" lvl="1" algn="just">
              <a:lnSpc>
                <a:spcPct val="150000"/>
              </a:lnSpc>
            </a:pPr>
            <a:r>
              <a:rPr lang="en-US" sz="2800" b="1" dirty="0">
                <a:solidFill>
                  <a:srgbClr val="1F2020"/>
                </a:solidFill>
                <a:latin typeface="Times New Roman"/>
                <a:ea typeface="Calibri"/>
                <a:cs typeface="Times New Roman"/>
              </a:rPr>
              <a:t>Amitabh Kant Committee has firmly supported implementation of PWIRP  </a:t>
            </a:r>
            <a:endParaRPr lang="en-US" sz="2800" b="1">
              <a:solidFill>
                <a:srgbClr val="000000"/>
              </a:solidFill>
              <a:latin typeface="Times New Roman"/>
              <a:ea typeface="Calibri"/>
              <a:cs typeface="Times New Roman"/>
            </a:endParaRPr>
          </a:p>
          <a:p>
            <a:pPr marL="299720" lvl="1" algn="just">
              <a:lnSpc>
                <a:spcPts val="3888"/>
              </a:lnSpc>
            </a:pPr>
            <a:r>
              <a:rPr lang="en-US" sz="2750" b="1">
                <a:solidFill>
                  <a:srgbClr val="1F2020"/>
                </a:solidFill>
                <a:latin typeface="Times New Roman"/>
                <a:ea typeface="Calibri"/>
                <a:cs typeface="Times New Roman"/>
              </a:rPr>
              <a:t>NCLAT - Flat buyers Association  Winter Hills Vs Umang </a:t>
            </a:r>
            <a:r>
              <a:rPr lang="en-US" sz="2750" b="1" dirty="0">
                <a:solidFill>
                  <a:srgbClr val="1F2020"/>
                </a:solidFill>
                <a:latin typeface="Times New Roman"/>
                <a:ea typeface="Calibri"/>
                <a:cs typeface="Times New Roman"/>
              </a:rPr>
              <a:t>Real tech Pvt Ltd </a:t>
            </a:r>
          </a:p>
          <a:p>
            <a:pPr marL="756920" lvl="1" indent="-457200" algn="just">
              <a:lnSpc>
                <a:spcPts val="3888"/>
              </a:lnSpc>
              <a:buFont typeface="Wingdings"/>
              <a:buChar char="Ø"/>
            </a:pPr>
            <a:r>
              <a:rPr lang="en-US" sz="2750">
                <a:solidFill>
                  <a:srgbClr val="1F2020"/>
                </a:solidFill>
                <a:latin typeface="Times New Roman"/>
                <a:cs typeface="Times New Roman"/>
              </a:rPr>
              <a:t>Recognized shortcoming of traditional CIRP</a:t>
            </a:r>
          </a:p>
          <a:p>
            <a:pPr marL="756920" lvl="1" indent="-457200" algn="just">
              <a:lnSpc>
                <a:spcPts val="3888"/>
              </a:lnSpc>
              <a:buFont typeface="Wingdings"/>
              <a:buChar char="Ø"/>
            </a:pPr>
            <a:r>
              <a:rPr lang="en-US" sz="2750" dirty="0">
                <a:solidFill>
                  <a:srgbClr val="1F2020"/>
                </a:solidFill>
                <a:latin typeface="Times New Roman"/>
                <a:ea typeface="Calibri"/>
                <a:cs typeface="Times New Roman"/>
              </a:rPr>
              <a:t>Home buyers being unsecured  financial creditors at disadvantage to </a:t>
            </a:r>
            <a:r>
              <a:rPr lang="en-US" sz="2750">
                <a:solidFill>
                  <a:srgbClr val="1F2020"/>
                </a:solidFill>
                <a:latin typeface="Times New Roman"/>
                <a:ea typeface="Calibri"/>
                <a:cs typeface="Times New Roman"/>
              </a:rPr>
              <a:t>financial</a:t>
            </a:r>
            <a:r>
              <a:rPr lang="en-US" sz="2750" dirty="0">
                <a:solidFill>
                  <a:srgbClr val="1F2020"/>
                </a:solidFill>
                <a:latin typeface="Times New Roman"/>
                <a:ea typeface="Calibri"/>
                <a:cs typeface="Times New Roman"/>
              </a:rPr>
              <a:t> institution</a:t>
            </a:r>
          </a:p>
          <a:p>
            <a:pPr marL="299720" lvl="1" algn="just">
              <a:lnSpc>
                <a:spcPts val="3888"/>
              </a:lnSpc>
            </a:pPr>
            <a:endParaRPr lang="en-US" sz="2750" dirty="0">
              <a:solidFill>
                <a:srgbClr val="1F2020"/>
              </a:solidFill>
              <a:latin typeface="Times New Roman"/>
              <a:ea typeface="Calibri"/>
              <a:cs typeface="Times New Roman"/>
            </a:endParaRPr>
          </a:p>
        </p:txBody>
      </p:sp>
      <p:sp>
        <p:nvSpPr>
          <p:cNvPr id="5" name="TextBox 5">
            <a:extLst>
              <a:ext uri="{FF2B5EF4-FFF2-40B4-BE49-F238E27FC236}">
                <a16:creationId xmlns:a16="http://schemas.microsoft.com/office/drawing/2014/main" id="{FF72B062-2BBA-C0E6-568D-DFFECD2D82BF}"/>
              </a:ext>
            </a:extLst>
          </p:cNvPr>
          <p:cNvSpPr txBox="1"/>
          <p:nvPr/>
        </p:nvSpPr>
        <p:spPr>
          <a:xfrm>
            <a:off x="4245429" y="1139240"/>
            <a:ext cx="13076080" cy="718145"/>
          </a:xfrm>
          <a:prstGeom prst="rect">
            <a:avLst/>
          </a:prstGeom>
        </p:spPr>
        <p:txBody>
          <a:bodyPr wrap="square" lIns="0" tIns="0" rIns="0" bIns="0" rtlCol="0" anchor="t">
            <a:spAutoFit/>
          </a:bodyPr>
          <a:lstStyle/>
          <a:p>
            <a:pPr algn="ctr">
              <a:lnSpc>
                <a:spcPts val="5590"/>
              </a:lnSpc>
              <a:spcBef>
                <a:spcPct val="0"/>
              </a:spcBef>
            </a:pPr>
            <a:r>
              <a:rPr lang="en-US" sz="4800" b="1" i="1">
                <a:solidFill>
                  <a:schemeClr val="tx2">
                    <a:lumMod val="76000"/>
                  </a:schemeClr>
                </a:solidFill>
                <a:latin typeface="Times New Roman"/>
                <a:cs typeface="Times New Roman"/>
                <a:sym typeface="Rubik One"/>
              </a:rPr>
              <a:t>IBC PWIRP - JUDICIAL RECOGNITION</a:t>
            </a:r>
            <a:endParaRPr lang="en-US" sz="4800" b="1" i="1">
              <a:solidFill>
                <a:schemeClr val="tx2">
                  <a:lumMod val="76000"/>
                </a:schemeClr>
              </a:solidFill>
              <a:latin typeface="Times New Roman"/>
              <a:cs typeface="Times New Roman"/>
            </a:endParaRPr>
          </a:p>
        </p:txBody>
      </p:sp>
    </p:spTree>
    <p:extLst>
      <p:ext uri="{BB962C8B-B14F-4D97-AF65-F5344CB8AC3E}">
        <p14:creationId xmlns:p14="http://schemas.microsoft.com/office/powerpoint/2010/main" val="1278253392"/>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FBEFB-A901-CF25-4A18-74A468A0176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34A6B5C-1B72-961B-3125-64147CFD4492}"/>
              </a:ext>
            </a:extLst>
          </p:cNvPr>
          <p:cNvSpPr/>
          <p:nvPr/>
        </p:nvSpPr>
        <p:spPr>
          <a:xfrm rot="10799999" flipH="1" flipV="1">
            <a:off x="11086" y="14944"/>
            <a:ext cx="4823214" cy="10272056"/>
          </a:xfrm>
          <a:custGeom>
            <a:avLst/>
            <a:gdLst/>
            <a:ahLst/>
            <a:cxnLst/>
            <a:rect l="l" t="t" r="r" b="b"/>
            <a:pathLst>
              <a:path w="4823214" h="10403010">
                <a:moveTo>
                  <a:pt x="0" y="0"/>
                </a:moveTo>
                <a:lnTo>
                  <a:pt x="4823214" y="0"/>
                </a:lnTo>
                <a:lnTo>
                  <a:pt x="4823214" y="10403010"/>
                </a:lnTo>
                <a:lnTo>
                  <a:pt x="0" y="10403010"/>
                </a:lnTo>
                <a:lnTo>
                  <a:pt x="0" y="0"/>
                </a:lnTo>
                <a:close/>
              </a:path>
            </a:pathLst>
          </a:custGeom>
          <a:blipFill>
            <a:blip>
              <a:extLst>
                <a:ext uri="{96DAC541-7B7A-43D3-8B79-37D633B846F1}">
                  <asvg:svgBlip xmlns:asvg="http://schemas.microsoft.com/office/drawing/2016/SVG/main" r:embed="rId2"/>
                </a:ext>
              </a:extLst>
            </a:blip>
            <a:stretch>
              <a:fillRect l="-68870" t="-68870" r="-68870" b="-68870"/>
            </a:stretch>
          </a:blipFill>
        </p:spPr>
        <p:txBody>
          <a:bodyPr/>
          <a:lstStyle/>
          <a:p>
            <a:endParaRPr lang="en-IN"/>
          </a:p>
        </p:txBody>
      </p:sp>
      <p:sp>
        <p:nvSpPr>
          <p:cNvPr id="3" name="Freeform 3">
            <a:extLst>
              <a:ext uri="{FF2B5EF4-FFF2-40B4-BE49-F238E27FC236}">
                <a16:creationId xmlns:a16="http://schemas.microsoft.com/office/drawing/2014/main" id="{C8F0EEC0-4DE7-1F50-6B2D-7BD4592FF524}"/>
              </a:ext>
            </a:extLst>
          </p:cNvPr>
          <p:cNvSpPr/>
          <p:nvPr/>
        </p:nvSpPr>
        <p:spPr>
          <a:xfrm>
            <a:off x="-1295400" y="5128557"/>
            <a:ext cx="7715250" cy="5143500"/>
          </a:xfrm>
          <a:custGeom>
            <a:avLst/>
            <a:gdLst/>
            <a:ahLst/>
            <a:cxnLst/>
            <a:rect l="l" t="t" r="r" b="b"/>
            <a:pathLst>
              <a:path w="7715250" h="5143500">
                <a:moveTo>
                  <a:pt x="0" y="0"/>
                </a:moveTo>
                <a:lnTo>
                  <a:pt x="7715250" y="0"/>
                </a:lnTo>
                <a:lnTo>
                  <a:pt x="7715250" y="5143500"/>
                </a:lnTo>
                <a:lnTo>
                  <a:pt x="0" y="5143500"/>
                </a:lnTo>
                <a:lnTo>
                  <a:pt x="0" y="0"/>
                </a:lnTo>
                <a:close/>
              </a:path>
            </a:pathLst>
          </a:custGeom>
          <a:blipFill>
            <a:blip r:embed="rId3"/>
            <a:stretch>
              <a:fillRect/>
            </a:stretch>
          </a:blipFill>
        </p:spPr>
        <p:txBody>
          <a:bodyPr lIns="91440" tIns="45720" rIns="91440" bIns="45720" anchor="t"/>
          <a:lstStyle/>
          <a:p>
            <a:endParaRPr lang="en-IN"/>
          </a:p>
        </p:txBody>
      </p:sp>
      <p:sp>
        <p:nvSpPr>
          <p:cNvPr id="4" name="TextBox 4">
            <a:extLst>
              <a:ext uri="{FF2B5EF4-FFF2-40B4-BE49-F238E27FC236}">
                <a16:creationId xmlns:a16="http://schemas.microsoft.com/office/drawing/2014/main" id="{3D2B8B77-0D35-2E94-D9DC-7E18775C9FB8}"/>
              </a:ext>
            </a:extLst>
          </p:cNvPr>
          <p:cNvSpPr txBox="1"/>
          <p:nvPr/>
        </p:nvSpPr>
        <p:spPr>
          <a:xfrm>
            <a:off x="5554508" y="2426259"/>
            <a:ext cx="12322602" cy="8691995"/>
          </a:xfrm>
          <a:prstGeom prst="rect">
            <a:avLst/>
          </a:prstGeom>
        </p:spPr>
        <p:txBody>
          <a:bodyPr wrap="square" lIns="0" tIns="0" rIns="0" bIns="0" rtlCol="0" anchor="t">
            <a:spAutoFit/>
          </a:bodyPr>
          <a:lstStyle/>
          <a:p>
            <a:pPr marL="299720" lvl="1" algn="just">
              <a:lnSpc>
                <a:spcPts val="3888"/>
              </a:lnSpc>
            </a:pPr>
            <a:r>
              <a:rPr lang="en-US" sz="3200" b="1">
                <a:solidFill>
                  <a:srgbClr val="1F2020"/>
                </a:solidFill>
                <a:latin typeface="Times New Roman"/>
                <a:ea typeface="Calibri"/>
                <a:cs typeface="Times New Roman"/>
              </a:rPr>
              <a:t>Raheja Developers - 94 home </a:t>
            </a:r>
            <a:r>
              <a:rPr lang="en-US" sz="3200" b="1" dirty="0">
                <a:solidFill>
                  <a:srgbClr val="1F2020"/>
                </a:solidFill>
                <a:latin typeface="Times New Roman"/>
                <a:ea typeface="Calibri"/>
                <a:cs typeface="Times New Roman"/>
              </a:rPr>
              <a:t>buyers Raheja Shilas Low Rise matter</a:t>
            </a:r>
            <a:endParaRPr lang="en-US" sz="3200" dirty="0">
              <a:latin typeface="Times New Roman"/>
              <a:cs typeface="Times New Roman"/>
            </a:endParaRPr>
          </a:p>
          <a:p>
            <a:pPr marL="756920" lvl="1" indent="-457200" algn="just">
              <a:lnSpc>
                <a:spcPts val="3888"/>
              </a:lnSpc>
              <a:buFont typeface="Wingdings"/>
              <a:buChar char="Ø"/>
            </a:pPr>
            <a:r>
              <a:rPr lang="en-US" sz="3200" dirty="0">
                <a:solidFill>
                  <a:srgbClr val="1F2020"/>
                </a:solidFill>
                <a:latin typeface="Times New Roman"/>
                <a:ea typeface="Calibri"/>
                <a:cs typeface="Times New Roman"/>
                <a:sym typeface="Lora"/>
              </a:rPr>
              <a:t>Buyers after exhausting all remedies consumer forum </a:t>
            </a:r>
            <a:r>
              <a:rPr lang="en-US" sz="3200">
                <a:solidFill>
                  <a:srgbClr val="1F2020"/>
                </a:solidFill>
                <a:latin typeface="Times New Roman"/>
                <a:ea typeface="Calibri"/>
                <a:cs typeface="Times New Roman"/>
                <a:sym typeface="Lora"/>
              </a:rPr>
              <a:t>etc.</a:t>
            </a:r>
            <a:r>
              <a:rPr lang="en-US" sz="3200" dirty="0">
                <a:solidFill>
                  <a:srgbClr val="1F2020"/>
                </a:solidFill>
                <a:latin typeface="Times New Roman"/>
                <a:ea typeface="Calibri"/>
                <a:cs typeface="Times New Roman"/>
                <a:sym typeface="Lora"/>
              </a:rPr>
              <a:t> filed application u/s 7 of IBC </a:t>
            </a:r>
            <a:endParaRPr lang="en-US" sz="3200" dirty="0">
              <a:solidFill>
                <a:srgbClr val="1F2020"/>
              </a:solidFill>
              <a:latin typeface="Times New Roman"/>
              <a:ea typeface="Calibri"/>
              <a:cs typeface="Times New Roman"/>
            </a:endParaRPr>
          </a:p>
          <a:p>
            <a:pPr marL="756920" lvl="1" indent="-457200" algn="just">
              <a:lnSpc>
                <a:spcPts val="3888"/>
              </a:lnSpc>
              <a:buFont typeface="Wingdings"/>
              <a:buChar char="Ø"/>
            </a:pPr>
            <a:r>
              <a:rPr lang="en-US" sz="3200">
                <a:solidFill>
                  <a:srgbClr val="1F2020"/>
                </a:solidFill>
                <a:latin typeface="Times New Roman"/>
                <a:ea typeface="Calibri"/>
                <a:cs typeface="Times New Roman"/>
              </a:rPr>
              <a:t>CIRP commenced </a:t>
            </a:r>
            <a:endParaRPr lang="en-US" sz="3200" dirty="0">
              <a:solidFill>
                <a:srgbClr val="1F2020"/>
              </a:solidFill>
              <a:latin typeface="Times New Roman"/>
              <a:ea typeface="Calibri"/>
              <a:cs typeface="Times New Roman"/>
            </a:endParaRPr>
          </a:p>
          <a:p>
            <a:pPr marL="756920" lvl="1" indent="-457200" algn="just">
              <a:lnSpc>
                <a:spcPts val="3888"/>
              </a:lnSpc>
              <a:buFont typeface="Wingdings"/>
              <a:buChar char="Ø"/>
            </a:pPr>
            <a:r>
              <a:rPr lang="en-US" sz="3200">
                <a:solidFill>
                  <a:srgbClr val="1F2020"/>
                </a:solidFill>
                <a:latin typeface="Times New Roman"/>
                <a:ea typeface="Calibri"/>
                <a:cs typeface="Times New Roman"/>
              </a:rPr>
              <a:t>Developer challenged before NCLAT which stayed CIRP </a:t>
            </a:r>
            <a:endParaRPr lang="en-US" sz="3200" dirty="0">
              <a:solidFill>
                <a:srgbClr val="1F2020"/>
              </a:solidFill>
              <a:latin typeface="Times New Roman"/>
              <a:ea typeface="Calibri"/>
              <a:cs typeface="Times New Roman"/>
            </a:endParaRPr>
          </a:p>
          <a:p>
            <a:pPr marL="756920" lvl="1" indent="-457200" algn="just">
              <a:lnSpc>
                <a:spcPts val="3888"/>
              </a:lnSpc>
              <a:buFont typeface="Wingdings"/>
              <a:buChar char="Ø"/>
            </a:pPr>
            <a:r>
              <a:rPr lang="en-US" sz="3200" dirty="0">
                <a:solidFill>
                  <a:srgbClr val="1F2020"/>
                </a:solidFill>
                <a:latin typeface="Times New Roman"/>
                <a:ea typeface="Calibri"/>
                <a:cs typeface="Times New Roman"/>
              </a:rPr>
              <a:t>Directed IRP to assist existing management to secure Occupancy Certificate which </a:t>
            </a:r>
            <a:r>
              <a:rPr lang="en-US" sz="3200">
                <a:solidFill>
                  <a:srgbClr val="1F2020"/>
                </a:solidFill>
                <a:latin typeface="Times New Roman"/>
                <a:ea typeface="Calibri"/>
                <a:cs typeface="Times New Roman"/>
              </a:rPr>
              <a:t>tantamount</a:t>
            </a:r>
            <a:r>
              <a:rPr lang="en-US" sz="3200" dirty="0">
                <a:solidFill>
                  <a:srgbClr val="1F2020"/>
                </a:solidFill>
                <a:latin typeface="Times New Roman"/>
                <a:ea typeface="Calibri"/>
                <a:cs typeface="Times New Roman"/>
              </a:rPr>
              <a:t>  to Reverse CIRP </a:t>
            </a:r>
          </a:p>
          <a:p>
            <a:pPr marL="299720" lvl="1" algn="just">
              <a:lnSpc>
                <a:spcPts val="3888"/>
              </a:lnSpc>
            </a:pPr>
            <a:endParaRPr lang="en-US" sz="2750" dirty="0">
              <a:solidFill>
                <a:srgbClr val="1F2020"/>
              </a:solidFill>
              <a:latin typeface="Lora"/>
              <a:ea typeface="Calibri"/>
              <a:cs typeface="Calibri"/>
            </a:endParaRPr>
          </a:p>
          <a:p>
            <a:pPr marL="299720" lvl="1" algn="just">
              <a:lnSpc>
                <a:spcPts val="3888"/>
              </a:lnSpc>
            </a:pPr>
            <a:r>
              <a:rPr lang="en-US" sz="3200" b="1" dirty="0">
                <a:solidFill>
                  <a:srgbClr val="1F2020"/>
                </a:solidFill>
                <a:latin typeface="Times New Roman"/>
                <a:ea typeface="Calibri"/>
                <a:cs typeface="Times New Roman"/>
              </a:rPr>
              <a:t>SC - Alpha </a:t>
            </a:r>
            <a:r>
              <a:rPr lang="en-US" sz="3200" b="1">
                <a:solidFill>
                  <a:srgbClr val="1F2020"/>
                </a:solidFill>
                <a:latin typeface="Times New Roman"/>
                <a:ea typeface="Calibri"/>
                <a:cs typeface="Times New Roman"/>
              </a:rPr>
              <a:t>Corp</a:t>
            </a:r>
            <a:r>
              <a:rPr lang="en-US" sz="3200" b="1" dirty="0">
                <a:solidFill>
                  <a:srgbClr val="1F2020"/>
                </a:solidFill>
                <a:latin typeface="Times New Roman"/>
                <a:ea typeface="Calibri"/>
                <a:cs typeface="Times New Roman"/>
              </a:rPr>
              <a:t> Dev Pvt Ltd Vs Greater Noida Ind Dev Authority (2026)</a:t>
            </a:r>
          </a:p>
          <a:p>
            <a:pPr marL="756920" lvl="1" indent="-457200" algn="just">
              <a:lnSpc>
                <a:spcPts val="3888"/>
              </a:lnSpc>
              <a:buFont typeface="Wingdings"/>
              <a:buChar char="Ø"/>
            </a:pPr>
            <a:r>
              <a:rPr lang="en-US" sz="3200">
                <a:solidFill>
                  <a:srgbClr val="1F2020"/>
                </a:solidFill>
                <a:latin typeface="Times New Roman"/>
                <a:ea typeface="Calibri"/>
                <a:cs typeface="Times New Roman"/>
              </a:rPr>
              <a:t>PWIRP permitted </a:t>
            </a:r>
          </a:p>
          <a:p>
            <a:pPr marL="756920" lvl="1" indent="-457200" algn="just">
              <a:lnSpc>
                <a:spcPts val="3888"/>
              </a:lnSpc>
              <a:buFont typeface="Wingdings"/>
              <a:buChar char="Ø"/>
            </a:pPr>
            <a:r>
              <a:rPr lang="en-US" sz="3200">
                <a:solidFill>
                  <a:srgbClr val="1F2020"/>
                </a:solidFill>
                <a:latin typeface="Times New Roman"/>
                <a:ea typeface="Calibri"/>
                <a:cs typeface="Times New Roman"/>
              </a:rPr>
              <a:t>NCLAT order set aside</a:t>
            </a:r>
          </a:p>
          <a:p>
            <a:pPr marL="299720" lvl="1" algn="just">
              <a:lnSpc>
                <a:spcPct val="150000"/>
              </a:lnSpc>
            </a:pPr>
            <a:r>
              <a:rPr lang="en-US" sz="3200" b="1" dirty="0">
                <a:solidFill>
                  <a:srgbClr val="1F2020"/>
                </a:solidFill>
                <a:latin typeface="Times New Roman"/>
                <a:ea typeface="Calibri"/>
                <a:cs typeface="Times New Roman"/>
              </a:rPr>
              <a:t>PWIRP or Reverse CIRP decision depends on facts matrix, NCLT or  appellate authorities decision and terms of allowance </a:t>
            </a:r>
          </a:p>
          <a:p>
            <a:pPr marL="299720" lvl="1" algn="just">
              <a:lnSpc>
                <a:spcPct val="150000"/>
              </a:lnSpc>
            </a:pPr>
            <a:endParaRPr lang="en-US" sz="2800" b="1" dirty="0">
              <a:solidFill>
                <a:srgbClr val="1F2020"/>
              </a:solidFill>
              <a:latin typeface="Lora"/>
              <a:ea typeface="Calibri"/>
              <a:cs typeface="Calibri"/>
            </a:endParaRPr>
          </a:p>
          <a:p>
            <a:pPr marL="599440" lvl="1" indent="-299720" algn="just">
              <a:lnSpc>
                <a:spcPct val="150000"/>
              </a:lnSpc>
              <a:buFont typeface="Wingdings"/>
              <a:buChar char="ü"/>
            </a:pPr>
            <a:endParaRPr lang="en-US" sz="2750" dirty="0">
              <a:solidFill>
                <a:srgbClr val="1F2020"/>
              </a:solidFill>
              <a:latin typeface="Lora"/>
              <a:ea typeface="Calibri"/>
              <a:cs typeface="Calibri"/>
            </a:endParaRPr>
          </a:p>
        </p:txBody>
      </p:sp>
      <p:sp>
        <p:nvSpPr>
          <p:cNvPr id="5" name="TextBox 5">
            <a:extLst>
              <a:ext uri="{FF2B5EF4-FFF2-40B4-BE49-F238E27FC236}">
                <a16:creationId xmlns:a16="http://schemas.microsoft.com/office/drawing/2014/main" id="{28EEE8A1-F575-F5B5-6305-07F861140CA1}"/>
              </a:ext>
            </a:extLst>
          </p:cNvPr>
          <p:cNvSpPr txBox="1"/>
          <p:nvPr/>
        </p:nvSpPr>
        <p:spPr>
          <a:xfrm>
            <a:off x="3483429" y="1193669"/>
            <a:ext cx="13979595" cy="718145"/>
          </a:xfrm>
          <a:prstGeom prst="rect">
            <a:avLst/>
          </a:prstGeom>
        </p:spPr>
        <p:txBody>
          <a:bodyPr wrap="square" lIns="0" tIns="0" rIns="0" bIns="0" rtlCol="0" anchor="t">
            <a:spAutoFit/>
          </a:bodyPr>
          <a:lstStyle/>
          <a:p>
            <a:pPr algn="ctr">
              <a:lnSpc>
                <a:spcPts val="5590"/>
              </a:lnSpc>
              <a:spcBef>
                <a:spcPct val="0"/>
              </a:spcBef>
            </a:pPr>
            <a:r>
              <a:rPr lang="en-US" sz="4800" b="1" i="1">
                <a:solidFill>
                  <a:schemeClr val="tx2">
                    <a:lumMod val="76000"/>
                  </a:schemeClr>
                </a:solidFill>
                <a:latin typeface="Times New Roman"/>
                <a:cs typeface="Times New Roman"/>
                <a:sym typeface="Rubik One"/>
              </a:rPr>
              <a:t>IBC - PWIRP - JUDICIAL RECOGNITION</a:t>
            </a:r>
            <a:endParaRPr lang="en-US" sz="4800" b="1" i="1">
              <a:solidFill>
                <a:schemeClr val="tx2">
                  <a:lumMod val="76000"/>
                </a:schemeClr>
              </a:solidFill>
              <a:latin typeface="Times New Roman"/>
              <a:cs typeface="Times New Roman"/>
            </a:endParaRPr>
          </a:p>
        </p:txBody>
      </p:sp>
    </p:spTree>
    <p:extLst>
      <p:ext uri="{BB962C8B-B14F-4D97-AF65-F5344CB8AC3E}">
        <p14:creationId xmlns:p14="http://schemas.microsoft.com/office/powerpoint/2010/main" val="1150012223"/>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013C4-7F52-55B2-8130-00F6DB0FAC2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16F8013-D7C0-D2AE-2833-3DBC64EE8130}"/>
              </a:ext>
            </a:extLst>
          </p:cNvPr>
          <p:cNvSpPr/>
          <p:nvPr/>
        </p:nvSpPr>
        <p:spPr>
          <a:xfrm rot="10799999" flipH="1" flipV="1">
            <a:off x="11086" y="14944"/>
            <a:ext cx="4823214" cy="10272056"/>
          </a:xfrm>
          <a:custGeom>
            <a:avLst/>
            <a:gdLst/>
            <a:ahLst/>
            <a:cxnLst/>
            <a:rect l="l" t="t" r="r" b="b"/>
            <a:pathLst>
              <a:path w="4823214" h="10403010">
                <a:moveTo>
                  <a:pt x="0" y="0"/>
                </a:moveTo>
                <a:lnTo>
                  <a:pt x="4823214" y="0"/>
                </a:lnTo>
                <a:lnTo>
                  <a:pt x="4823214" y="10403010"/>
                </a:lnTo>
                <a:lnTo>
                  <a:pt x="0" y="10403010"/>
                </a:lnTo>
                <a:lnTo>
                  <a:pt x="0" y="0"/>
                </a:lnTo>
                <a:close/>
              </a:path>
            </a:pathLst>
          </a:custGeom>
          <a:blipFill>
            <a:blip>
              <a:extLst>
                <a:ext uri="{96DAC541-7B7A-43D3-8B79-37D633B846F1}">
                  <asvg:svgBlip xmlns:asvg="http://schemas.microsoft.com/office/drawing/2016/SVG/main" r:embed="rId2"/>
                </a:ext>
              </a:extLst>
            </a:blip>
            <a:stretch>
              <a:fillRect l="-68870" t="-68870" r="-68870" b="-68870"/>
            </a:stretch>
          </a:blipFill>
        </p:spPr>
        <p:txBody>
          <a:bodyPr/>
          <a:lstStyle/>
          <a:p>
            <a:endParaRPr lang="en-IN"/>
          </a:p>
        </p:txBody>
      </p:sp>
      <p:sp>
        <p:nvSpPr>
          <p:cNvPr id="3" name="Freeform 3">
            <a:extLst>
              <a:ext uri="{FF2B5EF4-FFF2-40B4-BE49-F238E27FC236}">
                <a16:creationId xmlns:a16="http://schemas.microsoft.com/office/drawing/2014/main" id="{E6D0A7A4-1ABF-2E12-CEBB-E847BF1E009A}"/>
              </a:ext>
            </a:extLst>
          </p:cNvPr>
          <p:cNvSpPr/>
          <p:nvPr/>
        </p:nvSpPr>
        <p:spPr>
          <a:xfrm>
            <a:off x="-1295400" y="5128557"/>
            <a:ext cx="7715250" cy="5143500"/>
          </a:xfrm>
          <a:custGeom>
            <a:avLst/>
            <a:gdLst/>
            <a:ahLst/>
            <a:cxnLst/>
            <a:rect l="l" t="t" r="r" b="b"/>
            <a:pathLst>
              <a:path w="7715250" h="5143500">
                <a:moveTo>
                  <a:pt x="0" y="0"/>
                </a:moveTo>
                <a:lnTo>
                  <a:pt x="7715250" y="0"/>
                </a:lnTo>
                <a:lnTo>
                  <a:pt x="7715250" y="5143500"/>
                </a:lnTo>
                <a:lnTo>
                  <a:pt x="0" y="5143500"/>
                </a:lnTo>
                <a:lnTo>
                  <a:pt x="0" y="0"/>
                </a:lnTo>
                <a:close/>
              </a:path>
            </a:pathLst>
          </a:custGeom>
          <a:blipFill>
            <a:blip r:embed="rId3"/>
            <a:stretch>
              <a:fillRect/>
            </a:stretch>
          </a:blipFill>
        </p:spPr>
        <p:txBody>
          <a:bodyPr lIns="91440" tIns="45720" rIns="91440" bIns="45720" anchor="t"/>
          <a:lstStyle/>
          <a:p>
            <a:endParaRPr lang="en-IN"/>
          </a:p>
        </p:txBody>
      </p:sp>
      <p:sp>
        <p:nvSpPr>
          <p:cNvPr id="4" name="TextBox 4">
            <a:extLst>
              <a:ext uri="{FF2B5EF4-FFF2-40B4-BE49-F238E27FC236}">
                <a16:creationId xmlns:a16="http://schemas.microsoft.com/office/drawing/2014/main" id="{8360CDEF-4541-E77E-6EF7-8F46172E36DA}"/>
              </a:ext>
            </a:extLst>
          </p:cNvPr>
          <p:cNvSpPr txBox="1"/>
          <p:nvPr/>
        </p:nvSpPr>
        <p:spPr>
          <a:xfrm>
            <a:off x="5434765" y="2382716"/>
            <a:ext cx="12050460" cy="8390759"/>
          </a:xfrm>
          <a:prstGeom prst="rect">
            <a:avLst/>
          </a:prstGeom>
        </p:spPr>
        <p:txBody>
          <a:bodyPr wrap="square" lIns="0" tIns="0" rIns="0" bIns="0" rtlCol="0" anchor="t">
            <a:spAutoFit/>
          </a:bodyPr>
          <a:lstStyle/>
          <a:p>
            <a:pPr marL="299720" lvl="1" algn="just">
              <a:lnSpc>
                <a:spcPts val="3888"/>
              </a:lnSpc>
            </a:pPr>
            <a:r>
              <a:rPr lang="en-US" sz="3200" b="1">
                <a:solidFill>
                  <a:srgbClr val="1F2020"/>
                </a:solidFill>
                <a:latin typeface="Times New Roman"/>
                <a:ea typeface="Calibri"/>
                <a:cs typeface="Times New Roman"/>
              </a:rPr>
              <a:t>Challenges for Stakeholders</a:t>
            </a:r>
            <a:endParaRPr lang="en-US" sz="3200" b="1" dirty="0">
              <a:solidFill>
                <a:srgbClr val="1F2020"/>
              </a:solidFill>
              <a:latin typeface="Times New Roman"/>
              <a:ea typeface="Calibri"/>
              <a:cs typeface="Times New Roman"/>
            </a:endParaRPr>
          </a:p>
          <a:p>
            <a:pPr marL="756920" lvl="1" indent="-457200" algn="just">
              <a:lnSpc>
                <a:spcPts val="3888"/>
              </a:lnSpc>
              <a:buFont typeface="Wingdings"/>
              <a:buChar char="Ø"/>
            </a:pPr>
            <a:r>
              <a:rPr lang="en-US" sz="3200" dirty="0">
                <a:solidFill>
                  <a:srgbClr val="1F2020"/>
                </a:solidFill>
                <a:latin typeface="Times New Roman"/>
                <a:ea typeface="Calibri"/>
                <a:cs typeface="Times New Roman"/>
                <a:sym typeface="Lora"/>
              </a:rPr>
              <a:t>Financial </a:t>
            </a:r>
            <a:r>
              <a:rPr lang="en-US" sz="3200">
                <a:solidFill>
                  <a:srgbClr val="1F2020"/>
                </a:solidFill>
                <a:latin typeface="Times New Roman"/>
                <a:ea typeface="Calibri"/>
                <a:cs typeface="Times New Roman"/>
                <a:sym typeface="Lora"/>
              </a:rPr>
              <a:t>segregation</a:t>
            </a:r>
            <a:r>
              <a:rPr lang="en-US" sz="3200" dirty="0">
                <a:solidFill>
                  <a:srgbClr val="1F2020"/>
                </a:solidFill>
                <a:latin typeface="Times New Roman"/>
                <a:ea typeface="Calibri"/>
                <a:cs typeface="Times New Roman"/>
                <a:sym typeface="Lora"/>
              </a:rPr>
              <a:t> is difficult task</a:t>
            </a:r>
            <a:endParaRPr lang="en-US" sz="3200" dirty="0">
              <a:solidFill>
                <a:srgbClr val="1F2020"/>
              </a:solidFill>
              <a:latin typeface="Times New Roman"/>
              <a:ea typeface="Calibri"/>
              <a:cs typeface="Times New Roman"/>
            </a:endParaRPr>
          </a:p>
          <a:p>
            <a:pPr marL="756920" lvl="1" indent="-457200" algn="just">
              <a:lnSpc>
                <a:spcPts val="3888"/>
              </a:lnSpc>
              <a:buFont typeface="Wingdings"/>
              <a:buChar char="Ø"/>
            </a:pPr>
            <a:r>
              <a:rPr lang="en-US" sz="3200" dirty="0">
                <a:solidFill>
                  <a:srgbClr val="1F2020"/>
                </a:solidFill>
                <a:latin typeface="Times New Roman"/>
                <a:ea typeface="Calibri"/>
                <a:cs typeface="Times New Roman"/>
              </a:rPr>
              <a:t>Lack of </a:t>
            </a:r>
            <a:r>
              <a:rPr lang="en-US" sz="3200">
                <a:solidFill>
                  <a:srgbClr val="1F2020"/>
                </a:solidFill>
                <a:latin typeface="Times New Roman"/>
                <a:ea typeface="Calibri"/>
                <a:cs typeface="Times New Roman"/>
              </a:rPr>
              <a:t>specific guidelines under IBC</a:t>
            </a:r>
            <a:endParaRPr lang="en-US" sz="3200" dirty="0">
              <a:solidFill>
                <a:srgbClr val="1F2020"/>
              </a:solidFill>
              <a:latin typeface="Times New Roman"/>
              <a:ea typeface="Calibri"/>
              <a:cs typeface="Times New Roman"/>
            </a:endParaRPr>
          </a:p>
          <a:p>
            <a:pPr marL="756920" lvl="1" indent="-457200" algn="just">
              <a:lnSpc>
                <a:spcPts val="3888"/>
              </a:lnSpc>
              <a:buFont typeface="Wingdings"/>
              <a:buChar char="Ø"/>
            </a:pPr>
            <a:r>
              <a:rPr lang="en-US" sz="3200">
                <a:solidFill>
                  <a:srgbClr val="1F2020"/>
                </a:solidFill>
                <a:latin typeface="Times New Roman"/>
                <a:ea typeface="Calibri"/>
                <a:cs typeface="Times New Roman"/>
              </a:rPr>
              <a:t>Jurisdiction issues with RERA</a:t>
            </a:r>
            <a:endParaRPr lang="en-US" sz="3200" dirty="0">
              <a:solidFill>
                <a:srgbClr val="1F2020"/>
              </a:solidFill>
              <a:latin typeface="Times New Roman"/>
              <a:ea typeface="Calibri"/>
              <a:cs typeface="Times New Roman"/>
            </a:endParaRPr>
          </a:p>
          <a:p>
            <a:pPr marL="756920" lvl="1" indent="-457200" algn="just">
              <a:lnSpc>
                <a:spcPts val="3888"/>
              </a:lnSpc>
              <a:buFont typeface="Wingdings"/>
              <a:buChar char="Ø"/>
            </a:pPr>
            <a:r>
              <a:rPr lang="en-US" sz="3200" dirty="0">
                <a:solidFill>
                  <a:srgbClr val="1F2020"/>
                </a:solidFill>
                <a:latin typeface="Times New Roman"/>
                <a:ea typeface="Calibri"/>
                <a:cs typeface="Times New Roman"/>
              </a:rPr>
              <a:t>Planning and competent authorities</a:t>
            </a:r>
            <a:r>
              <a:rPr lang="en-US" sz="3200">
                <a:solidFill>
                  <a:srgbClr val="1F2020"/>
                </a:solidFill>
                <a:latin typeface="Times New Roman"/>
                <a:ea typeface="Calibri"/>
                <a:cs typeface="Times New Roman"/>
              </a:rPr>
              <a:t> treat CD as whole for levy of </a:t>
            </a:r>
            <a:r>
              <a:rPr lang="en-US" sz="3200" dirty="0">
                <a:solidFill>
                  <a:srgbClr val="1F2020"/>
                </a:solidFill>
                <a:latin typeface="Times New Roman"/>
                <a:ea typeface="Calibri"/>
                <a:cs typeface="Times New Roman"/>
              </a:rPr>
              <a:t> tax and charges</a:t>
            </a:r>
            <a:endParaRPr lang="en-US" sz="3200">
              <a:latin typeface="Times New Roman"/>
              <a:cs typeface="Times New Roman"/>
            </a:endParaRPr>
          </a:p>
          <a:p>
            <a:pPr marL="756920" lvl="1" indent="-457200" algn="just">
              <a:lnSpc>
                <a:spcPts val="3888"/>
              </a:lnSpc>
              <a:buFont typeface="Wingdings"/>
              <a:buChar char="Ø"/>
            </a:pPr>
            <a:r>
              <a:rPr lang="en-US" sz="3200" dirty="0">
                <a:solidFill>
                  <a:srgbClr val="1F2020"/>
                </a:solidFill>
                <a:latin typeface="Times New Roman"/>
                <a:ea typeface="Calibri"/>
                <a:cs typeface="Times New Roman"/>
              </a:rPr>
              <a:t>Secured creditors   </a:t>
            </a:r>
            <a:r>
              <a:rPr lang="en-US" sz="3200">
                <a:solidFill>
                  <a:srgbClr val="1F2020"/>
                </a:solidFill>
                <a:latin typeface="Times New Roman"/>
                <a:ea typeface="Calibri"/>
                <a:cs typeface="Times New Roman"/>
              </a:rPr>
              <a:t>conflict of interest</a:t>
            </a:r>
            <a:endParaRPr lang="en-US" sz="3200" dirty="0">
              <a:solidFill>
                <a:srgbClr val="1F2020"/>
              </a:solidFill>
              <a:latin typeface="Times New Roman"/>
              <a:ea typeface="Calibri"/>
              <a:cs typeface="Times New Roman"/>
            </a:endParaRPr>
          </a:p>
          <a:p>
            <a:pPr marL="756920" lvl="1" indent="-457200" algn="just">
              <a:lnSpc>
                <a:spcPts val="3888"/>
              </a:lnSpc>
              <a:buFont typeface="Wingdings"/>
              <a:buChar char="Ø"/>
            </a:pPr>
            <a:r>
              <a:rPr lang="en-US" sz="3200" dirty="0">
                <a:solidFill>
                  <a:srgbClr val="1F2020"/>
                </a:solidFill>
                <a:latin typeface="Times New Roman"/>
                <a:ea typeface="Calibri"/>
                <a:cs typeface="Times New Roman"/>
              </a:rPr>
              <a:t>Absences of </a:t>
            </a:r>
            <a:r>
              <a:rPr lang="en-US" sz="3200">
                <a:solidFill>
                  <a:srgbClr val="1F2020"/>
                </a:solidFill>
                <a:latin typeface="Times New Roman"/>
                <a:ea typeface="Calibri"/>
                <a:cs typeface="Times New Roman"/>
              </a:rPr>
              <a:t>statutory guidelines  makes it difficult for NCLT and appellate authorities for adjudication</a:t>
            </a:r>
            <a:endParaRPr lang="en-US" sz="3200" dirty="0">
              <a:solidFill>
                <a:srgbClr val="1F2020"/>
              </a:solidFill>
              <a:latin typeface="Times New Roman"/>
              <a:ea typeface="Calibri"/>
              <a:cs typeface="Times New Roman"/>
            </a:endParaRPr>
          </a:p>
          <a:p>
            <a:pPr marL="756920" lvl="1" indent="-457200" algn="just">
              <a:lnSpc>
                <a:spcPts val="3888"/>
              </a:lnSpc>
              <a:buFont typeface="Wingdings"/>
              <a:buChar char="Ø"/>
            </a:pPr>
            <a:r>
              <a:rPr lang="en-US" sz="3200">
                <a:solidFill>
                  <a:srgbClr val="1F2020"/>
                </a:solidFill>
                <a:latin typeface="Times New Roman"/>
                <a:ea typeface="Calibri"/>
                <a:cs typeface="Times New Roman"/>
              </a:rPr>
              <a:t>PWIRP does not stops CIRP for CD for other businesses</a:t>
            </a:r>
            <a:endParaRPr lang="en-US" sz="3200" dirty="0">
              <a:solidFill>
                <a:srgbClr val="1F2020"/>
              </a:solidFill>
              <a:latin typeface="Times New Roman"/>
              <a:ea typeface="Calibri"/>
              <a:cs typeface="Times New Roman"/>
            </a:endParaRPr>
          </a:p>
          <a:p>
            <a:pPr marL="756920" lvl="1" indent="-457200" algn="just">
              <a:lnSpc>
                <a:spcPts val="3888"/>
              </a:lnSpc>
              <a:buFont typeface="Wingdings"/>
              <a:buChar char="Ø"/>
            </a:pPr>
            <a:r>
              <a:rPr lang="en-US" sz="3200">
                <a:solidFill>
                  <a:srgbClr val="1F2020"/>
                </a:solidFill>
                <a:latin typeface="Times New Roman"/>
                <a:ea typeface="Calibri"/>
                <a:cs typeface="Times New Roman"/>
              </a:rPr>
              <a:t>Difficulties in evaluating financial feasibility qua each project wherein common pool of debt mechanism is used</a:t>
            </a:r>
            <a:endParaRPr lang="en-US" sz="3200" dirty="0">
              <a:solidFill>
                <a:srgbClr val="1F2020"/>
              </a:solidFill>
              <a:latin typeface="Times New Roman"/>
              <a:ea typeface="Calibri"/>
              <a:cs typeface="Times New Roman"/>
            </a:endParaRPr>
          </a:p>
          <a:p>
            <a:pPr marL="756920" lvl="1" indent="-457200" algn="just">
              <a:lnSpc>
                <a:spcPts val="3888"/>
              </a:lnSpc>
              <a:buFont typeface="Wingdings"/>
              <a:buChar char="Ø"/>
            </a:pPr>
            <a:r>
              <a:rPr lang="en-US" sz="3200">
                <a:solidFill>
                  <a:srgbClr val="1F2020"/>
                </a:solidFill>
                <a:latin typeface="Times New Roman"/>
                <a:ea typeface="Calibri"/>
                <a:cs typeface="Times New Roman"/>
              </a:rPr>
              <a:t>Entity test cannot </a:t>
            </a:r>
            <a:r>
              <a:rPr lang="en-US" sz="3200" dirty="0">
                <a:solidFill>
                  <a:srgbClr val="1F2020"/>
                </a:solidFill>
                <a:latin typeface="Times New Roman"/>
                <a:ea typeface="Calibri"/>
                <a:cs typeface="Times New Roman"/>
              </a:rPr>
              <a:t>withstand in PWIRP or Reverse CIRP</a:t>
            </a:r>
          </a:p>
          <a:p>
            <a:pPr marL="756920" lvl="1" indent="-457200" algn="just">
              <a:lnSpc>
                <a:spcPts val="3888"/>
              </a:lnSpc>
              <a:buFont typeface="Wingdings"/>
              <a:buChar char="Ø"/>
            </a:pPr>
            <a:r>
              <a:rPr lang="en-US" sz="3200" dirty="0">
                <a:solidFill>
                  <a:srgbClr val="1F2020"/>
                </a:solidFill>
                <a:latin typeface="Times New Roman"/>
                <a:ea typeface="Calibri"/>
                <a:cs typeface="Times New Roman"/>
              </a:rPr>
              <a:t>Person u/s 3(23) of IBC does not </a:t>
            </a:r>
            <a:r>
              <a:rPr lang="en-US" sz="3200">
                <a:solidFill>
                  <a:srgbClr val="1F2020"/>
                </a:solidFill>
                <a:latin typeface="Times New Roman"/>
                <a:ea typeface="Calibri"/>
                <a:cs typeface="Times New Roman"/>
              </a:rPr>
              <a:t>recognize</a:t>
            </a:r>
            <a:r>
              <a:rPr lang="en-US" sz="3200" dirty="0">
                <a:solidFill>
                  <a:srgbClr val="1F2020"/>
                </a:solidFill>
                <a:latin typeface="Times New Roman"/>
                <a:ea typeface="Calibri"/>
                <a:cs typeface="Times New Roman"/>
              </a:rPr>
              <a:t> real estate project</a:t>
            </a:r>
          </a:p>
          <a:p>
            <a:pPr marL="756920" lvl="1" indent="-457200" algn="just">
              <a:lnSpc>
                <a:spcPct val="150000"/>
              </a:lnSpc>
              <a:buFont typeface="Wingdings"/>
              <a:buChar char="Ø"/>
            </a:pPr>
            <a:endParaRPr lang="en-US" sz="3200" b="1" dirty="0">
              <a:solidFill>
                <a:srgbClr val="1F2020"/>
              </a:solidFill>
              <a:latin typeface="Times New Roman"/>
              <a:ea typeface="Calibri"/>
              <a:cs typeface="Times New Roman"/>
            </a:endParaRPr>
          </a:p>
          <a:p>
            <a:pPr marL="599440" lvl="1" indent="-299720" algn="just">
              <a:lnSpc>
                <a:spcPct val="150000"/>
              </a:lnSpc>
              <a:buFont typeface="Wingdings"/>
              <a:buChar char="Ø"/>
            </a:pPr>
            <a:endParaRPr lang="en-US" sz="3200" dirty="0">
              <a:solidFill>
                <a:srgbClr val="1F2020"/>
              </a:solidFill>
              <a:latin typeface="Times New Roman"/>
              <a:ea typeface="Calibri"/>
              <a:cs typeface="Times New Roman"/>
            </a:endParaRPr>
          </a:p>
        </p:txBody>
      </p:sp>
      <p:sp>
        <p:nvSpPr>
          <p:cNvPr id="5" name="TextBox 5">
            <a:extLst>
              <a:ext uri="{FF2B5EF4-FFF2-40B4-BE49-F238E27FC236}">
                <a16:creationId xmlns:a16="http://schemas.microsoft.com/office/drawing/2014/main" id="{18D46EF5-D55D-56B4-911B-C15333C28AC0}"/>
              </a:ext>
            </a:extLst>
          </p:cNvPr>
          <p:cNvSpPr txBox="1"/>
          <p:nvPr/>
        </p:nvSpPr>
        <p:spPr>
          <a:xfrm>
            <a:off x="3635829" y="1063040"/>
            <a:ext cx="11018680" cy="718145"/>
          </a:xfrm>
          <a:prstGeom prst="rect">
            <a:avLst/>
          </a:prstGeom>
        </p:spPr>
        <p:txBody>
          <a:bodyPr wrap="square" lIns="0" tIns="0" rIns="0" bIns="0" rtlCol="0" anchor="t">
            <a:spAutoFit/>
          </a:bodyPr>
          <a:lstStyle/>
          <a:p>
            <a:pPr algn="ctr">
              <a:lnSpc>
                <a:spcPts val="5590"/>
              </a:lnSpc>
              <a:spcBef>
                <a:spcPct val="0"/>
              </a:spcBef>
            </a:pPr>
            <a:r>
              <a:rPr lang="en-US" sz="4800" b="1" i="1">
                <a:solidFill>
                  <a:schemeClr val="tx2">
                    <a:lumMod val="76000"/>
                  </a:schemeClr>
                </a:solidFill>
                <a:latin typeface="Times New Roman"/>
                <a:cs typeface="Times New Roman"/>
                <a:sym typeface="Rubik One"/>
              </a:rPr>
              <a:t>IBC - PWIRP - CHALLENGES</a:t>
            </a:r>
            <a:endParaRPr lang="en-US" sz="4800" b="1" i="1">
              <a:solidFill>
                <a:schemeClr val="tx2">
                  <a:lumMod val="76000"/>
                </a:schemeClr>
              </a:solidFill>
              <a:latin typeface="Times New Roman"/>
              <a:cs typeface="Times New Roman"/>
            </a:endParaRPr>
          </a:p>
        </p:txBody>
      </p:sp>
    </p:spTree>
    <p:extLst>
      <p:ext uri="{BB962C8B-B14F-4D97-AF65-F5344CB8AC3E}">
        <p14:creationId xmlns:p14="http://schemas.microsoft.com/office/powerpoint/2010/main" val="4010601442"/>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816593" cy="2709333"/>
          </a:xfrm>
          <a:solidFill>
            <a:schemeClr val="bg1"/>
          </a:solidFill>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grpFill/>
          </p:spPr>
          <p:txBody>
            <a:bodyPr/>
            <a:lstStyle/>
            <a:p>
              <a:endParaRPr lang="en-IN">
                <a:latin typeface="Times New Roman"/>
                <a:cs typeface="Times New Roman"/>
              </a:endParaRPr>
            </a:p>
          </p:txBody>
        </p:sp>
        <p:sp>
          <p:nvSpPr>
            <p:cNvPr id="4" name="TextBox 4"/>
            <p:cNvSpPr txBox="1"/>
            <p:nvPr/>
          </p:nvSpPr>
          <p:spPr>
            <a:xfrm>
              <a:off x="0" y="-47625"/>
              <a:ext cx="4816593" cy="2756958"/>
            </a:xfrm>
            <a:prstGeom prst="rect">
              <a:avLst/>
            </a:prstGeom>
            <a:grpFill/>
          </p:spPr>
          <p:txBody>
            <a:bodyPr lIns="50800" tIns="50800" rIns="50800" bIns="50800" rtlCol="0" anchor="ctr"/>
            <a:lstStyle/>
            <a:p>
              <a:pPr algn="ctr">
                <a:lnSpc>
                  <a:spcPts val="2659"/>
                </a:lnSpc>
              </a:pPr>
              <a:endParaRPr>
                <a:latin typeface="Times New Roman"/>
                <a:cs typeface="Times New Roman"/>
              </a:endParaRPr>
            </a:p>
          </p:txBody>
        </p:sp>
      </p:grpSp>
      <p:sp>
        <p:nvSpPr>
          <p:cNvPr id="5" name="TextBox 5"/>
          <p:cNvSpPr txBox="1"/>
          <p:nvPr/>
        </p:nvSpPr>
        <p:spPr>
          <a:xfrm>
            <a:off x="1020181" y="949234"/>
            <a:ext cx="4992582" cy="846386"/>
          </a:xfrm>
          <a:prstGeom prst="rect">
            <a:avLst/>
          </a:prstGeom>
        </p:spPr>
        <p:txBody>
          <a:bodyPr wrap="square" lIns="0" tIns="0" rIns="0" bIns="0" rtlCol="0" anchor="t">
            <a:spAutoFit/>
          </a:bodyPr>
          <a:lstStyle/>
          <a:p>
            <a:pPr algn="ctr">
              <a:lnSpc>
                <a:spcPts val="7279"/>
              </a:lnSpc>
            </a:pPr>
            <a:r>
              <a:rPr lang="en-US" sz="4800" b="1" i="1">
                <a:solidFill>
                  <a:schemeClr val="tx2">
                    <a:lumMod val="76000"/>
                  </a:schemeClr>
                </a:solidFill>
                <a:latin typeface="Times New Roman"/>
                <a:ea typeface="+mn-lt"/>
                <a:cs typeface="Times New Roman"/>
                <a:sym typeface="Rubik One"/>
              </a:rPr>
              <a:t>DISCLAIMER</a:t>
            </a:r>
            <a:endParaRPr lang="en-US" sz="4800" b="1" i="1">
              <a:solidFill>
                <a:schemeClr val="tx2">
                  <a:lumMod val="76000"/>
                </a:schemeClr>
              </a:solidFill>
              <a:latin typeface="Times New Roman"/>
              <a:ea typeface="Calibri"/>
              <a:cs typeface="Times New Roman"/>
            </a:endParaRPr>
          </a:p>
        </p:txBody>
      </p:sp>
      <p:sp>
        <p:nvSpPr>
          <p:cNvPr id="6" name="TextBox 6"/>
          <p:cNvSpPr txBox="1"/>
          <p:nvPr/>
        </p:nvSpPr>
        <p:spPr>
          <a:xfrm>
            <a:off x="1350645" y="2227984"/>
            <a:ext cx="15599039" cy="7146679"/>
          </a:xfrm>
          <a:prstGeom prst="rect">
            <a:avLst/>
          </a:prstGeom>
        </p:spPr>
        <p:txBody>
          <a:bodyPr wrap="square" lIns="0" tIns="0" rIns="0" bIns="0" rtlCol="0" anchor="t">
            <a:spAutoFit/>
          </a:bodyPr>
          <a:lstStyle/>
          <a:p>
            <a:pPr marL="582295" lvl="1" indent="-342900" algn="just">
              <a:lnSpc>
                <a:spcPts val="3102"/>
              </a:lnSpc>
              <a:buFont typeface="Wingdings"/>
              <a:buChar char="Ø"/>
            </a:pPr>
            <a:r>
              <a:rPr lang="en-US" sz="2400">
                <a:solidFill>
                  <a:srgbClr val="000000"/>
                </a:solidFill>
                <a:latin typeface="Times New Roman"/>
                <a:ea typeface="Helvetica World"/>
                <a:cs typeface="Times New Roman"/>
                <a:sym typeface="Helvetica World"/>
              </a:rPr>
              <a:t>Intention is to provide easy understanding of the subject.</a:t>
            </a:r>
            <a:endParaRPr lang="en-US" sz="2400">
              <a:latin typeface="Times New Roman"/>
              <a:cs typeface="Times New Roman"/>
            </a:endParaRPr>
          </a:p>
          <a:p>
            <a:pPr marL="342900" indent="-342900" algn="just">
              <a:lnSpc>
                <a:spcPts val="3102"/>
              </a:lnSpc>
              <a:buFont typeface="Wingdings"/>
              <a:buChar char="Ø"/>
            </a:pPr>
            <a:endParaRPr lang="en-US" sz="2400" dirty="0">
              <a:solidFill>
                <a:srgbClr val="000000"/>
              </a:solidFill>
              <a:latin typeface="Times New Roman"/>
              <a:ea typeface="Helvetica World"/>
              <a:cs typeface="Times New Roman"/>
            </a:endParaRPr>
          </a:p>
          <a:p>
            <a:pPr marL="582295" lvl="1" indent="-342900" algn="just">
              <a:lnSpc>
                <a:spcPts val="3102"/>
              </a:lnSpc>
              <a:buFont typeface="Wingdings"/>
              <a:buChar char="Ø"/>
            </a:pPr>
            <a:r>
              <a:rPr lang="en-US" sz="2400">
                <a:solidFill>
                  <a:srgbClr val="000000"/>
                </a:solidFill>
                <a:latin typeface="Times New Roman"/>
                <a:ea typeface="Helvetica World"/>
                <a:cs typeface="Times New Roman"/>
                <a:sym typeface="Helvetica World"/>
              </a:rPr>
              <a:t>The Presentation is based on RERA Laws and Rules as it stands on the date of the presentation. </a:t>
            </a:r>
            <a:endParaRPr lang="en-US" sz="2400" dirty="0">
              <a:solidFill>
                <a:srgbClr val="000000"/>
              </a:solidFill>
              <a:latin typeface="Times New Roman"/>
              <a:ea typeface="Helvetica World"/>
              <a:cs typeface="Times New Roman"/>
            </a:endParaRPr>
          </a:p>
          <a:p>
            <a:pPr marL="342900" indent="-342900" algn="just">
              <a:lnSpc>
                <a:spcPts val="3102"/>
              </a:lnSpc>
              <a:buFont typeface="Wingdings"/>
              <a:buChar char="Ø"/>
            </a:pPr>
            <a:endParaRPr lang="en-US" sz="2400" dirty="0">
              <a:solidFill>
                <a:srgbClr val="000000"/>
              </a:solidFill>
              <a:latin typeface="Times New Roman"/>
              <a:ea typeface="Helvetica World"/>
              <a:cs typeface="Times New Roman"/>
            </a:endParaRPr>
          </a:p>
          <a:p>
            <a:pPr marL="582295" lvl="1" indent="-342900" algn="just">
              <a:lnSpc>
                <a:spcPts val="3102"/>
              </a:lnSpc>
              <a:buFont typeface="Wingdings"/>
              <a:buChar char="Ø"/>
            </a:pPr>
            <a:r>
              <a:rPr lang="en-US" sz="2400">
                <a:solidFill>
                  <a:srgbClr val="000000"/>
                </a:solidFill>
                <a:latin typeface="Times New Roman"/>
                <a:ea typeface="Helvetica World"/>
                <a:cs typeface="Times New Roman"/>
                <a:sym typeface="Helvetica World"/>
              </a:rPr>
              <a:t>The possibility of human error may result technical inaccuracies, typographical or other errors.</a:t>
            </a:r>
            <a:endParaRPr lang="en-US" sz="2400" dirty="0">
              <a:solidFill>
                <a:srgbClr val="000000"/>
              </a:solidFill>
              <a:latin typeface="Times New Roman"/>
              <a:ea typeface="Helvetica World"/>
              <a:cs typeface="Times New Roman"/>
            </a:endParaRPr>
          </a:p>
          <a:p>
            <a:pPr marL="342900" indent="-342900" algn="just">
              <a:lnSpc>
                <a:spcPts val="3102"/>
              </a:lnSpc>
              <a:buFont typeface="Wingdings"/>
              <a:buChar char="Ø"/>
            </a:pPr>
            <a:endParaRPr lang="en-US" sz="2400" dirty="0">
              <a:solidFill>
                <a:srgbClr val="000000"/>
              </a:solidFill>
              <a:latin typeface="Times New Roman"/>
              <a:ea typeface="Helvetica World"/>
              <a:cs typeface="Times New Roman"/>
            </a:endParaRPr>
          </a:p>
          <a:p>
            <a:pPr marL="582295" lvl="1" indent="-342900" algn="just">
              <a:lnSpc>
                <a:spcPts val="3102"/>
              </a:lnSpc>
              <a:buFont typeface="Wingdings"/>
              <a:buChar char="Ø"/>
            </a:pPr>
            <a:r>
              <a:rPr lang="en-US" sz="2400" dirty="0">
                <a:solidFill>
                  <a:srgbClr val="000000"/>
                </a:solidFill>
                <a:latin typeface="Times New Roman"/>
                <a:ea typeface="Helvetica World"/>
                <a:cs typeface="Times New Roman"/>
                <a:sym typeface="Helvetica World"/>
              </a:rPr>
              <a:t>This document should not be construed as consultation for taking any tax/business decision based on this document.</a:t>
            </a:r>
            <a:endParaRPr lang="en-US" sz="2400" dirty="0">
              <a:solidFill>
                <a:srgbClr val="000000"/>
              </a:solidFill>
              <a:latin typeface="Times New Roman"/>
              <a:ea typeface="Helvetica World"/>
              <a:cs typeface="Times New Roman"/>
            </a:endParaRPr>
          </a:p>
          <a:p>
            <a:pPr marL="342900" indent="-342900" algn="just">
              <a:lnSpc>
                <a:spcPts val="3102"/>
              </a:lnSpc>
              <a:buFont typeface="Wingdings"/>
              <a:buChar char="Ø"/>
            </a:pPr>
            <a:endParaRPr lang="en-US" sz="2400" dirty="0">
              <a:solidFill>
                <a:srgbClr val="000000"/>
              </a:solidFill>
              <a:latin typeface="Times New Roman"/>
              <a:ea typeface="Helvetica World"/>
              <a:cs typeface="Times New Roman"/>
            </a:endParaRPr>
          </a:p>
          <a:p>
            <a:pPr marL="582295" lvl="1" indent="-342900" algn="just">
              <a:lnSpc>
                <a:spcPts val="3102"/>
              </a:lnSpc>
              <a:buFont typeface="Wingdings"/>
              <a:buChar char="Ø"/>
            </a:pPr>
            <a:r>
              <a:rPr lang="en-US" sz="2400">
                <a:solidFill>
                  <a:srgbClr val="000000"/>
                </a:solidFill>
                <a:latin typeface="Times New Roman"/>
                <a:ea typeface="Helvetica World"/>
                <a:cs typeface="Times New Roman"/>
                <a:sym typeface="Helvetica World"/>
              </a:rPr>
              <a:t>The Presenter are in no way responsible for any loss arising due to reliance placed on this document.</a:t>
            </a:r>
            <a:endParaRPr lang="en-US" sz="2400" dirty="0">
              <a:solidFill>
                <a:srgbClr val="000000"/>
              </a:solidFill>
              <a:latin typeface="Times New Roman"/>
              <a:ea typeface="Helvetica World"/>
              <a:cs typeface="Times New Roman"/>
            </a:endParaRPr>
          </a:p>
          <a:p>
            <a:pPr marL="342900" indent="-342900" algn="just">
              <a:lnSpc>
                <a:spcPts val="3102"/>
              </a:lnSpc>
              <a:buFont typeface="Wingdings"/>
              <a:buChar char="Ø"/>
            </a:pPr>
            <a:endParaRPr lang="en-US" sz="2400" dirty="0">
              <a:solidFill>
                <a:srgbClr val="000000"/>
              </a:solidFill>
              <a:latin typeface="Times New Roman"/>
              <a:ea typeface="Helvetica World"/>
              <a:cs typeface="Times New Roman"/>
            </a:endParaRPr>
          </a:p>
          <a:p>
            <a:pPr marL="582295" lvl="1" indent="-342900" algn="just">
              <a:lnSpc>
                <a:spcPts val="3102"/>
              </a:lnSpc>
              <a:buFont typeface="Wingdings"/>
              <a:buChar char="Ø"/>
            </a:pPr>
            <a:r>
              <a:rPr lang="en-US" sz="2400">
                <a:solidFill>
                  <a:srgbClr val="000000"/>
                </a:solidFill>
                <a:latin typeface="Times New Roman"/>
                <a:ea typeface="Helvetica World"/>
                <a:cs typeface="Times New Roman"/>
                <a:sym typeface="Helvetica World"/>
              </a:rPr>
              <a:t>All rights reserved. All contents created are owned by presenter or its affiliates for ease of understanding by the participants only. Unauthorized use is strictly prohibited.</a:t>
            </a:r>
            <a:endParaRPr lang="en-US" sz="2400" dirty="0">
              <a:solidFill>
                <a:srgbClr val="000000"/>
              </a:solidFill>
              <a:latin typeface="Times New Roman"/>
              <a:ea typeface="Helvetica World"/>
              <a:cs typeface="Times New Roman"/>
            </a:endParaRPr>
          </a:p>
          <a:p>
            <a:pPr marL="342900" indent="-342900" algn="just">
              <a:lnSpc>
                <a:spcPts val="3102"/>
              </a:lnSpc>
              <a:buFont typeface="Wingdings"/>
              <a:buChar char="Ø"/>
            </a:pPr>
            <a:endParaRPr lang="en-US" sz="2400" dirty="0">
              <a:solidFill>
                <a:srgbClr val="000000"/>
              </a:solidFill>
              <a:latin typeface="Times New Roman"/>
              <a:ea typeface="Helvetica World"/>
              <a:cs typeface="Times New Roman"/>
            </a:endParaRPr>
          </a:p>
          <a:p>
            <a:pPr marL="582295" lvl="1" indent="-342900" algn="just">
              <a:lnSpc>
                <a:spcPts val="3102"/>
              </a:lnSpc>
              <a:buFont typeface="Wingdings"/>
              <a:buChar char="Ø"/>
            </a:pPr>
            <a:r>
              <a:rPr lang="en-US" sz="2400">
                <a:solidFill>
                  <a:srgbClr val="000000"/>
                </a:solidFill>
                <a:latin typeface="Times New Roman"/>
                <a:ea typeface="Helvetica World"/>
                <a:cs typeface="Times New Roman"/>
                <a:sym typeface="Helvetica World"/>
              </a:rPr>
              <a:t>No part of this publication may be reproduced, distributed, or transmitted in any form or by any means, including photocopying, recording, or other electronic or mechanical methods, without the prior written permission of presenter.</a:t>
            </a:r>
            <a:endParaRPr lang="en-US" sz="2400" dirty="0">
              <a:solidFill>
                <a:srgbClr val="000000"/>
              </a:solidFill>
              <a:latin typeface="Times New Roman"/>
              <a:ea typeface="Helvetica World"/>
              <a:cs typeface="Times New Roman"/>
            </a:endParaRPr>
          </a:p>
          <a:p>
            <a:pPr marL="342900" indent="-342900" algn="just">
              <a:lnSpc>
                <a:spcPts val="3102"/>
              </a:lnSpc>
              <a:buFont typeface="Wingdings"/>
              <a:buChar char="Ø"/>
            </a:pPr>
            <a:endParaRPr lang="en-US" sz="2400" dirty="0">
              <a:solidFill>
                <a:srgbClr val="000000"/>
              </a:solidFill>
              <a:latin typeface="Times New Roman"/>
              <a:ea typeface="Helvetica World"/>
              <a:cs typeface="Times New Roman"/>
            </a:endParaRPr>
          </a:p>
          <a:p>
            <a:pPr marL="582295" lvl="1" indent="-342900" algn="just">
              <a:lnSpc>
                <a:spcPts val="3102"/>
              </a:lnSpc>
              <a:buFont typeface="Wingdings"/>
              <a:buChar char="Ø"/>
            </a:pPr>
            <a:r>
              <a:rPr lang="en-US" sz="2400">
                <a:solidFill>
                  <a:srgbClr val="000000"/>
                </a:solidFill>
                <a:latin typeface="Times New Roman"/>
                <a:ea typeface="Helvetica World"/>
                <a:cs typeface="Times New Roman"/>
                <a:sym typeface="Helvetica World"/>
              </a:rPr>
              <a:t>For view request of this presentation write at ashwin@caashwinshah.com</a:t>
            </a:r>
            <a:endParaRPr lang="en-US" sz="2400" dirty="0">
              <a:solidFill>
                <a:srgbClr val="000000"/>
              </a:solidFill>
              <a:latin typeface="Times New Roman"/>
              <a:ea typeface="Helvetica World"/>
              <a:cs typeface="Times New Roman"/>
            </a:endParaRPr>
          </a:p>
          <a:p>
            <a:pPr algn="just">
              <a:lnSpc>
                <a:spcPts val="3102"/>
              </a:lnSpc>
            </a:pPr>
            <a:endParaRPr lang="en-US" sz="2215">
              <a:solidFill>
                <a:srgbClr val="000000"/>
              </a:solidFill>
              <a:latin typeface="Times New Roman"/>
              <a:ea typeface="Helvetica World"/>
              <a:cs typeface="Times New Roman"/>
              <a:sym typeface="Helvetica World"/>
            </a:endParaRPr>
          </a:p>
        </p:txBody>
      </p:sp>
      <p:sp>
        <p:nvSpPr>
          <p:cNvPr id="7" name="AutoShape 7"/>
          <p:cNvSpPr/>
          <p:nvPr/>
        </p:nvSpPr>
        <p:spPr>
          <a:xfrm>
            <a:off x="762000" y="1291384"/>
            <a:ext cx="0" cy="8775037"/>
          </a:xfrm>
          <a:prstGeom prst="line">
            <a:avLst/>
          </a:prstGeom>
          <a:ln w="95250" cap="rnd">
            <a:solidFill>
              <a:schemeClr val="tx1">
                <a:alpha val="70000"/>
              </a:schemeClr>
            </a:solidFill>
            <a:prstDash val="sysDot"/>
            <a:round/>
            <a:headEnd type="none" w="sm" len="sm"/>
            <a:tailEnd type="none" w="sm" len="sm"/>
          </a:ln>
        </p:spPr>
        <p:txBody>
          <a:bodyPr/>
          <a:lstStyle/>
          <a:p>
            <a:endParaRPr lang="en-IN">
              <a:latin typeface="Times New Roman"/>
              <a:cs typeface="Times New Roman"/>
            </a:endParaRPr>
          </a:p>
        </p:txBody>
      </p:sp>
      <p:sp>
        <p:nvSpPr>
          <p:cNvPr id="8" name="AutoShape 8"/>
          <p:cNvSpPr/>
          <p:nvPr/>
        </p:nvSpPr>
        <p:spPr>
          <a:xfrm flipH="1">
            <a:off x="17449800" y="0"/>
            <a:ext cx="0" cy="8191500"/>
          </a:xfrm>
          <a:prstGeom prst="line">
            <a:avLst/>
          </a:prstGeom>
          <a:ln w="95250" cap="rnd">
            <a:solidFill>
              <a:schemeClr val="tx1">
                <a:alpha val="70000"/>
              </a:schemeClr>
            </a:solidFill>
            <a:prstDash val="sysDot"/>
            <a:headEnd type="none" w="sm" len="sm"/>
            <a:tailEnd type="none" w="sm" len="sm"/>
          </a:ln>
        </p:spPr>
        <p:txBody>
          <a:bodyPr/>
          <a:lstStyle/>
          <a:p>
            <a:endParaRPr lang="en-IN">
              <a:latin typeface="Times New Roman"/>
              <a:cs typeface="Times New Roman"/>
            </a:endParaRPr>
          </a:p>
        </p:txBody>
      </p:sp>
      <p:sp>
        <p:nvSpPr>
          <p:cNvPr id="10" name="AutoShape 10"/>
          <p:cNvSpPr/>
          <p:nvPr/>
        </p:nvSpPr>
        <p:spPr>
          <a:xfrm>
            <a:off x="162962" y="9461536"/>
            <a:ext cx="14259922" cy="47774"/>
          </a:xfrm>
          <a:prstGeom prst="line">
            <a:avLst/>
          </a:prstGeom>
          <a:ln w="95250" cap="rnd">
            <a:solidFill>
              <a:schemeClr val="tx1">
                <a:alpha val="70000"/>
              </a:schemeClr>
            </a:solidFill>
            <a:prstDash val="sysDot"/>
            <a:headEnd type="none" w="sm" len="sm"/>
            <a:tailEnd type="none" w="sm" len="sm"/>
          </a:ln>
        </p:spPr>
        <p:txBody>
          <a:bodyPr/>
          <a:lstStyle/>
          <a:p>
            <a:endParaRPr lang="en-IN">
              <a:latin typeface="Times New Roman"/>
              <a:cs typeface="Times New Roman"/>
            </a:endParaRPr>
          </a:p>
        </p:txBody>
      </p:sp>
      <p:sp>
        <p:nvSpPr>
          <p:cNvPr id="11" name="AutoShape 10">
            <a:extLst>
              <a:ext uri="{FF2B5EF4-FFF2-40B4-BE49-F238E27FC236}">
                <a16:creationId xmlns:a16="http://schemas.microsoft.com/office/drawing/2014/main" id="{421E1290-C96B-0FD3-D98D-8701DD409F15}"/>
              </a:ext>
            </a:extLst>
          </p:cNvPr>
          <p:cNvSpPr/>
          <p:nvPr/>
        </p:nvSpPr>
        <p:spPr>
          <a:xfrm>
            <a:off x="4114800" y="593236"/>
            <a:ext cx="14259922" cy="47774"/>
          </a:xfrm>
          <a:prstGeom prst="line">
            <a:avLst/>
          </a:prstGeom>
          <a:ln w="95250" cap="rnd">
            <a:solidFill>
              <a:schemeClr val="tx1">
                <a:alpha val="70000"/>
              </a:schemeClr>
            </a:solidFill>
            <a:prstDash val="sysDot"/>
            <a:headEnd type="none" w="sm" len="sm"/>
            <a:tailEnd type="none" w="sm" len="sm"/>
          </a:ln>
        </p:spPr>
        <p:txBody>
          <a:bodyPr/>
          <a:lstStyle/>
          <a:p>
            <a:endParaRPr lang="en-IN">
              <a:latin typeface="Times New Roman"/>
              <a:cs typeface="Times New Roman"/>
            </a:endParaRP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654692" y="3834100"/>
            <a:ext cx="14975199" cy="1818639"/>
          </a:xfrm>
          <a:prstGeom prst="rect">
            <a:avLst/>
          </a:prstGeom>
        </p:spPr>
        <p:txBody>
          <a:bodyPr wrap="square" lIns="0" tIns="0" rIns="0" bIns="0" rtlCol="0" anchor="t">
            <a:spAutoFit/>
          </a:bodyPr>
          <a:lstStyle/>
          <a:p>
            <a:pPr algn="ctr">
              <a:lnSpc>
                <a:spcPts val="7321"/>
              </a:lnSpc>
            </a:pPr>
            <a:r>
              <a:rPr lang="en-US" sz="8000" b="1" i="1" dirty="0">
                <a:solidFill>
                  <a:srgbClr val="17365D"/>
                </a:solidFill>
                <a:latin typeface="Times New Roman"/>
                <a:ea typeface="Rubik One"/>
                <a:cs typeface="Times New Roman"/>
                <a:sym typeface="Rubik One"/>
              </a:rPr>
              <a:t>THANK YOU</a:t>
            </a:r>
            <a:br>
              <a:rPr lang="en-US" sz="8000" b="1" i="1" dirty="0">
                <a:solidFill>
                  <a:srgbClr val="17365D"/>
                </a:solidFill>
                <a:latin typeface="Times New Roman"/>
                <a:ea typeface="Rubik One"/>
                <a:cs typeface="Times New Roman"/>
              </a:rPr>
            </a:br>
            <a:r>
              <a:rPr lang="en-US" sz="6000" b="1" i="1">
                <a:solidFill>
                  <a:srgbClr val="17365D"/>
                </a:solidFill>
                <a:latin typeface="Times New Roman"/>
                <a:ea typeface="Calibri"/>
                <a:cs typeface="Times New Roman"/>
              </a:rPr>
              <a:t>FOR YOUR TIME AND ATTENTION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a:extLst>
            <a:ext uri="{FF2B5EF4-FFF2-40B4-BE49-F238E27FC236}">
              <a16:creationId xmlns:a16="http://schemas.microsoft.com/office/drawing/2014/main" id="{75EE84CD-A26C-04D4-6D45-4AF4B5883D0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6590A8B-9AB4-AFD3-78A6-D791D3DA1C64}"/>
              </a:ext>
            </a:extLst>
          </p:cNvPr>
          <p:cNvGrpSpPr/>
          <p:nvPr/>
        </p:nvGrpSpPr>
        <p:grpSpPr>
          <a:xfrm>
            <a:off x="1028700" y="2590018"/>
            <a:ext cx="6451461" cy="6637798"/>
            <a:chOff x="0" y="-3191"/>
            <a:chExt cx="675332" cy="694837"/>
          </a:xfrm>
        </p:grpSpPr>
        <p:sp>
          <p:nvSpPr>
            <p:cNvPr id="3" name="Freeform 3">
              <a:extLst>
                <a:ext uri="{FF2B5EF4-FFF2-40B4-BE49-F238E27FC236}">
                  <a16:creationId xmlns:a16="http://schemas.microsoft.com/office/drawing/2014/main" id="{961D06FE-4B2E-3EE1-AB1E-FFFF7DD97FFE}"/>
                </a:ext>
              </a:extLst>
            </p:cNvPr>
            <p:cNvSpPr/>
            <p:nvPr/>
          </p:nvSpPr>
          <p:spPr>
            <a:xfrm>
              <a:off x="0" y="-3191"/>
              <a:ext cx="675332" cy="694837"/>
            </a:xfrm>
            <a:custGeom>
              <a:avLst/>
              <a:gdLst/>
              <a:ahLst/>
              <a:cxnLst/>
              <a:rect l="l" t="t" r="r" b="b"/>
              <a:pathLst>
                <a:path w="675332" h="694837">
                  <a:moveTo>
                    <a:pt x="0" y="0"/>
                  </a:moveTo>
                  <a:lnTo>
                    <a:pt x="675332" y="0"/>
                  </a:lnTo>
                  <a:lnTo>
                    <a:pt x="675332" y="694837"/>
                  </a:lnTo>
                  <a:lnTo>
                    <a:pt x="0" y="694837"/>
                  </a:lnTo>
                  <a:close/>
                </a:path>
              </a:pathLst>
            </a:custGeom>
            <a:blipFill>
              <a:blip r:embed="rId2">
                <a:grayscl/>
                <a:extLst>
                  <a:ext uri="{BEBA8EAE-BF5A-486C-A8C5-ECC9F3942E4B}">
                    <a14:imgProps xmlns:a14="http://schemas.microsoft.com/office/drawing/2010/main">
                      <a14:imgLayer r:embed="rId3">
                        <a14:imgEffect>
                          <a14:sharpenSoften amount="22000"/>
                        </a14:imgEffect>
                        <a14:imgEffect>
                          <a14:colorTemperature colorTemp="7403"/>
                        </a14:imgEffect>
                        <a14:imgEffect>
                          <a14:saturation sat="0"/>
                        </a14:imgEffect>
                        <a14:imgEffect>
                          <a14:brightnessContrast bright="23000" contrast="-9000"/>
                        </a14:imgEffect>
                      </a14:imgLayer>
                    </a14:imgProps>
                  </a:ext>
                </a:extLst>
              </a:blip>
              <a:stretch>
                <a:fillRect l="-27214" r="-27214"/>
              </a:stretch>
            </a:blipFill>
            <a:scene3d>
              <a:camera prst="orthographicFront"/>
              <a:lightRig rig="threePt" dir="t"/>
            </a:scene3d>
            <a:sp3d>
              <a:bevelT w="44450" h="38100"/>
            </a:sp3d>
          </p:spPr>
          <p:txBody>
            <a:bodyPr/>
            <a:lstStyle/>
            <a:p>
              <a:endParaRPr lang="en-IN">
                <a:latin typeface="Times New Roman"/>
                <a:cs typeface="Times New Roman"/>
              </a:endParaRPr>
            </a:p>
          </p:txBody>
        </p:sp>
      </p:grpSp>
      <p:sp>
        <p:nvSpPr>
          <p:cNvPr id="4" name="TextBox 4">
            <a:extLst>
              <a:ext uri="{FF2B5EF4-FFF2-40B4-BE49-F238E27FC236}">
                <a16:creationId xmlns:a16="http://schemas.microsoft.com/office/drawing/2014/main" id="{85302DC0-5FDC-BDB3-522F-B2C34C7B4814}"/>
              </a:ext>
            </a:extLst>
          </p:cNvPr>
          <p:cNvSpPr txBox="1"/>
          <p:nvPr/>
        </p:nvSpPr>
        <p:spPr>
          <a:xfrm>
            <a:off x="8469484" y="2959870"/>
            <a:ext cx="9387778" cy="5901103"/>
          </a:xfrm>
          <a:prstGeom prst="rect">
            <a:avLst/>
          </a:prstGeom>
        </p:spPr>
        <p:txBody>
          <a:bodyPr wrap="square" lIns="0" tIns="0" rIns="0" bIns="0" rtlCol="0" anchor="t">
            <a:spAutoFit/>
          </a:bodyPr>
          <a:lstStyle/>
          <a:p>
            <a:pPr marL="723265" lvl="1" indent="-457200">
              <a:lnSpc>
                <a:spcPct val="200000"/>
              </a:lnSpc>
              <a:buFont typeface="Wingdings"/>
              <a:buChar char="Ø"/>
            </a:pPr>
            <a:r>
              <a:rPr lang="en-US" sz="2800">
                <a:solidFill>
                  <a:srgbClr val="1F2020"/>
                </a:solidFill>
                <a:latin typeface="Times New Roman"/>
                <a:ea typeface="Calibri"/>
                <a:cs typeface="Times New Roman"/>
              </a:rPr>
              <a:t>Uniformity in Law</a:t>
            </a:r>
            <a:endParaRPr lang="en-US">
              <a:ea typeface="Calibri"/>
              <a:cs typeface="Calibri"/>
            </a:endParaRPr>
          </a:p>
          <a:p>
            <a:pPr marL="723265" lvl="1" indent="-457200">
              <a:lnSpc>
                <a:spcPct val="200000"/>
              </a:lnSpc>
              <a:buFont typeface="Wingdings"/>
              <a:buChar char="Ø"/>
            </a:pPr>
            <a:r>
              <a:rPr lang="en-US" sz="2800">
                <a:solidFill>
                  <a:srgbClr val="1F2020"/>
                </a:solidFill>
                <a:latin typeface="Times New Roman"/>
                <a:ea typeface="Calibri"/>
                <a:cs typeface="Times New Roman"/>
              </a:rPr>
              <a:t>Standardization of Disclosure</a:t>
            </a:r>
          </a:p>
          <a:p>
            <a:pPr marL="723265" lvl="1" indent="-457200">
              <a:lnSpc>
                <a:spcPct val="200000"/>
              </a:lnSpc>
              <a:buFont typeface="Wingdings"/>
              <a:buChar char="Ø"/>
            </a:pPr>
            <a:r>
              <a:rPr lang="en-US" sz="2800">
                <a:solidFill>
                  <a:srgbClr val="1F2020"/>
                </a:solidFill>
                <a:latin typeface="Times New Roman"/>
                <a:ea typeface="Calibri"/>
                <a:cs typeface="Times New Roman"/>
              </a:rPr>
              <a:t>Buyers Beware – Transparency in information</a:t>
            </a:r>
          </a:p>
          <a:p>
            <a:pPr marL="723265" lvl="1" indent="-457200">
              <a:lnSpc>
                <a:spcPct val="200000"/>
              </a:lnSpc>
              <a:buFont typeface="Wingdings"/>
              <a:buChar char="Ø"/>
            </a:pPr>
            <a:r>
              <a:rPr lang="en-US" sz="2800">
                <a:solidFill>
                  <a:srgbClr val="1F2020"/>
                </a:solidFill>
                <a:latin typeface="Times New Roman"/>
                <a:ea typeface="Calibri"/>
                <a:cs typeface="Times New Roman"/>
                <a:sym typeface="Lora"/>
              </a:rPr>
              <a:t>Unfair Trade Practices</a:t>
            </a:r>
            <a:endParaRPr lang="en-US" sz="2800">
              <a:solidFill>
                <a:srgbClr val="1F2020"/>
              </a:solidFill>
              <a:latin typeface="Times New Roman"/>
              <a:ea typeface="Calibri"/>
              <a:cs typeface="Times New Roman"/>
            </a:endParaRPr>
          </a:p>
          <a:p>
            <a:pPr marL="723265" lvl="1" indent="-457200">
              <a:lnSpc>
                <a:spcPct val="200000"/>
              </a:lnSpc>
              <a:buFont typeface="Wingdings"/>
              <a:buChar char="Ø"/>
            </a:pPr>
            <a:r>
              <a:rPr lang="en-US" sz="2800">
                <a:solidFill>
                  <a:srgbClr val="1F2020"/>
                </a:solidFill>
                <a:latin typeface="Times New Roman"/>
                <a:ea typeface="Calibri"/>
                <a:cs typeface="Times New Roman"/>
              </a:rPr>
              <a:t>Regulation &amp; Promotion</a:t>
            </a:r>
          </a:p>
          <a:p>
            <a:pPr marL="723265" lvl="1" indent="-457200">
              <a:lnSpc>
                <a:spcPct val="200000"/>
              </a:lnSpc>
              <a:buFont typeface="Wingdings"/>
              <a:buChar char="Ø"/>
            </a:pPr>
            <a:r>
              <a:rPr lang="en-US" sz="2800">
                <a:solidFill>
                  <a:srgbClr val="1F2020"/>
                </a:solidFill>
                <a:latin typeface="Times New Roman"/>
                <a:ea typeface="Calibri"/>
                <a:cs typeface="Times New Roman"/>
              </a:rPr>
              <a:t>Faster Adjudication Process</a:t>
            </a:r>
          </a:p>
          <a:p>
            <a:pPr marL="723265" lvl="1" indent="-457200">
              <a:lnSpc>
                <a:spcPct val="200000"/>
              </a:lnSpc>
              <a:buFont typeface="Wingdings"/>
              <a:buChar char="Ø"/>
            </a:pPr>
            <a:r>
              <a:rPr lang="en-US" sz="2800">
                <a:solidFill>
                  <a:srgbClr val="1F2020"/>
                </a:solidFill>
                <a:latin typeface="Times New Roman"/>
                <a:ea typeface="Lora"/>
                <a:cs typeface="Times New Roman"/>
              </a:rPr>
              <a:t>West Bengal - Divergent stand Rejected</a:t>
            </a:r>
          </a:p>
        </p:txBody>
      </p:sp>
      <p:sp>
        <p:nvSpPr>
          <p:cNvPr id="5" name="TextBox 5">
            <a:extLst>
              <a:ext uri="{FF2B5EF4-FFF2-40B4-BE49-F238E27FC236}">
                <a16:creationId xmlns:a16="http://schemas.microsoft.com/office/drawing/2014/main" id="{88347BE9-E5C3-CE9A-40D6-410B1C438665}"/>
              </a:ext>
            </a:extLst>
          </p:cNvPr>
          <p:cNvSpPr txBox="1"/>
          <p:nvPr/>
        </p:nvSpPr>
        <p:spPr>
          <a:xfrm>
            <a:off x="6133320" y="1059996"/>
            <a:ext cx="5407994" cy="718145"/>
          </a:xfrm>
          <a:prstGeom prst="rect">
            <a:avLst/>
          </a:prstGeom>
        </p:spPr>
        <p:txBody>
          <a:bodyPr lIns="0" tIns="0" rIns="0" bIns="0" rtlCol="0" anchor="t">
            <a:spAutoFit/>
          </a:bodyPr>
          <a:lstStyle/>
          <a:p>
            <a:pPr algn="ctr">
              <a:lnSpc>
                <a:spcPts val="5590"/>
              </a:lnSpc>
            </a:pPr>
            <a:r>
              <a:rPr lang="en-US" sz="4800" b="1" i="1" spc="738">
                <a:solidFill>
                  <a:schemeClr val="tx2">
                    <a:lumMod val="76000"/>
                  </a:schemeClr>
                </a:solidFill>
                <a:latin typeface="Times New Roman"/>
                <a:cs typeface="Times New Roman"/>
              </a:rPr>
              <a:t>RERA - Why?</a:t>
            </a:r>
          </a:p>
        </p:txBody>
      </p:sp>
    </p:spTree>
    <p:extLst>
      <p:ext uri="{BB962C8B-B14F-4D97-AF65-F5344CB8AC3E}">
        <p14:creationId xmlns:p14="http://schemas.microsoft.com/office/powerpoint/2010/main" val="1336100645"/>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a:extLst>
            <a:ext uri="{FF2B5EF4-FFF2-40B4-BE49-F238E27FC236}">
              <a16:creationId xmlns:a16="http://schemas.microsoft.com/office/drawing/2014/main" id="{0BCDCDE0-030A-94DF-62DF-871E356817B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57F18E0-7EB1-AA67-2059-DE4620E11051}"/>
              </a:ext>
            </a:extLst>
          </p:cNvPr>
          <p:cNvGrpSpPr/>
          <p:nvPr/>
        </p:nvGrpSpPr>
        <p:grpSpPr>
          <a:xfrm>
            <a:off x="1028700" y="2620502"/>
            <a:ext cx="6451461" cy="6637798"/>
            <a:chOff x="0" y="0"/>
            <a:chExt cx="675332" cy="694837"/>
          </a:xfrm>
        </p:grpSpPr>
        <p:sp>
          <p:nvSpPr>
            <p:cNvPr id="3" name="Freeform 3">
              <a:extLst>
                <a:ext uri="{FF2B5EF4-FFF2-40B4-BE49-F238E27FC236}">
                  <a16:creationId xmlns:a16="http://schemas.microsoft.com/office/drawing/2014/main" id="{17956639-1B6B-700B-5899-6A1AA71086D8}"/>
                </a:ext>
              </a:extLst>
            </p:cNvPr>
            <p:cNvSpPr/>
            <p:nvPr/>
          </p:nvSpPr>
          <p:spPr>
            <a:xfrm>
              <a:off x="0" y="0"/>
              <a:ext cx="675332" cy="694837"/>
            </a:xfrm>
            <a:custGeom>
              <a:avLst/>
              <a:gdLst/>
              <a:ahLst/>
              <a:cxnLst/>
              <a:rect l="l" t="t" r="r" b="b"/>
              <a:pathLst>
                <a:path w="675332" h="694837">
                  <a:moveTo>
                    <a:pt x="0" y="0"/>
                  </a:moveTo>
                  <a:lnTo>
                    <a:pt x="675332" y="0"/>
                  </a:lnTo>
                  <a:lnTo>
                    <a:pt x="675332" y="694837"/>
                  </a:lnTo>
                  <a:lnTo>
                    <a:pt x="0" y="694837"/>
                  </a:lnTo>
                  <a:close/>
                </a:path>
              </a:pathLst>
            </a:custGeom>
            <a:blipFill>
              <a:blip r:embed="rId2">
                <a:grayscl/>
                <a:extLst>
                  <a:ext uri="{BEBA8EAE-BF5A-486C-A8C5-ECC9F3942E4B}">
                    <a14:imgProps xmlns:a14="http://schemas.microsoft.com/office/drawing/2010/main">
                      <a14:imgLayer r:embed="rId3">
                        <a14:imgEffect>
                          <a14:sharpenSoften amount="22000"/>
                        </a14:imgEffect>
                        <a14:imgEffect>
                          <a14:colorTemperature colorTemp="7403"/>
                        </a14:imgEffect>
                        <a14:imgEffect>
                          <a14:saturation sat="0"/>
                        </a14:imgEffect>
                        <a14:imgEffect>
                          <a14:brightnessContrast bright="23000" contrast="-9000"/>
                        </a14:imgEffect>
                      </a14:imgLayer>
                    </a14:imgProps>
                  </a:ext>
                </a:extLst>
              </a:blip>
              <a:stretch>
                <a:fillRect l="-27214" r="-27214"/>
              </a:stretch>
            </a:blipFill>
            <a:scene3d>
              <a:camera prst="orthographicFront"/>
              <a:lightRig rig="threePt" dir="t"/>
            </a:scene3d>
            <a:sp3d>
              <a:bevelT w="44450" h="38100"/>
            </a:sp3d>
          </p:spPr>
          <p:txBody>
            <a:bodyPr/>
            <a:lstStyle/>
            <a:p>
              <a:endParaRPr lang="en-IN">
                <a:latin typeface="Times New Roman"/>
                <a:cs typeface="Times New Roman"/>
              </a:endParaRPr>
            </a:p>
          </p:txBody>
        </p:sp>
      </p:grpSp>
      <p:sp>
        <p:nvSpPr>
          <p:cNvPr id="4" name="TextBox 4">
            <a:extLst>
              <a:ext uri="{FF2B5EF4-FFF2-40B4-BE49-F238E27FC236}">
                <a16:creationId xmlns:a16="http://schemas.microsoft.com/office/drawing/2014/main" id="{1B495DAB-54AD-4085-A959-FE0B3B7DD72B}"/>
              </a:ext>
            </a:extLst>
          </p:cNvPr>
          <p:cNvSpPr txBox="1"/>
          <p:nvPr/>
        </p:nvSpPr>
        <p:spPr>
          <a:xfrm>
            <a:off x="8502142" y="3107915"/>
            <a:ext cx="9387778" cy="5039328"/>
          </a:xfrm>
          <a:prstGeom prst="rect">
            <a:avLst/>
          </a:prstGeom>
        </p:spPr>
        <p:txBody>
          <a:bodyPr wrap="square" lIns="0" tIns="0" rIns="0" bIns="0" rtlCol="0" anchor="t">
            <a:spAutoFit/>
          </a:bodyPr>
          <a:lstStyle/>
          <a:p>
            <a:pPr marL="723265" lvl="1" indent="-457200">
              <a:lnSpc>
                <a:spcPct val="200000"/>
              </a:lnSpc>
              <a:buFont typeface="Wingdings"/>
              <a:buChar char="Ø"/>
            </a:pPr>
            <a:r>
              <a:rPr lang="en-US" sz="2800">
                <a:solidFill>
                  <a:srgbClr val="1F2020"/>
                </a:solidFill>
                <a:latin typeface="Times New Roman"/>
                <a:ea typeface="Calibri"/>
                <a:cs typeface="Times New Roman"/>
              </a:rPr>
              <a:t>Overriding Supreme Code </a:t>
            </a:r>
            <a:endParaRPr lang="en-US">
              <a:latin typeface="Times New Roman"/>
              <a:cs typeface="Times New Roman"/>
            </a:endParaRPr>
          </a:p>
          <a:p>
            <a:pPr marL="723265" lvl="1" indent="-457200">
              <a:lnSpc>
                <a:spcPct val="200000"/>
              </a:lnSpc>
              <a:buFont typeface="Wingdings"/>
              <a:buChar char="Ø"/>
            </a:pPr>
            <a:r>
              <a:rPr lang="en-US" sz="2800">
                <a:solidFill>
                  <a:srgbClr val="1F2020"/>
                </a:solidFill>
                <a:latin typeface="Times New Roman"/>
                <a:ea typeface="Calibri"/>
                <a:cs typeface="Times New Roman"/>
              </a:rPr>
              <a:t>Creditors Driven Resolution</a:t>
            </a:r>
            <a:endParaRPr lang="en-US">
              <a:latin typeface="Times New Roman"/>
              <a:cs typeface="Times New Roman"/>
            </a:endParaRPr>
          </a:p>
          <a:p>
            <a:pPr marL="723265" lvl="1" indent="-457200">
              <a:lnSpc>
                <a:spcPct val="200000"/>
              </a:lnSpc>
              <a:buFont typeface="Wingdings"/>
              <a:buChar char="Ø"/>
            </a:pPr>
            <a:r>
              <a:rPr lang="en-US" sz="2800">
                <a:solidFill>
                  <a:srgbClr val="1F2020"/>
                </a:solidFill>
                <a:latin typeface="Times New Roman"/>
                <a:ea typeface="Calibri"/>
                <a:cs typeface="Times New Roman"/>
              </a:rPr>
              <a:t> Buyers seat in COC </a:t>
            </a:r>
          </a:p>
          <a:p>
            <a:pPr marL="723265" lvl="1" indent="-457200">
              <a:lnSpc>
                <a:spcPct val="200000"/>
              </a:lnSpc>
              <a:buFont typeface="Wingdings"/>
              <a:buChar char="Ø"/>
            </a:pPr>
            <a:r>
              <a:rPr lang="en-US" sz="2800">
                <a:solidFill>
                  <a:srgbClr val="1F2020"/>
                </a:solidFill>
                <a:latin typeface="Times New Roman"/>
                <a:ea typeface="Calibri"/>
                <a:cs typeface="Times New Roman"/>
                <a:sym typeface="Lora"/>
              </a:rPr>
              <a:t>Independent Personnel - RP</a:t>
            </a:r>
            <a:endParaRPr lang="en-US" sz="2800">
              <a:solidFill>
                <a:srgbClr val="1F2020"/>
              </a:solidFill>
              <a:latin typeface="Times New Roman"/>
              <a:ea typeface="Calibri"/>
              <a:cs typeface="Times New Roman"/>
            </a:endParaRPr>
          </a:p>
          <a:p>
            <a:pPr marL="723265" lvl="1" indent="-457200">
              <a:lnSpc>
                <a:spcPct val="200000"/>
              </a:lnSpc>
              <a:buFont typeface="Wingdings"/>
              <a:buChar char="Ø"/>
            </a:pPr>
            <a:r>
              <a:rPr lang="en-US" sz="2800">
                <a:solidFill>
                  <a:srgbClr val="1F2020"/>
                </a:solidFill>
                <a:latin typeface="Times New Roman"/>
                <a:ea typeface="Calibri"/>
                <a:cs typeface="Times New Roman"/>
              </a:rPr>
              <a:t>Monitoring by NCLT &amp; IBBI </a:t>
            </a:r>
            <a:endParaRPr lang="en-US">
              <a:latin typeface="Times New Roman"/>
              <a:cs typeface="Times New Roman"/>
            </a:endParaRPr>
          </a:p>
          <a:p>
            <a:pPr marL="723265" lvl="1" indent="-457200">
              <a:lnSpc>
                <a:spcPct val="200000"/>
              </a:lnSpc>
              <a:buFont typeface="Wingdings"/>
              <a:buChar char="Ø"/>
            </a:pPr>
            <a:r>
              <a:rPr lang="en-US" sz="2800">
                <a:solidFill>
                  <a:srgbClr val="1F2020"/>
                </a:solidFill>
                <a:latin typeface="Times New Roman"/>
                <a:ea typeface="Calibri"/>
                <a:cs typeface="Times New Roman"/>
              </a:rPr>
              <a:t>Fair Value through Resolution Plan </a:t>
            </a:r>
            <a:endParaRPr lang="en-US" sz="2800">
              <a:solidFill>
                <a:srgbClr val="1F2020"/>
              </a:solidFill>
              <a:latin typeface="Times New Roman"/>
              <a:ea typeface="Lora"/>
              <a:cs typeface="Times New Roman"/>
            </a:endParaRPr>
          </a:p>
        </p:txBody>
      </p:sp>
      <p:sp>
        <p:nvSpPr>
          <p:cNvPr id="5" name="TextBox 5">
            <a:extLst>
              <a:ext uri="{FF2B5EF4-FFF2-40B4-BE49-F238E27FC236}">
                <a16:creationId xmlns:a16="http://schemas.microsoft.com/office/drawing/2014/main" id="{2045A93A-C4BA-BAAF-721A-A85AD6E2B6C6}"/>
              </a:ext>
            </a:extLst>
          </p:cNvPr>
          <p:cNvSpPr txBox="1"/>
          <p:nvPr/>
        </p:nvSpPr>
        <p:spPr>
          <a:xfrm>
            <a:off x="6111548" y="1038225"/>
            <a:ext cx="5407994" cy="718145"/>
          </a:xfrm>
          <a:prstGeom prst="rect">
            <a:avLst/>
          </a:prstGeom>
        </p:spPr>
        <p:txBody>
          <a:bodyPr lIns="0" tIns="0" rIns="0" bIns="0" rtlCol="0" anchor="t">
            <a:spAutoFit/>
          </a:bodyPr>
          <a:lstStyle/>
          <a:p>
            <a:pPr algn="ctr">
              <a:lnSpc>
                <a:spcPts val="5590"/>
              </a:lnSpc>
            </a:pPr>
            <a:r>
              <a:rPr lang="en-US" sz="4800" b="1" i="1" spc="738">
                <a:solidFill>
                  <a:schemeClr val="tx2">
                    <a:lumMod val="76000"/>
                  </a:schemeClr>
                </a:solidFill>
                <a:latin typeface="Times New Roman"/>
                <a:cs typeface="Times New Roman"/>
              </a:rPr>
              <a:t>IBC - Why?</a:t>
            </a:r>
          </a:p>
        </p:txBody>
      </p:sp>
    </p:spTree>
    <p:extLst>
      <p:ext uri="{BB962C8B-B14F-4D97-AF65-F5344CB8AC3E}">
        <p14:creationId xmlns:p14="http://schemas.microsoft.com/office/powerpoint/2010/main" val="216022810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231939025"/>
              </p:ext>
            </p:extLst>
          </p:nvPr>
        </p:nvGraphicFramePr>
        <p:xfrm>
          <a:off x="2971800" y="750127"/>
          <a:ext cx="11978640" cy="8645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975360" y="883920"/>
            <a:ext cx="3261360" cy="754380"/>
          </a:xfrm>
        </p:spPr>
        <p:txBody>
          <a:bodyPr>
            <a:normAutofit fontScale="90000"/>
          </a:bodyPr>
          <a:lstStyle>
            <a:defPPr>
              <a:defRPr lang="en-US"/>
            </a:defPPr>
            <a:lvl1pPr marL="0" algn="l" defTabSz="816422" rtl="0" eaLnBrk="1" latinLnBrk="0" hangingPunct="1">
              <a:defRPr sz="3214" kern="1200">
                <a:solidFill>
                  <a:schemeClr val="tx1"/>
                </a:solidFill>
                <a:latin typeface="+mn-lt"/>
                <a:ea typeface="+mn-ea"/>
                <a:cs typeface="+mn-cs"/>
              </a:defRPr>
            </a:lvl1pPr>
            <a:lvl2pPr marL="816422" algn="l" defTabSz="816422" rtl="0" eaLnBrk="1" latinLnBrk="0" hangingPunct="1">
              <a:defRPr sz="3214" kern="1200">
                <a:solidFill>
                  <a:schemeClr val="tx1"/>
                </a:solidFill>
                <a:latin typeface="+mn-lt"/>
                <a:ea typeface="+mn-ea"/>
                <a:cs typeface="+mn-cs"/>
              </a:defRPr>
            </a:lvl2pPr>
            <a:lvl3pPr marL="1632844" algn="l" defTabSz="816422" rtl="0" eaLnBrk="1" latinLnBrk="0" hangingPunct="1">
              <a:defRPr sz="3214" kern="1200">
                <a:solidFill>
                  <a:schemeClr val="tx1"/>
                </a:solidFill>
                <a:latin typeface="+mn-lt"/>
                <a:ea typeface="+mn-ea"/>
                <a:cs typeface="+mn-cs"/>
              </a:defRPr>
            </a:lvl3pPr>
            <a:lvl4pPr marL="2449266" algn="l" defTabSz="816422" rtl="0" eaLnBrk="1" latinLnBrk="0" hangingPunct="1">
              <a:defRPr sz="3214" kern="1200">
                <a:solidFill>
                  <a:schemeClr val="tx1"/>
                </a:solidFill>
                <a:latin typeface="+mn-lt"/>
                <a:ea typeface="+mn-ea"/>
                <a:cs typeface="+mn-cs"/>
              </a:defRPr>
            </a:lvl4pPr>
            <a:lvl5pPr marL="3265688" algn="l" defTabSz="816422" rtl="0" eaLnBrk="1" latinLnBrk="0" hangingPunct="1">
              <a:defRPr sz="3214" kern="1200">
                <a:solidFill>
                  <a:schemeClr val="tx1"/>
                </a:solidFill>
                <a:latin typeface="+mn-lt"/>
                <a:ea typeface="+mn-ea"/>
                <a:cs typeface="+mn-cs"/>
              </a:defRPr>
            </a:lvl5pPr>
            <a:lvl6pPr marL="4082110" algn="l" defTabSz="816422" rtl="0" eaLnBrk="1" latinLnBrk="0" hangingPunct="1">
              <a:defRPr sz="3214" kern="1200">
                <a:solidFill>
                  <a:schemeClr val="tx1"/>
                </a:solidFill>
                <a:latin typeface="+mn-lt"/>
                <a:ea typeface="+mn-ea"/>
                <a:cs typeface="+mn-cs"/>
              </a:defRPr>
            </a:lvl6pPr>
            <a:lvl7pPr marL="4898532" algn="l" defTabSz="816422" rtl="0" eaLnBrk="1" latinLnBrk="0" hangingPunct="1">
              <a:defRPr sz="3214" kern="1200">
                <a:solidFill>
                  <a:schemeClr val="tx1"/>
                </a:solidFill>
                <a:latin typeface="+mn-lt"/>
                <a:ea typeface="+mn-ea"/>
                <a:cs typeface="+mn-cs"/>
              </a:defRPr>
            </a:lvl7pPr>
            <a:lvl8pPr marL="5714954" algn="l" defTabSz="816422" rtl="0" eaLnBrk="1" latinLnBrk="0" hangingPunct="1">
              <a:defRPr sz="3214" kern="1200">
                <a:solidFill>
                  <a:schemeClr val="tx1"/>
                </a:solidFill>
                <a:latin typeface="+mn-lt"/>
                <a:ea typeface="+mn-ea"/>
                <a:cs typeface="+mn-cs"/>
              </a:defRPr>
            </a:lvl8pPr>
            <a:lvl9pPr marL="6531376" algn="l" defTabSz="816422" rtl="0" eaLnBrk="1" latinLnBrk="0" hangingPunct="1">
              <a:defRPr sz="3214" kern="1200">
                <a:solidFill>
                  <a:schemeClr val="tx1"/>
                </a:solidFill>
                <a:latin typeface="+mn-lt"/>
                <a:ea typeface="+mn-ea"/>
                <a:cs typeface="+mn-cs"/>
              </a:defRPr>
            </a:lvl9pPr>
          </a:lstStyle>
          <a:p>
            <a:r>
              <a:rPr lang="en-US" sz="4800" b="1" i="1" dirty="0">
                <a:solidFill>
                  <a:schemeClr val="tx2">
                    <a:lumMod val="76000"/>
                  </a:schemeClr>
                </a:solidFill>
                <a:latin typeface="Times New Roman"/>
                <a:cs typeface="Times New Roman"/>
              </a:rPr>
              <a:t>        </a:t>
            </a:r>
            <a:r>
              <a:rPr lang="en-US" sz="4800" b="1" i="1">
                <a:solidFill>
                  <a:schemeClr val="tx2">
                    <a:lumMod val="76000"/>
                  </a:schemeClr>
                </a:solidFill>
                <a:latin typeface="Times New Roman"/>
                <a:cs typeface="Times New Roman"/>
              </a:rPr>
              <a:t>Stakeholders</a:t>
            </a:r>
            <a:endParaRPr lang="en-US" sz="4800" b="1" i="1">
              <a:solidFill>
                <a:schemeClr val="tx2">
                  <a:lumMod val="76000"/>
                </a:schemeClr>
              </a:solidFill>
              <a:latin typeface="Times New Roman"/>
              <a:ea typeface="Calibri"/>
              <a:cs typeface="Times New Roman"/>
            </a:endParaRPr>
          </a:p>
        </p:txBody>
      </p:sp>
    </p:spTree>
    <p:extLst>
      <p:ext uri="{BB962C8B-B14F-4D97-AF65-F5344CB8AC3E}">
        <p14:creationId xmlns:p14="http://schemas.microsoft.com/office/powerpoint/2010/main" val="1083914014"/>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2D657-5365-138F-446D-B29EBCF905C8}"/>
              </a:ext>
            </a:extLst>
          </p:cNvPr>
          <p:cNvSpPr>
            <a:spLocks noGrp="1"/>
          </p:cNvSpPr>
          <p:nvPr>
            <p:ph type="title"/>
          </p:nvPr>
        </p:nvSpPr>
        <p:spPr>
          <a:xfrm>
            <a:off x="4611189" y="405267"/>
            <a:ext cx="8229600" cy="1143000"/>
          </a:xfrm>
        </p:spPr>
        <p:txBody>
          <a:bodyPr>
            <a:normAutofit/>
          </a:bodyPr>
          <a:lstStyle/>
          <a:p>
            <a:r>
              <a:rPr lang="en-US" sz="4800" b="1" i="1">
                <a:solidFill>
                  <a:schemeClr val="tx2">
                    <a:lumMod val="76000"/>
                  </a:schemeClr>
                </a:solidFill>
                <a:latin typeface="Times New Roman"/>
                <a:ea typeface="Calibri"/>
                <a:cs typeface="Times New Roman"/>
              </a:rPr>
              <a:t>IBC on  Real Estate</a:t>
            </a:r>
            <a:endParaRPr lang="en-US" sz="4800" b="1" i="1">
              <a:solidFill>
                <a:schemeClr val="tx2">
                  <a:lumMod val="76000"/>
                </a:schemeClr>
              </a:solidFill>
              <a:latin typeface="Times New Roman"/>
              <a:cs typeface="Times New Roman"/>
            </a:endParaRPr>
          </a:p>
        </p:txBody>
      </p:sp>
      <p:sp>
        <p:nvSpPr>
          <p:cNvPr id="4" name="Text Placeholder 3">
            <a:extLst>
              <a:ext uri="{FF2B5EF4-FFF2-40B4-BE49-F238E27FC236}">
                <a16:creationId xmlns:a16="http://schemas.microsoft.com/office/drawing/2014/main" id="{A937CE3F-20BF-77F1-B5C8-CEB7F235C7CA}"/>
              </a:ext>
            </a:extLst>
          </p:cNvPr>
          <p:cNvSpPr>
            <a:spLocks noGrp="1"/>
          </p:cNvSpPr>
          <p:nvPr>
            <p:ph type="body" idx="1"/>
          </p:nvPr>
        </p:nvSpPr>
        <p:spPr>
          <a:xfrm>
            <a:off x="2319511" y="2207850"/>
            <a:ext cx="4927298" cy="622954"/>
          </a:xfrm>
        </p:spPr>
        <p:txBody>
          <a:bodyPr vert="horz" lIns="91440" tIns="45720" rIns="91440" bIns="45720" rtlCol="0" anchor="b">
            <a:noAutofit/>
          </a:bodyPr>
          <a:lstStyle/>
          <a:p>
            <a:r>
              <a:rPr lang="en-US" sz="3400" u="sng">
                <a:latin typeface="Times New Roman"/>
                <a:ea typeface="Calibri"/>
                <a:cs typeface="Times New Roman"/>
              </a:rPr>
              <a:t>Applicability of IBC</a:t>
            </a:r>
            <a:r>
              <a:rPr lang="en-US" sz="3400" u="sng" dirty="0">
                <a:latin typeface="Times New Roman"/>
                <a:ea typeface="Calibri"/>
                <a:cs typeface="Times New Roman"/>
              </a:rPr>
              <a:t> </a:t>
            </a:r>
          </a:p>
        </p:txBody>
      </p:sp>
      <p:sp>
        <p:nvSpPr>
          <p:cNvPr id="3" name="Content Placeholder 2">
            <a:extLst>
              <a:ext uri="{FF2B5EF4-FFF2-40B4-BE49-F238E27FC236}">
                <a16:creationId xmlns:a16="http://schemas.microsoft.com/office/drawing/2014/main" id="{8E6EFB57-56DE-B5E2-8051-D1CFE3DA9D9C}"/>
              </a:ext>
            </a:extLst>
          </p:cNvPr>
          <p:cNvSpPr>
            <a:spLocks noGrp="1"/>
          </p:cNvSpPr>
          <p:nvPr>
            <p:ph sz="half" idx="2"/>
          </p:nvPr>
        </p:nvSpPr>
        <p:spPr>
          <a:xfrm>
            <a:off x="2158054" y="3213372"/>
            <a:ext cx="4894868" cy="4497092"/>
          </a:xfrm>
        </p:spPr>
        <p:txBody>
          <a:bodyPr vert="horz" lIns="91440" tIns="45720" rIns="91440" bIns="45720" rtlCol="0" anchor="t">
            <a:normAutofit/>
          </a:bodyPr>
          <a:lstStyle/>
          <a:p>
            <a:pPr>
              <a:buFont typeface="Wingdings" pitchFamily="34" charset="0"/>
              <a:buChar char="Ø"/>
            </a:pPr>
            <a:endParaRPr lang="en-US" sz="2800" dirty="0">
              <a:latin typeface="Times New Roman"/>
              <a:ea typeface="Calibri"/>
              <a:cs typeface="Times New Roman"/>
            </a:endParaRPr>
          </a:p>
          <a:p>
            <a:pPr algn="just">
              <a:buFont typeface="Wingdings" pitchFamily="34" charset="0"/>
              <a:buChar char="Ø"/>
            </a:pPr>
            <a:r>
              <a:rPr lang="en-US" sz="2800">
                <a:latin typeface="Times New Roman"/>
                <a:ea typeface="Calibri"/>
                <a:cs typeface="Times New Roman"/>
              </a:rPr>
              <a:t>Company and LLP are directly covered </a:t>
            </a:r>
            <a:endParaRPr lang="en-US" sz="2800">
              <a:latin typeface="Times New Roman"/>
              <a:cs typeface="Times New Roman"/>
            </a:endParaRPr>
          </a:p>
          <a:p>
            <a:pPr algn="just">
              <a:buFont typeface="Wingdings" pitchFamily="34" charset="0"/>
              <a:buChar char="Ø"/>
            </a:pPr>
            <a:endParaRPr lang="en-US" sz="2800" dirty="0">
              <a:latin typeface="Times New Roman"/>
              <a:ea typeface="Calibri"/>
              <a:cs typeface="Times New Roman"/>
            </a:endParaRPr>
          </a:p>
          <a:p>
            <a:pPr algn="just">
              <a:buFont typeface="Wingdings" pitchFamily="34" charset="0"/>
              <a:buChar char="Ø"/>
            </a:pPr>
            <a:r>
              <a:rPr lang="en-US" sz="2800">
                <a:latin typeface="Times New Roman"/>
                <a:ea typeface="Calibri"/>
                <a:cs typeface="Times New Roman"/>
              </a:rPr>
              <a:t>Corporate  Guarantor covered </a:t>
            </a:r>
            <a:endParaRPr lang="en-US" sz="2800">
              <a:latin typeface="Times New Roman"/>
              <a:cs typeface="Times New Roman"/>
            </a:endParaRPr>
          </a:p>
          <a:p>
            <a:pPr algn="just">
              <a:buFont typeface="Wingdings" pitchFamily="34" charset="0"/>
              <a:buChar char="Ø"/>
            </a:pPr>
            <a:endParaRPr lang="en-US" sz="2800" dirty="0">
              <a:latin typeface="Times New Roman"/>
              <a:ea typeface="Calibri"/>
              <a:cs typeface="Times New Roman"/>
            </a:endParaRPr>
          </a:p>
          <a:p>
            <a:pPr algn="just">
              <a:buFont typeface="Wingdings" pitchFamily="34" charset="0"/>
              <a:buChar char="Ø"/>
            </a:pPr>
            <a:r>
              <a:rPr lang="en-US" sz="2800">
                <a:latin typeface="Times New Roman"/>
                <a:ea typeface="Calibri"/>
                <a:cs typeface="Times New Roman"/>
              </a:rPr>
              <a:t>Personal Guarantor having Proprietary concern  Bankruptcy </a:t>
            </a:r>
            <a:endParaRPr lang="en-US" sz="2800" dirty="0">
              <a:latin typeface="Times New Roman"/>
              <a:ea typeface="Calibri"/>
              <a:cs typeface="Times New Roman"/>
            </a:endParaRPr>
          </a:p>
        </p:txBody>
      </p:sp>
      <p:sp>
        <p:nvSpPr>
          <p:cNvPr id="5" name="Text Placeholder 4">
            <a:extLst>
              <a:ext uri="{FF2B5EF4-FFF2-40B4-BE49-F238E27FC236}">
                <a16:creationId xmlns:a16="http://schemas.microsoft.com/office/drawing/2014/main" id="{96FC85EA-02C5-128B-DD28-A08ACCF0B808}"/>
              </a:ext>
            </a:extLst>
          </p:cNvPr>
          <p:cNvSpPr>
            <a:spLocks noGrp="1"/>
          </p:cNvSpPr>
          <p:nvPr>
            <p:ph type="body" sz="quarter" idx="3"/>
          </p:nvPr>
        </p:nvSpPr>
        <p:spPr>
          <a:xfrm>
            <a:off x="9195258" y="2085930"/>
            <a:ext cx="7275845" cy="639762"/>
          </a:xfrm>
        </p:spPr>
        <p:txBody>
          <a:bodyPr>
            <a:noAutofit/>
          </a:bodyPr>
          <a:lstStyle/>
          <a:p>
            <a:r>
              <a:rPr lang="en-US" sz="3400" u="sng">
                <a:latin typeface="Times New Roman"/>
                <a:ea typeface="Calibri"/>
                <a:cs typeface="Times New Roman"/>
              </a:rPr>
              <a:t>Home Buyers post Amendment 2020 </a:t>
            </a:r>
          </a:p>
        </p:txBody>
      </p:sp>
      <p:sp>
        <p:nvSpPr>
          <p:cNvPr id="6" name="Content Placeholder 5">
            <a:extLst>
              <a:ext uri="{FF2B5EF4-FFF2-40B4-BE49-F238E27FC236}">
                <a16:creationId xmlns:a16="http://schemas.microsoft.com/office/drawing/2014/main" id="{1EC85FDE-D059-B58F-D79C-1AD8F3EF14E5}"/>
              </a:ext>
            </a:extLst>
          </p:cNvPr>
          <p:cNvSpPr>
            <a:spLocks noGrp="1"/>
          </p:cNvSpPr>
          <p:nvPr>
            <p:ph sz="quarter" idx="4"/>
          </p:nvPr>
        </p:nvSpPr>
        <p:spPr>
          <a:xfrm>
            <a:off x="9187049" y="3000012"/>
            <a:ext cx="7221088" cy="5640092"/>
          </a:xfrm>
        </p:spPr>
        <p:txBody>
          <a:bodyPr vert="horz" lIns="91440" tIns="45720" rIns="91440" bIns="45720" rtlCol="0" anchor="t">
            <a:noAutofit/>
          </a:bodyPr>
          <a:lstStyle/>
          <a:p>
            <a:pPr>
              <a:buFont typeface="Wingdings" pitchFamily="34" charset="0"/>
              <a:buChar char="Ø"/>
            </a:pPr>
            <a:endParaRPr lang="en-US" sz="2800" dirty="0">
              <a:latin typeface="Times New Roman"/>
              <a:ea typeface="Calibri"/>
              <a:cs typeface="Times New Roman"/>
            </a:endParaRPr>
          </a:p>
          <a:p>
            <a:pPr algn="just">
              <a:buFont typeface="Wingdings" pitchFamily="34" charset="0"/>
              <a:buChar char="Ø"/>
            </a:pPr>
            <a:r>
              <a:rPr lang="en-US" sz="2800">
                <a:latin typeface="Times New Roman"/>
                <a:ea typeface="Calibri"/>
                <a:cs typeface="Times New Roman"/>
              </a:rPr>
              <a:t>Unsecured financial creditors</a:t>
            </a:r>
            <a:endParaRPr lang="en-US" sz="2800" dirty="0">
              <a:latin typeface="Times New Roman"/>
              <a:ea typeface="Calibri"/>
              <a:cs typeface="Times New Roman"/>
            </a:endParaRPr>
          </a:p>
          <a:p>
            <a:pPr algn="just">
              <a:buFont typeface="Wingdings" pitchFamily="34" charset="0"/>
              <a:buChar char="Ø"/>
            </a:pPr>
            <a:endParaRPr lang="en-US" sz="2800" dirty="0">
              <a:latin typeface="Times New Roman"/>
              <a:ea typeface="Calibri"/>
              <a:cs typeface="Times New Roman"/>
            </a:endParaRPr>
          </a:p>
          <a:p>
            <a:pPr algn="just">
              <a:buFont typeface="Wingdings" pitchFamily="34" charset="0"/>
              <a:buChar char="Ø"/>
            </a:pPr>
            <a:r>
              <a:rPr lang="en-US" sz="2800" dirty="0">
                <a:latin typeface="Times New Roman"/>
                <a:ea typeface="Calibri"/>
                <a:cs typeface="Times New Roman"/>
              </a:rPr>
              <a:t>Can file application for CIRP  </a:t>
            </a:r>
            <a:r>
              <a:rPr lang="en-US" sz="2800">
                <a:latin typeface="Times New Roman"/>
                <a:ea typeface="Calibri"/>
                <a:cs typeface="Times New Roman"/>
              </a:rPr>
              <a:t>u/s 7 by</a:t>
            </a:r>
            <a:r>
              <a:rPr lang="en-US" sz="2800" dirty="0">
                <a:latin typeface="Times New Roman"/>
                <a:ea typeface="Calibri"/>
                <a:cs typeface="Times New Roman"/>
              </a:rPr>
              <a:t> at least </a:t>
            </a:r>
            <a:endParaRPr lang="en-US" sz="2800">
              <a:latin typeface="Times New Roman"/>
              <a:cs typeface="Times New Roman"/>
            </a:endParaRPr>
          </a:p>
          <a:p>
            <a:pPr algn="just">
              <a:buFont typeface="Wingdings" pitchFamily="34" charset="0"/>
              <a:buChar char="Ø"/>
            </a:pPr>
            <a:endParaRPr lang="en-US" sz="2800" dirty="0">
              <a:latin typeface="Times New Roman"/>
              <a:ea typeface="Calibri"/>
              <a:cs typeface="Times New Roman"/>
            </a:endParaRPr>
          </a:p>
          <a:p>
            <a:pPr algn="just">
              <a:buFont typeface="Wingdings" pitchFamily="34" charset="0"/>
              <a:buChar char="Ø"/>
            </a:pPr>
            <a:r>
              <a:rPr lang="en-US" sz="2800">
                <a:latin typeface="Times New Roman"/>
                <a:ea typeface="Calibri"/>
                <a:cs typeface="Times New Roman"/>
              </a:rPr>
              <a:t>100 creditor in class or 10% of </a:t>
            </a:r>
            <a:r>
              <a:rPr lang="en-US" sz="2800" dirty="0">
                <a:latin typeface="Times New Roman"/>
                <a:ea typeface="Calibri"/>
                <a:cs typeface="Times New Roman"/>
              </a:rPr>
              <a:t>cr</a:t>
            </a:r>
            <a:r>
              <a:rPr lang="en-US" sz="2800">
                <a:latin typeface="Times New Roman"/>
                <a:ea typeface="Calibri"/>
                <a:cs typeface="Times New Roman"/>
              </a:rPr>
              <a:t>editor in class- whichever is less</a:t>
            </a:r>
            <a:endParaRPr lang="en-US" sz="2800">
              <a:latin typeface="Times New Roman"/>
              <a:cs typeface="Times New Roman"/>
            </a:endParaRPr>
          </a:p>
          <a:p>
            <a:pPr algn="just">
              <a:buFont typeface="Wingdings" pitchFamily="34" charset="0"/>
              <a:buChar char="Ø"/>
            </a:pPr>
            <a:endParaRPr lang="en-US" sz="2800" dirty="0">
              <a:latin typeface="Times New Roman"/>
              <a:ea typeface="Calibri"/>
              <a:cs typeface="Times New Roman"/>
            </a:endParaRPr>
          </a:p>
          <a:p>
            <a:pPr algn="just">
              <a:buFont typeface="Wingdings" pitchFamily="34" charset="0"/>
              <a:buChar char="Ø"/>
            </a:pPr>
            <a:r>
              <a:rPr lang="en-US" sz="2800">
                <a:latin typeface="Times New Roman"/>
                <a:ea typeface="Calibri"/>
                <a:cs typeface="Times New Roman"/>
              </a:rPr>
              <a:t>Can be part of COC through AR</a:t>
            </a:r>
            <a:r>
              <a:rPr lang="en-US" sz="2800" dirty="0">
                <a:latin typeface="Times New Roman"/>
                <a:ea typeface="Calibri"/>
                <a:cs typeface="Times New Roman"/>
              </a:rPr>
              <a:t> ( RP for group)</a:t>
            </a:r>
            <a:endParaRPr lang="en-US" sz="2800">
              <a:latin typeface="Times New Roman"/>
              <a:cs typeface="Times New Roman"/>
            </a:endParaRPr>
          </a:p>
          <a:p>
            <a:pPr algn="just">
              <a:buFont typeface="Wingdings" pitchFamily="34" charset="0"/>
              <a:buChar char="Ø"/>
            </a:pPr>
            <a:endParaRPr lang="en-US" sz="2800" dirty="0">
              <a:latin typeface="Times New Roman"/>
              <a:ea typeface="Calibri"/>
              <a:cs typeface="Times New Roman"/>
            </a:endParaRPr>
          </a:p>
          <a:p>
            <a:pPr algn="just">
              <a:buFont typeface="Wingdings" pitchFamily="34" charset="0"/>
              <a:buChar char="Ø"/>
            </a:pPr>
            <a:r>
              <a:rPr lang="en-US" sz="2800">
                <a:latin typeface="Times New Roman"/>
                <a:ea typeface="Calibri"/>
                <a:cs typeface="Times New Roman"/>
              </a:rPr>
              <a:t>Involvement in decision making process </a:t>
            </a:r>
            <a:endParaRPr lang="en-US" sz="2800" dirty="0">
              <a:latin typeface="Times New Roman"/>
              <a:ea typeface="Calibri"/>
              <a:cs typeface="Times New Roman"/>
            </a:endParaRPr>
          </a:p>
          <a:p>
            <a:pPr algn="just">
              <a:buFont typeface="Wingdings" pitchFamily="34" charset="0"/>
              <a:buChar char="Ø"/>
            </a:pPr>
            <a:endParaRPr lang="en-US" sz="2800" dirty="0">
              <a:latin typeface="Times New Roman"/>
              <a:ea typeface="Calibri"/>
              <a:cs typeface="Times New Roman"/>
            </a:endParaRPr>
          </a:p>
        </p:txBody>
      </p:sp>
    </p:spTree>
    <p:extLst>
      <p:ext uri="{BB962C8B-B14F-4D97-AF65-F5344CB8AC3E}">
        <p14:creationId xmlns:p14="http://schemas.microsoft.com/office/powerpoint/2010/main" val="2133172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5930E-0269-10CA-4269-5AE88D07BEDD}"/>
              </a:ext>
            </a:extLst>
          </p:cNvPr>
          <p:cNvSpPr>
            <a:spLocks noGrp="1"/>
          </p:cNvSpPr>
          <p:nvPr>
            <p:ph type="title"/>
          </p:nvPr>
        </p:nvSpPr>
        <p:spPr>
          <a:xfrm>
            <a:off x="4637314" y="69987"/>
            <a:ext cx="8656320" cy="1249680"/>
          </a:xfrm>
        </p:spPr>
        <p:txBody>
          <a:bodyPr>
            <a:noAutofit/>
          </a:bodyPr>
          <a:lstStyle/>
          <a:p>
            <a:r>
              <a:rPr lang="en-US" sz="4800" b="1" i="1">
                <a:solidFill>
                  <a:schemeClr val="tx2">
                    <a:lumMod val="76000"/>
                  </a:schemeClr>
                </a:solidFill>
                <a:latin typeface="Times New Roman"/>
                <a:ea typeface="Calibri"/>
                <a:cs typeface="Times New Roman"/>
              </a:rPr>
              <a:t>Revocation Process - Maha Rera</a:t>
            </a:r>
          </a:p>
        </p:txBody>
      </p:sp>
      <p:sp>
        <p:nvSpPr>
          <p:cNvPr id="3" name="Text Placeholder 2">
            <a:extLst>
              <a:ext uri="{FF2B5EF4-FFF2-40B4-BE49-F238E27FC236}">
                <a16:creationId xmlns:a16="http://schemas.microsoft.com/office/drawing/2014/main" id="{CD4B6D75-CF38-84D7-25E2-5E3B60A3397F}"/>
              </a:ext>
            </a:extLst>
          </p:cNvPr>
          <p:cNvSpPr>
            <a:spLocks noGrp="1"/>
          </p:cNvSpPr>
          <p:nvPr>
            <p:ph type="body" idx="1"/>
          </p:nvPr>
        </p:nvSpPr>
        <p:spPr>
          <a:xfrm>
            <a:off x="1772405" y="1185265"/>
            <a:ext cx="2793521" cy="639762"/>
          </a:xfrm>
        </p:spPr>
        <p:txBody>
          <a:bodyPr>
            <a:normAutofit/>
          </a:bodyPr>
          <a:lstStyle/>
          <a:p>
            <a:r>
              <a:rPr lang="en-US" sz="3400" u="sng">
                <a:latin typeface="Times New Roman"/>
                <a:ea typeface="Calibri"/>
                <a:cs typeface="Times New Roman"/>
              </a:rPr>
              <a:t>Section 7 </a:t>
            </a:r>
          </a:p>
        </p:txBody>
      </p:sp>
      <p:sp>
        <p:nvSpPr>
          <p:cNvPr id="4" name="Content Placeholder 3">
            <a:extLst>
              <a:ext uri="{FF2B5EF4-FFF2-40B4-BE49-F238E27FC236}">
                <a16:creationId xmlns:a16="http://schemas.microsoft.com/office/drawing/2014/main" id="{B7A73E4A-D400-9ED3-0BE9-D1C017D83533}"/>
              </a:ext>
            </a:extLst>
          </p:cNvPr>
          <p:cNvSpPr>
            <a:spLocks noGrp="1"/>
          </p:cNvSpPr>
          <p:nvPr>
            <p:ph sz="half" idx="2"/>
          </p:nvPr>
        </p:nvSpPr>
        <p:spPr>
          <a:xfrm>
            <a:off x="1241351" y="1900555"/>
            <a:ext cx="7641967" cy="8136794"/>
          </a:xfrm>
        </p:spPr>
        <p:txBody>
          <a:bodyPr vert="horz" lIns="91440" tIns="45720" rIns="91440" bIns="45720" rtlCol="0" anchor="t">
            <a:noAutofit/>
          </a:bodyPr>
          <a:lstStyle/>
          <a:p>
            <a:pPr marL="0" indent="0" algn="just">
              <a:buNone/>
            </a:pPr>
            <a:r>
              <a:rPr lang="en-US" sz="2200" b="1" u="sng">
                <a:latin typeface="Times New Roman"/>
                <a:ea typeface="Calibri"/>
                <a:cs typeface="Times New Roman"/>
              </a:rPr>
              <a:t>Initiation </a:t>
            </a:r>
            <a:endParaRPr lang="en-US" sz="2200" u="sng">
              <a:ea typeface="Calibri"/>
              <a:cs typeface="Calibri"/>
            </a:endParaRPr>
          </a:p>
          <a:p>
            <a:pPr algn="just">
              <a:buFont typeface="Wingdings" pitchFamily="34" charset="0"/>
              <a:buChar char="Ø"/>
            </a:pPr>
            <a:r>
              <a:rPr lang="en-US" sz="2200">
                <a:latin typeface="Times New Roman"/>
                <a:ea typeface="Calibri"/>
                <a:cs typeface="Times New Roman"/>
              </a:rPr>
              <a:t>Suo Moto</a:t>
            </a:r>
            <a:endParaRPr lang="en-US" sz="2200">
              <a:latin typeface="Times New Roman"/>
              <a:cs typeface="Times New Roman"/>
            </a:endParaRPr>
          </a:p>
          <a:p>
            <a:pPr algn="just">
              <a:buFont typeface="Wingdings" pitchFamily="34" charset="0"/>
              <a:buChar char="Ø"/>
            </a:pPr>
            <a:r>
              <a:rPr lang="en-US" sz="2200">
                <a:latin typeface="Times New Roman"/>
                <a:ea typeface="Calibri"/>
                <a:cs typeface="Times New Roman"/>
              </a:rPr>
              <a:t>Complaint u/s 31</a:t>
            </a:r>
            <a:endParaRPr lang="en-US" sz="2200" dirty="0">
              <a:latin typeface="Times New Roman"/>
              <a:ea typeface="Calibri"/>
              <a:cs typeface="Times New Roman"/>
            </a:endParaRPr>
          </a:p>
          <a:p>
            <a:pPr algn="just">
              <a:buFont typeface="Wingdings" pitchFamily="34" charset="0"/>
              <a:buChar char="Ø"/>
            </a:pPr>
            <a:r>
              <a:rPr lang="en-US" sz="2200">
                <a:latin typeface="Times New Roman"/>
                <a:ea typeface="Calibri"/>
                <a:cs typeface="Times New Roman"/>
              </a:rPr>
              <a:t>Recommendation of Competent Authority</a:t>
            </a:r>
            <a:endParaRPr lang="en-US" sz="2200" dirty="0">
              <a:latin typeface="Times New Roman"/>
              <a:ea typeface="Calibri"/>
              <a:cs typeface="Times New Roman"/>
            </a:endParaRPr>
          </a:p>
          <a:p>
            <a:pPr marL="0" indent="0" algn="just">
              <a:buNone/>
            </a:pPr>
            <a:endParaRPr lang="en-US" sz="2200" dirty="0">
              <a:latin typeface="Times New Roman"/>
              <a:ea typeface="Calibri"/>
              <a:cs typeface="Times New Roman"/>
            </a:endParaRPr>
          </a:p>
          <a:p>
            <a:pPr marL="0" indent="0" algn="just">
              <a:buNone/>
            </a:pPr>
            <a:r>
              <a:rPr lang="en-US" sz="2200" b="1" u="sng">
                <a:latin typeface="Times New Roman"/>
                <a:ea typeface="Calibri"/>
                <a:cs typeface="Times New Roman"/>
              </a:rPr>
              <a:t>Trigger Points</a:t>
            </a:r>
            <a:r>
              <a:rPr lang="en-US" sz="2200" b="1" dirty="0">
                <a:latin typeface="Times New Roman"/>
                <a:ea typeface="Calibri"/>
                <a:cs typeface="Times New Roman"/>
              </a:rPr>
              <a:t> </a:t>
            </a:r>
            <a:endParaRPr lang="en-US" sz="2200" dirty="0">
              <a:latin typeface="Times New Roman"/>
              <a:ea typeface="Calibri"/>
              <a:cs typeface="Times New Roman"/>
            </a:endParaRPr>
          </a:p>
          <a:p>
            <a:pPr algn="just">
              <a:buFont typeface="Wingdings" pitchFamily="34" charset="0"/>
              <a:buChar char="Ø"/>
            </a:pPr>
            <a:r>
              <a:rPr lang="en-US" sz="2200" dirty="0">
                <a:latin typeface="Times New Roman"/>
                <a:ea typeface="Calibri"/>
                <a:cs typeface="Times New Roman"/>
              </a:rPr>
              <a:t>Promoter defa</a:t>
            </a:r>
            <a:r>
              <a:rPr lang="en-US" sz="2200">
                <a:latin typeface="Times New Roman"/>
                <a:ea typeface="Calibri"/>
                <a:cs typeface="Times New Roman"/>
              </a:rPr>
              <a:t>ult in doing anything under RERA law</a:t>
            </a:r>
            <a:endParaRPr lang="en-US" sz="2200" dirty="0">
              <a:latin typeface="Times New Roman"/>
              <a:ea typeface="Calibri"/>
              <a:cs typeface="Times New Roman"/>
            </a:endParaRPr>
          </a:p>
          <a:p>
            <a:pPr algn="just">
              <a:buFont typeface="Wingdings" pitchFamily="34" charset="0"/>
              <a:buChar char="Ø"/>
            </a:pPr>
            <a:r>
              <a:rPr lang="en-US" sz="2200">
                <a:latin typeface="Times New Roman"/>
                <a:ea typeface="Calibri"/>
                <a:cs typeface="Times New Roman"/>
              </a:rPr>
              <a:t>Promoter violates terms of competent authority</a:t>
            </a:r>
            <a:endParaRPr lang="en-US" sz="2200" dirty="0">
              <a:latin typeface="Times New Roman"/>
              <a:ea typeface="Calibri"/>
              <a:cs typeface="Times New Roman"/>
            </a:endParaRPr>
          </a:p>
          <a:p>
            <a:pPr algn="just">
              <a:buFont typeface="Wingdings" pitchFamily="34" charset="0"/>
              <a:buChar char="Ø"/>
            </a:pPr>
            <a:r>
              <a:rPr lang="en-US" sz="2200" dirty="0">
                <a:latin typeface="Times New Roman"/>
                <a:ea typeface="Calibri"/>
                <a:cs typeface="Times New Roman"/>
              </a:rPr>
              <a:t>Involved in unfair trade practices or </a:t>
            </a:r>
            <a:r>
              <a:rPr lang="en-US" sz="2200">
                <a:latin typeface="Times New Roman"/>
                <a:ea typeface="Calibri"/>
                <a:cs typeface="Times New Roman"/>
              </a:rPr>
              <a:t>irregularities</a:t>
            </a:r>
            <a:endParaRPr lang="en-US" sz="2200" dirty="0">
              <a:latin typeface="Times New Roman"/>
              <a:ea typeface="Calibri"/>
              <a:cs typeface="Times New Roman"/>
            </a:endParaRPr>
          </a:p>
          <a:p>
            <a:pPr marL="0" indent="0" algn="just">
              <a:buNone/>
            </a:pPr>
            <a:endParaRPr lang="en-US" sz="2200" dirty="0">
              <a:latin typeface="Times New Roman"/>
              <a:ea typeface="Calibri"/>
              <a:cs typeface="Times New Roman"/>
            </a:endParaRPr>
          </a:p>
          <a:p>
            <a:pPr marL="0" indent="0" algn="just">
              <a:buNone/>
            </a:pPr>
            <a:r>
              <a:rPr lang="en-US" sz="2200" b="1" u="sng">
                <a:latin typeface="Times New Roman"/>
                <a:ea typeface="Calibri"/>
                <a:cs typeface="Times New Roman"/>
              </a:rPr>
              <a:t>Action Process</a:t>
            </a:r>
            <a:endParaRPr lang="en-US" sz="2200" dirty="0">
              <a:latin typeface="Times New Roman"/>
              <a:ea typeface="Calibri"/>
              <a:cs typeface="Times New Roman"/>
            </a:endParaRPr>
          </a:p>
          <a:p>
            <a:pPr algn="just">
              <a:buFont typeface="Wingdings" pitchFamily="34" charset="0"/>
              <a:buChar char="Ø"/>
            </a:pPr>
            <a:r>
              <a:rPr lang="en-US" sz="2200" dirty="0">
                <a:latin typeface="Times New Roman"/>
                <a:ea typeface="Calibri"/>
                <a:cs typeface="Times New Roman"/>
              </a:rPr>
              <a:t>30 day's notice to promoter before revocation</a:t>
            </a:r>
            <a:endParaRPr lang="en-US" sz="2200">
              <a:latin typeface="Times New Roman"/>
              <a:cs typeface="Times New Roman"/>
            </a:endParaRPr>
          </a:p>
          <a:p>
            <a:pPr algn="just">
              <a:buFont typeface="Wingdings" pitchFamily="34" charset="0"/>
              <a:buChar char="Ø"/>
            </a:pPr>
            <a:r>
              <a:rPr lang="en-US" sz="2200">
                <a:latin typeface="Times New Roman"/>
                <a:ea typeface="Calibri"/>
                <a:cs typeface="Times New Roman"/>
              </a:rPr>
              <a:t>Authority discretion to impose conditions without revocation</a:t>
            </a:r>
            <a:endParaRPr lang="en-US" sz="2200" dirty="0">
              <a:latin typeface="Times New Roman"/>
              <a:ea typeface="Calibri"/>
              <a:cs typeface="Times New Roman"/>
            </a:endParaRPr>
          </a:p>
          <a:p>
            <a:pPr algn="just">
              <a:buFont typeface="Wingdings" pitchFamily="34" charset="0"/>
              <a:buChar char="Ø"/>
            </a:pPr>
            <a:r>
              <a:rPr lang="en-US" sz="2200">
                <a:latin typeface="Times New Roman"/>
                <a:ea typeface="Calibri"/>
                <a:cs typeface="Times New Roman"/>
              </a:rPr>
              <a:t>Guidance under Order 8/2019</a:t>
            </a:r>
            <a:endParaRPr lang="en-US" sz="2200" dirty="0">
              <a:latin typeface="Times New Roman"/>
              <a:ea typeface="Calibri"/>
              <a:cs typeface="Times New Roman"/>
            </a:endParaRPr>
          </a:p>
          <a:p>
            <a:pPr marL="0" indent="0" algn="just">
              <a:buNone/>
            </a:pPr>
            <a:endParaRPr lang="en-US" sz="2200" dirty="0">
              <a:latin typeface="Times New Roman"/>
              <a:ea typeface="Calibri"/>
              <a:cs typeface="Times New Roman"/>
            </a:endParaRPr>
          </a:p>
          <a:p>
            <a:pPr marL="0" indent="0" algn="just">
              <a:buNone/>
            </a:pPr>
            <a:r>
              <a:rPr lang="en-US" sz="2200" b="1" u="sng">
                <a:latin typeface="Times New Roman"/>
                <a:ea typeface="Calibri"/>
                <a:cs typeface="Times New Roman"/>
              </a:rPr>
              <a:t>Upon Revocation</a:t>
            </a:r>
            <a:endParaRPr lang="en-US" sz="2200" u="sng">
              <a:latin typeface="Times New Roman"/>
              <a:ea typeface="Calibri"/>
              <a:cs typeface="Times New Roman"/>
            </a:endParaRPr>
          </a:p>
          <a:p>
            <a:pPr algn="just">
              <a:buFont typeface="Wingdings" pitchFamily="34" charset="0"/>
              <a:buChar char="Ø"/>
            </a:pPr>
            <a:r>
              <a:rPr lang="en-US" sz="2200">
                <a:latin typeface="Times New Roman"/>
                <a:ea typeface="Calibri"/>
                <a:cs typeface="Times New Roman"/>
              </a:rPr>
              <a:t> debar promoter from accessing webpage </a:t>
            </a:r>
            <a:endParaRPr lang="en-US" sz="2200" dirty="0">
              <a:latin typeface="Times New Roman"/>
              <a:ea typeface="Calibri"/>
              <a:cs typeface="Times New Roman"/>
            </a:endParaRPr>
          </a:p>
          <a:p>
            <a:pPr algn="just">
              <a:buFont typeface="Wingdings" pitchFamily="34" charset="0"/>
              <a:buChar char="Ø"/>
            </a:pPr>
            <a:r>
              <a:rPr lang="en-US" sz="2200">
                <a:latin typeface="Times New Roman"/>
                <a:ea typeface="Calibri"/>
                <a:cs typeface="Times New Roman"/>
              </a:rPr>
              <a:t>Facilitate remaining development work</a:t>
            </a:r>
            <a:endParaRPr lang="en-US" sz="2200" dirty="0">
              <a:latin typeface="Times New Roman"/>
              <a:ea typeface="Calibri"/>
              <a:cs typeface="Times New Roman"/>
            </a:endParaRPr>
          </a:p>
          <a:p>
            <a:pPr algn="just">
              <a:buFont typeface="Wingdings" pitchFamily="34" charset="0"/>
              <a:buChar char="Ø"/>
            </a:pPr>
            <a:r>
              <a:rPr lang="en-US" sz="2200">
                <a:latin typeface="Times New Roman"/>
                <a:ea typeface="Calibri"/>
                <a:cs typeface="Times New Roman"/>
              </a:rPr>
              <a:t>Freezing of Bank Accounts</a:t>
            </a:r>
            <a:endParaRPr lang="en-US" sz="2200" dirty="0">
              <a:latin typeface="Times New Roman"/>
              <a:ea typeface="Calibri"/>
              <a:cs typeface="Times New Roman"/>
            </a:endParaRPr>
          </a:p>
          <a:p>
            <a:pPr algn="just">
              <a:buFont typeface="Wingdings" pitchFamily="34" charset="0"/>
              <a:buChar char="Ø"/>
            </a:pPr>
            <a:r>
              <a:rPr lang="en-US" sz="2200">
                <a:latin typeface="Times New Roman"/>
                <a:ea typeface="Calibri"/>
                <a:cs typeface="Times New Roman"/>
              </a:rPr>
              <a:t>Protect interest of allottees as it may deem fit</a:t>
            </a:r>
            <a:endParaRPr lang="en-US" sz="2200" dirty="0">
              <a:latin typeface="Times New Roman"/>
              <a:ea typeface="Calibri"/>
              <a:cs typeface="Times New Roman"/>
            </a:endParaRPr>
          </a:p>
          <a:p>
            <a:pPr>
              <a:buFont typeface="Wingdings" pitchFamily="34" charset="0"/>
              <a:buChar char="Ø"/>
            </a:pPr>
            <a:endParaRPr lang="en-US" sz="2200" dirty="0">
              <a:latin typeface="Times New Roman"/>
              <a:ea typeface="Calibri"/>
              <a:cs typeface="Times New Roman"/>
            </a:endParaRPr>
          </a:p>
          <a:p>
            <a:pPr>
              <a:buFont typeface="Wingdings" pitchFamily="34" charset="0"/>
              <a:buChar char="Ø"/>
            </a:pPr>
            <a:endParaRPr lang="en-US" sz="2200" dirty="0">
              <a:latin typeface="Times New Roman"/>
              <a:ea typeface="Calibri"/>
              <a:cs typeface="Times New Roman"/>
            </a:endParaRPr>
          </a:p>
        </p:txBody>
      </p:sp>
      <p:sp>
        <p:nvSpPr>
          <p:cNvPr id="5" name="Text Placeholder 4">
            <a:extLst>
              <a:ext uri="{FF2B5EF4-FFF2-40B4-BE49-F238E27FC236}">
                <a16:creationId xmlns:a16="http://schemas.microsoft.com/office/drawing/2014/main" id="{7FE7AD02-5446-655D-B116-83BA0588632B}"/>
              </a:ext>
            </a:extLst>
          </p:cNvPr>
          <p:cNvSpPr>
            <a:spLocks noGrp="1"/>
          </p:cNvSpPr>
          <p:nvPr>
            <p:ph type="body" sz="quarter" idx="3"/>
          </p:nvPr>
        </p:nvSpPr>
        <p:spPr>
          <a:xfrm flipH="1">
            <a:off x="9419914" y="1321753"/>
            <a:ext cx="8259208" cy="609282"/>
          </a:xfrm>
        </p:spPr>
        <p:txBody>
          <a:bodyPr>
            <a:noAutofit/>
          </a:bodyPr>
          <a:lstStyle/>
          <a:p>
            <a:r>
              <a:rPr lang="en-US" sz="3400" u="sng">
                <a:latin typeface="Times New Roman"/>
                <a:ea typeface="Calibri"/>
                <a:cs typeface="Times New Roman"/>
              </a:rPr>
              <a:t>Section 8 - Handover/Assignment </a:t>
            </a:r>
            <a:r>
              <a:rPr lang="en-US" sz="3400" u="sng" dirty="0">
                <a:latin typeface="Times New Roman"/>
                <a:ea typeface="Calibri"/>
                <a:cs typeface="Times New Roman"/>
              </a:rPr>
              <a:t>of Project</a:t>
            </a:r>
          </a:p>
        </p:txBody>
      </p:sp>
      <p:sp>
        <p:nvSpPr>
          <p:cNvPr id="6" name="Content Placeholder 5">
            <a:extLst>
              <a:ext uri="{FF2B5EF4-FFF2-40B4-BE49-F238E27FC236}">
                <a16:creationId xmlns:a16="http://schemas.microsoft.com/office/drawing/2014/main" id="{0C6FEB6F-C71F-C158-D253-7FD34EF49D5D}"/>
              </a:ext>
            </a:extLst>
          </p:cNvPr>
          <p:cNvSpPr>
            <a:spLocks noGrp="1"/>
          </p:cNvSpPr>
          <p:nvPr>
            <p:ph sz="quarter" idx="4"/>
          </p:nvPr>
        </p:nvSpPr>
        <p:spPr>
          <a:xfrm>
            <a:off x="9416385" y="2566761"/>
            <a:ext cx="7749880" cy="7978368"/>
          </a:xfrm>
        </p:spPr>
        <p:txBody>
          <a:bodyPr vert="horz" lIns="91440" tIns="45720" rIns="91440" bIns="45720" rtlCol="0" anchor="t">
            <a:normAutofit/>
          </a:bodyPr>
          <a:lstStyle/>
          <a:p>
            <a:pPr>
              <a:buFont typeface="Wingdings" pitchFamily="34" charset="0"/>
              <a:buChar char="Ø"/>
            </a:pPr>
            <a:r>
              <a:rPr lang="en-US" sz="2200">
                <a:latin typeface="Times New Roman"/>
                <a:ea typeface="Calibri"/>
                <a:cs typeface="Times New Roman"/>
              </a:rPr>
              <a:t>Obligation of Authority on Lapse or Revocation</a:t>
            </a:r>
            <a:endParaRPr lang="en-US" sz="2200">
              <a:latin typeface="Times New Roman"/>
              <a:cs typeface="Times New Roman"/>
            </a:endParaRPr>
          </a:p>
          <a:p>
            <a:pPr algn="just">
              <a:buFont typeface="Wingdings" pitchFamily="34" charset="0"/>
              <a:buChar char="Ø"/>
            </a:pPr>
            <a:endParaRPr lang="en-US" sz="2200" dirty="0">
              <a:latin typeface="Times New Roman"/>
              <a:ea typeface="Calibri"/>
              <a:cs typeface="Times New Roman"/>
            </a:endParaRPr>
          </a:p>
          <a:p>
            <a:pPr algn="just">
              <a:buFont typeface="Wingdings" pitchFamily="34" charset="0"/>
              <a:buChar char="Ø"/>
            </a:pPr>
            <a:r>
              <a:rPr lang="en-US" sz="2200">
                <a:latin typeface="Times New Roman"/>
                <a:ea typeface="Calibri"/>
                <a:cs typeface="Times New Roman"/>
              </a:rPr>
              <a:t>Option to consult State Government for completion of remaining development work</a:t>
            </a:r>
            <a:endParaRPr lang="en-US" sz="2200" dirty="0">
              <a:latin typeface="Times New Roman"/>
              <a:ea typeface="Calibri"/>
              <a:cs typeface="Times New Roman"/>
            </a:endParaRPr>
          </a:p>
          <a:p>
            <a:pPr algn="just">
              <a:buFont typeface="Wingdings" pitchFamily="34" charset="0"/>
              <a:buChar char="Ø"/>
            </a:pPr>
            <a:endParaRPr lang="en-US" sz="2200" dirty="0">
              <a:latin typeface="Times New Roman"/>
              <a:ea typeface="Calibri"/>
              <a:cs typeface="Times New Roman"/>
            </a:endParaRPr>
          </a:p>
          <a:p>
            <a:pPr algn="just">
              <a:buFont typeface="Wingdings" pitchFamily="34" charset="0"/>
              <a:buChar char="Ø"/>
            </a:pPr>
            <a:r>
              <a:rPr lang="en-US" sz="2200">
                <a:latin typeface="Times New Roman"/>
                <a:ea typeface="Calibri"/>
                <a:cs typeface="Times New Roman"/>
              </a:rPr>
              <a:t>No direction u/s 8 before expiry</a:t>
            </a:r>
            <a:r>
              <a:rPr lang="en-US" sz="2200" dirty="0">
                <a:latin typeface="Times New Roman"/>
                <a:ea typeface="Calibri"/>
                <a:cs typeface="Times New Roman"/>
              </a:rPr>
              <a:t> of 60 days of decision of revocation</a:t>
            </a:r>
            <a:endParaRPr lang="en-US" sz="2200">
              <a:latin typeface="Times New Roman"/>
              <a:cs typeface="Times New Roman"/>
            </a:endParaRPr>
          </a:p>
          <a:p>
            <a:pPr algn="just">
              <a:buFont typeface="Wingdings" pitchFamily="34" charset="0"/>
              <a:buChar char="Ø"/>
            </a:pPr>
            <a:endParaRPr lang="en-US" sz="2200" dirty="0">
              <a:latin typeface="Times New Roman"/>
              <a:ea typeface="Calibri"/>
              <a:cs typeface="Times New Roman"/>
            </a:endParaRPr>
          </a:p>
          <a:p>
            <a:pPr algn="just">
              <a:buFont typeface="Wingdings" pitchFamily="34" charset="0"/>
              <a:buChar char="Ø"/>
            </a:pPr>
            <a:r>
              <a:rPr lang="en-US" sz="2200">
                <a:latin typeface="Times New Roman"/>
                <a:ea typeface="Calibri"/>
                <a:cs typeface="Times New Roman"/>
              </a:rPr>
              <a:t>Association of Allottees to have first right of refusal</a:t>
            </a:r>
            <a:endParaRPr lang="en-US" sz="2200" dirty="0">
              <a:latin typeface="Times New Roman"/>
              <a:ea typeface="Calibri"/>
              <a:cs typeface="Times New Roman"/>
            </a:endParaRPr>
          </a:p>
          <a:p>
            <a:pPr algn="just">
              <a:buFont typeface="Wingdings" pitchFamily="34" charset="0"/>
              <a:buChar char="Ø"/>
            </a:pPr>
            <a:endParaRPr lang="en-US" sz="2200" dirty="0">
              <a:latin typeface="Times New Roman"/>
              <a:ea typeface="Calibri"/>
              <a:cs typeface="Times New Roman"/>
            </a:endParaRPr>
          </a:p>
          <a:p>
            <a:pPr algn="just">
              <a:buFont typeface="Wingdings" pitchFamily="34" charset="0"/>
              <a:buChar char="Ø"/>
            </a:pPr>
            <a:r>
              <a:rPr lang="en-US" sz="2200">
                <a:latin typeface="Times New Roman"/>
                <a:ea typeface="Calibri"/>
                <a:cs typeface="Times New Roman"/>
              </a:rPr>
              <a:t>Unlike IBC , there are no detailed guidelines except Order 8/2019 for transfer of project and vesting of rights in the project </a:t>
            </a:r>
            <a:endParaRPr lang="en-US" sz="2200" dirty="0">
              <a:latin typeface="Times New Roman"/>
              <a:ea typeface="Calibri"/>
              <a:cs typeface="Times New Roman"/>
            </a:endParaRPr>
          </a:p>
          <a:p>
            <a:pPr algn="just">
              <a:buFont typeface="Wingdings" pitchFamily="34" charset="0"/>
              <a:buChar char="Ø"/>
            </a:pPr>
            <a:endParaRPr lang="en-US" sz="2200" dirty="0">
              <a:latin typeface="Times New Roman"/>
              <a:ea typeface="Calibri"/>
              <a:cs typeface="Times New Roman"/>
            </a:endParaRPr>
          </a:p>
          <a:p>
            <a:pPr algn="just">
              <a:buFont typeface="Wingdings" pitchFamily="34" charset="0"/>
              <a:buChar char="Ø"/>
            </a:pPr>
            <a:r>
              <a:rPr lang="en-US" sz="2200" dirty="0">
                <a:latin typeface="Times New Roman"/>
                <a:ea typeface="Calibri"/>
                <a:cs typeface="Times New Roman"/>
              </a:rPr>
              <a:t>No explicit provisions of </a:t>
            </a:r>
            <a:r>
              <a:rPr lang="en-US" sz="2200">
                <a:latin typeface="Times New Roman"/>
                <a:ea typeface="Calibri"/>
                <a:cs typeface="Times New Roman"/>
              </a:rPr>
              <a:t>monitoring by Authority post assignment u/s 8</a:t>
            </a:r>
            <a:endParaRPr lang="en-US" sz="2200" dirty="0">
              <a:latin typeface="Times New Roman"/>
              <a:ea typeface="Calibri"/>
              <a:cs typeface="Times New Roman"/>
            </a:endParaRPr>
          </a:p>
          <a:p>
            <a:pPr algn="just">
              <a:buFont typeface="Wingdings" pitchFamily="34" charset="0"/>
              <a:buChar char="Ø"/>
            </a:pPr>
            <a:endParaRPr lang="en-US" sz="2200" dirty="0">
              <a:latin typeface="Times New Roman"/>
              <a:ea typeface="Calibri"/>
              <a:cs typeface="Times New Roman"/>
            </a:endParaRPr>
          </a:p>
          <a:p>
            <a:pPr algn="just">
              <a:buFont typeface="Wingdings" pitchFamily="34" charset="0"/>
              <a:buChar char="Ø"/>
            </a:pPr>
            <a:r>
              <a:rPr lang="en-US" sz="2200">
                <a:latin typeface="Times New Roman"/>
                <a:ea typeface="Calibri"/>
                <a:cs typeface="Times New Roman"/>
              </a:rPr>
              <a:t>No separate wing set up to look after stalled/lapsed project </a:t>
            </a:r>
            <a:endParaRPr lang="en-US" sz="2200" dirty="0">
              <a:latin typeface="Times New Roman"/>
              <a:ea typeface="Calibri"/>
              <a:cs typeface="Times New Roman"/>
            </a:endParaRPr>
          </a:p>
          <a:p>
            <a:pPr>
              <a:buFont typeface="Wingdings" pitchFamily="34" charset="0"/>
              <a:buChar char="Ø"/>
            </a:pPr>
            <a:endParaRPr lang="en-US" sz="2200" dirty="0">
              <a:latin typeface="Times New Roman"/>
              <a:ea typeface="Calibri"/>
              <a:cs typeface="Times New Roman"/>
            </a:endParaRPr>
          </a:p>
          <a:p>
            <a:pPr>
              <a:buFont typeface="Wingdings" pitchFamily="34" charset="0"/>
              <a:buChar char="Ø"/>
            </a:pPr>
            <a:endParaRPr lang="en-US" sz="2200" dirty="0">
              <a:latin typeface="Times New Roman"/>
              <a:ea typeface="Calibri"/>
              <a:cs typeface="Times New Roman"/>
            </a:endParaRPr>
          </a:p>
          <a:p>
            <a:pPr>
              <a:buFont typeface="Wingdings" pitchFamily="34" charset="0"/>
              <a:buChar char="Ø"/>
            </a:pPr>
            <a:endParaRPr lang="en-US" sz="2200" dirty="0">
              <a:latin typeface="Times New Roman"/>
              <a:ea typeface="Calibri"/>
              <a:cs typeface="Times New Roman"/>
            </a:endParaRPr>
          </a:p>
          <a:p>
            <a:pPr>
              <a:buFont typeface="Wingdings" pitchFamily="34" charset="0"/>
              <a:buChar char="Ø"/>
            </a:pPr>
            <a:endParaRPr lang="en-US" sz="2200" dirty="0">
              <a:latin typeface="Times New Roman"/>
              <a:ea typeface="Calibri"/>
              <a:cs typeface="Times New Roman"/>
            </a:endParaRPr>
          </a:p>
        </p:txBody>
      </p:sp>
    </p:spTree>
    <p:extLst>
      <p:ext uri="{BB962C8B-B14F-4D97-AF65-F5344CB8AC3E}">
        <p14:creationId xmlns:p14="http://schemas.microsoft.com/office/powerpoint/2010/main" val="1600526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84E3B-28F7-0F78-AA9D-F059CF1943D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5A81E64-2804-E3DF-13DA-82E9723982D5}"/>
              </a:ext>
            </a:extLst>
          </p:cNvPr>
          <p:cNvSpPr/>
          <p:nvPr/>
        </p:nvSpPr>
        <p:spPr>
          <a:xfrm rot="10799999" flipH="1" flipV="1">
            <a:off x="2" y="36716"/>
            <a:ext cx="4823214" cy="10250284"/>
          </a:xfrm>
          <a:custGeom>
            <a:avLst/>
            <a:gdLst/>
            <a:ahLst/>
            <a:cxnLst/>
            <a:rect l="l" t="t" r="r" b="b"/>
            <a:pathLst>
              <a:path w="4823214" h="10403010">
                <a:moveTo>
                  <a:pt x="0" y="0"/>
                </a:moveTo>
                <a:lnTo>
                  <a:pt x="4823214" y="0"/>
                </a:lnTo>
                <a:lnTo>
                  <a:pt x="4823214" y="10403010"/>
                </a:lnTo>
                <a:lnTo>
                  <a:pt x="0" y="10403010"/>
                </a:lnTo>
                <a:lnTo>
                  <a:pt x="0" y="0"/>
                </a:lnTo>
                <a:close/>
              </a:path>
            </a:pathLst>
          </a:custGeom>
          <a:blipFill dpi="0" rotWithShape="1">
            <a:blip>
              <a:extLst>
                <a:ext uri="{96DAC541-7B7A-43D3-8B79-37D633B846F1}">
                  <asvg:svgBlip xmlns:asvg="http://schemas.microsoft.com/office/drawing/2016/SVG/main" r:embed="rId2"/>
                </a:ext>
              </a:extLst>
            </a:blip>
            <a:srcRect/>
            <a:stretch>
              <a:fillRect l="-68870" t="-68870" r="-68870" b="-68870"/>
            </a:stretch>
          </a:blipFill>
        </p:spPr>
        <p:txBody>
          <a:bodyPr/>
          <a:lstStyle/>
          <a:p>
            <a:endParaRPr lang="en-IN">
              <a:latin typeface="Times New Roman"/>
              <a:cs typeface="Times New Roman"/>
            </a:endParaRPr>
          </a:p>
        </p:txBody>
      </p:sp>
      <p:sp>
        <p:nvSpPr>
          <p:cNvPr id="3" name="Freeform 3">
            <a:extLst>
              <a:ext uri="{FF2B5EF4-FFF2-40B4-BE49-F238E27FC236}">
                <a16:creationId xmlns:a16="http://schemas.microsoft.com/office/drawing/2014/main" id="{B8DA4AB5-1E14-8711-5878-5C1F25C2DAAC}"/>
              </a:ext>
            </a:extLst>
          </p:cNvPr>
          <p:cNvSpPr/>
          <p:nvPr/>
        </p:nvSpPr>
        <p:spPr>
          <a:xfrm>
            <a:off x="-1402473" y="5011170"/>
            <a:ext cx="7715250" cy="5304429"/>
          </a:xfrm>
          <a:custGeom>
            <a:avLst/>
            <a:gdLst/>
            <a:ahLst/>
            <a:cxnLst/>
            <a:rect l="l" t="t" r="r" b="b"/>
            <a:pathLst>
              <a:path w="7715250" h="5143500">
                <a:moveTo>
                  <a:pt x="0" y="0"/>
                </a:moveTo>
                <a:lnTo>
                  <a:pt x="7715250" y="0"/>
                </a:lnTo>
                <a:lnTo>
                  <a:pt x="7715250" y="5143500"/>
                </a:lnTo>
                <a:lnTo>
                  <a:pt x="0" y="5143500"/>
                </a:lnTo>
                <a:lnTo>
                  <a:pt x="0" y="0"/>
                </a:lnTo>
                <a:close/>
              </a:path>
            </a:pathLst>
          </a:custGeom>
          <a:blipFill>
            <a:blip r:embed="rId3">
              <a:extLst>
                <a:ext uri="{BEBA8EAE-BF5A-486C-A8C5-ECC9F3942E4B}">
                  <a14:imgProps xmlns:a14="http://schemas.microsoft.com/office/drawing/2010/main">
                    <a14:imgLayer r:embed="rId4">
                      <a14:imgEffect>
                        <a14:sharpenSoften amount="27000"/>
                      </a14:imgEffect>
                      <a14:imgEffect>
                        <a14:brightnessContrast bright="12000"/>
                      </a14:imgEffect>
                    </a14:imgLayer>
                  </a14:imgProps>
                </a:ext>
              </a:extLst>
            </a:blip>
            <a:stretch>
              <a:fillRect/>
            </a:stretch>
          </a:blipFill>
        </p:spPr>
        <p:txBody>
          <a:bodyPr/>
          <a:lstStyle/>
          <a:p>
            <a:endParaRPr lang="en-IN">
              <a:latin typeface="Times New Roman"/>
              <a:cs typeface="Times New Roman"/>
            </a:endParaRPr>
          </a:p>
        </p:txBody>
      </p:sp>
      <p:sp>
        <p:nvSpPr>
          <p:cNvPr id="4" name="TextBox 4">
            <a:extLst>
              <a:ext uri="{FF2B5EF4-FFF2-40B4-BE49-F238E27FC236}">
                <a16:creationId xmlns:a16="http://schemas.microsoft.com/office/drawing/2014/main" id="{9F236891-C2C7-553E-299E-DD0351DBB6CB}"/>
              </a:ext>
            </a:extLst>
          </p:cNvPr>
          <p:cNvSpPr txBox="1"/>
          <p:nvPr/>
        </p:nvSpPr>
        <p:spPr>
          <a:xfrm>
            <a:off x="4811486" y="856902"/>
            <a:ext cx="6150429" cy="718145"/>
          </a:xfrm>
          <a:prstGeom prst="rect">
            <a:avLst/>
          </a:prstGeom>
        </p:spPr>
        <p:txBody>
          <a:bodyPr wrap="square" lIns="0" tIns="0" rIns="0" bIns="0" rtlCol="0" anchor="t">
            <a:spAutoFit/>
          </a:bodyPr>
          <a:lstStyle/>
          <a:p>
            <a:pPr algn="ctr">
              <a:lnSpc>
                <a:spcPts val="5590"/>
              </a:lnSpc>
              <a:spcBef>
                <a:spcPct val="0"/>
              </a:spcBef>
            </a:pPr>
            <a:r>
              <a:rPr lang="en-US" sz="4800" b="1" i="1">
                <a:solidFill>
                  <a:schemeClr val="tx2">
                    <a:lumMod val="76000"/>
                  </a:schemeClr>
                </a:solidFill>
                <a:latin typeface="Times New Roman"/>
                <a:ea typeface="Rubik One"/>
                <a:cs typeface="Times New Roman"/>
                <a:sym typeface="Rubik One"/>
              </a:rPr>
              <a:t>JUDICIAL JOURNEY</a:t>
            </a:r>
            <a:endParaRPr lang="en-US" sz="4800" b="1" i="1">
              <a:solidFill>
                <a:schemeClr val="tx2">
                  <a:lumMod val="76000"/>
                </a:schemeClr>
              </a:solidFill>
              <a:latin typeface="Times New Roman"/>
              <a:ea typeface="Rubik One"/>
              <a:cs typeface="Times New Roman"/>
            </a:endParaRPr>
          </a:p>
        </p:txBody>
      </p:sp>
      <p:sp>
        <p:nvSpPr>
          <p:cNvPr id="5" name="TextBox 5">
            <a:extLst>
              <a:ext uri="{FF2B5EF4-FFF2-40B4-BE49-F238E27FC236}">
                <a16:creationId xmlns:a16="http://schemas.microsoft.com/office/drawing/2014/main" id="{520FAF5A-619A-03A8-FB1B-D9F2640FA8EF}"/>
              </a:ext>
            </a:extLst>
          </p:cNvPr>
          <p:cNvSpPr txBox="1"/>
          <p:nvPr/>
        </p:nvSpPr>
        <p:spPr>
          <a:xfrm>
            <a:off x="5700884" y="2607129"/>
            <a:ext cx="11867647" cy="6822380"/>
          </a:xfrm>
          <a:prstGeom prst="rect">
            <a:avLst/>
          </a:prstGeom>
        </p:spPr>
        <p:txBody>
          <a:bodyPr wrap="square" lIns="0" tIns="0" rIns="0" bIns="0" rtlCol="0" anchor="t">
            <a:spAutoFit/>
          </a:bodyPr>
          <a:lstStyle/>
          <a:p>
            <a:pPr algn="just">
              <a:lnSpc>
                <a:spcPts val="3797"/>
              </a:lnSpc>
            </a:pPr>
            <a:r>
              <a:rPr lang="en-US" sz="3200">
                <a:latin typeface="Times New Roman"/>
                <a:ea typeface="Lora"/>
                <a:cs typeface="Times New Roman"/>
                <a:sym typeface="Lora"/>
              </a:rPr>
              <a:t>Pre RERA Hon’ble High Court, Bombay in Vaidehi Aakash matter </a:t>
            </a:r>
            <a:r>
              <a:rPr lang="en-US" sz="3200" dirty="0">
                <a:latin typeface="Times New Roman"/>
                <a:ea typeface="Lora"/>
                <a:cs typeface="Times New Roman"/>
                <a:sym typeface="Lora"/>
              </a:rPr>
              <a:t>concluded that:</a:t>
            </a:r>
          </a:p>
          <a:p>
            <a:pPr algn="just">
              <a:lnSpc>
                <a:spcPts val="3797"/>
              </a:lnSpc>
            </a:pPr>
            <a:endParaRPr lang="en-US" sz="3200">
              <a:latin typeface="Times New Roman"/>
              <a:ea typeface="Lora"/>
              <a:cs typeface="Times New Roman"/>
              <a:sym typeface="Lora"/>
            </a:endParaRPr>
          </a:p>
          <a:p>
            <a:pPr marL="749935" lvl="1" indent="-457200" algn="just">
              <a:lnSpc>
                <a:spcPts val="3797"/>
              </a:lnSpc>
              <a:buFont typeface="Wingdings"/>
              <a:buChar char="Ø"/>
            </a:pPr>
            <a:r>
              <a:rPr lang="en-US" sz="3200">
                <a:latin typeface="Times New Roman"/>
                <a:ea typeface="Lora"/>
                <a:cs typeface="Times New Roman"/>
                <a:sym typeface="Lora"/>
              </a:rPr>
              <a:t>There is no privity of contract between society and new buyers.</a:t>
            </a:r>
            <a:endParaRPr lang="en-US" sz="3200">
              <a:latin typeface="Times New Roman"/>
              <a:ea typeface="Lora"/>
              <a:cs typeface="Times New Roman"/>
            </a:endParaRPr>
          </a:p>
          <a:p>
            <a:pPr marL="457200" indent="-457200" algn="just">
              <a:lnSpc>
                <a:spcPts val="3797"/>
              </a:lnSpc>
              <a:buFont typeface="Wingdings"/>
              <a:buChar char="Ø"/>
            </a:pPr>
            <a:endParaRPr lang="en-US" sz="3200">
              <a:latin typeface="Times New Roman"/>
              <a:ea typeface="Lora"/>
              <a:cs typeface="Times New Roman"/>
            </a:endParaRPr>
          </a:p>
          <a:p>
            <a:pPr marL="749935" lvl="1" indent="-457200" algn="just">
              <a:lnSpc>
                <a:spcPts val="3797"/>
              </a:lnSpc>
              <a:buFont typeface="Wingdings"/>
              <a:buChar char="Ø"/>
            </a:pPr>
            <a:r>
              <a:rPr lang="en-US" sz="3200">
                <a:latin typeface="Times New Roman"/>
                <a:ea typeface="Lora"/>
                <a:cs typeface="Times New Roman"/>
                <a:sym typeface="Lora"/>
              </a:rPr>
              <a:t>All monies are collected by old developer.</a:t>
            </a:r>
            <a:endParaRPr lang="en-US" sz="3200">
              <a:latin typeface="Times New Roman"/>
              <a:ea typeface="Lora"/>
              <a:cs typeface="Times New Roman"/>
            </a:endParaRPr>
          </a:p>
          <a:p>
            <a:pPr marL="457200" indent="-457200" algn="just">
              <a:lnSpc>
                <a:spcPts val="3797"/>
              </a:lnSpc>
              <a:buFont typeface="Wingdings"/>
              <a:buChar char="Ø"/>
            </a:pPr>
            <a:endParaRPr lang="en-US" sz="3200">
              <a:latin typeface="Times New Roman"/>
              <a:ea typeface="Lora"/>
              <a:cs typeface="Times New Roman"/>
            </a:endParaRPr>
          </a:p>
          <a:p>
            <a:pPr marL="749935" lvl="1" indent="-457200" algn="just">
              <a:lnSpc>
                <a:spcPts val="3797"/>
              </a:lnSpc>
              <a:buFont typeface="Wingdings"/>
              <a:buChar char="Ø"/>
            </a:pPr>
            <a:r>
              <a:rPr lang="en-US" sz="3200">
                <a:latin typeface="Times New Roman"/>
                <a:ea typeface="Lora"/>
                <a:cs typeface="Times New Roman"/>
                <a:sym typeface="Lora"/>
              </a:rPr>
              <a:t>Society is not promoter.</a:t>
            </a:r>
            <a:endParaRPr lang="en-US" sz="3200">
              <a:latin typeface="Times New Roman"/>
              <a:ea typeface="Lora"/>
              <a:cs typeface="Times New Roman"/>
            </a:endParaRPr>
          </a:p>
          <a:p>
            <a:pPr marL="457200" indent="-457200" algn="just">
              <a:lnSpc>
                <a:spcPts val="3797"/>
              </a:lnSpc>
              <a:buFont typeface="Wingdings"/>
              <a:buChar char="Ø"/>
            </a:pPr>
            <a:endParaRPr lang="en-US" sz="3200">
              <a:latin typeface="Times New Roman"/>
              <a:ea typeface="Lora"/>
              <a:cs typeface="Times New Roman"/>
            </a:endParaRPr>
          </a:p>
          <a:p>
            <a:pPr marL="749935" lvl="1" indent="-457200" algn="just">
              <a:lnSpc>
                <a:spcPts val="3797"/>
              </a:lnSpc>
              <a:buFont typeface="Wingdings"/>
              <a:buChar char="Ø"/>
            </a:pPr>
            <a:r>
              <a:rPr lang="en-US" sz="3200">
                <a:latin typeface="Times New Roman"/>
                <a:ea typeface="Lora"/>
                <a:cs typeface="Times New Roman"/>
                <a:sym typeface="Lora"/>
              </a:rPr>
              <a:t>New Buyer can have remedies against old developer but not the society.</a:t>
            </a:r>
            <a:endParaRPr lang="en-US" sz="3200">
              <a:latin typeface="Times New Roman"/>
              <a:ea typeface="Lora"/>
              <a:cs typeface="Times New Roman"/>
            </a:endParaRPr>
          </a:p>
          <a:p>
            <a:pPr algn="just">
              <a:lnSpc>
                <a:spcPts val="3797"/>
              </a:lnSpc>
            </a:pPr>
            <a:endParaRPr lang="en-US" sz="3200">
              <a:solidFill>
                <a:srgbClr val="1F2020"/>
              </a:solidFill>
              <a:latin typeface="Times New Roman"/>
              <a:ea typeface="Lora"/>
              <a:cs typeface="Times New Roman"/>
              <a:sym typeface="Lora"/>
            </a:endParaRPr>
          </a:p>
          <a:p>
            <a:pPr algn="just">
              <a:lnSpc>
                <a:spcPts val="3797"/>
              </a:lnSpc>
            </a:pPr>
            <a:r>
              <a:rPr lang="en-US" sz="3200">
                <a:solidFill>
                  <a:srgbClr val="CF1313"/>
                </a:solidFill>
                <a:latin typeface="Times New Roman"/>
                <a:ea typeface="Lora"/>
                <a:cs typeface="Times New Roman"/>
                <a:sym typeface="Lora"/>
              </a:rPr>
              <a:t>Note : Vaidehi Aakash was reconfirmed by Hon’ble High Court, Bombay even post implementation of RERA.</a:t>
            </a:r>
          </a:p>
        </p:txBody>
      </p:sp>
    </p:spTree>
    <p:extLst>
      <p:ext uri="{BB962C8B-B14F-4D97-AF65-F5344CB8AC3E}">
        <p14:creationId xmlns:p14="http://schemas.microsoft.com/office/powerpoint/2010/main" val="2632162054"/>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799999" flipH="1" flipV="1">
            <a:off x="1" y="6016"/>
            <a:ext cx="4823214" cy="10280984"/>
          </a:xfrm>
          <a:custGeom>
            <a:avLst/>
            <a:gdLst/>
            <a:ahLst/>
            <a:cxnLst/>
            <a:rect l="l" t="t" r="r" b="b"/>
            <a:pathLst>
              <a:path w="4823214" h="10403010">
                <a:moveTo>
                  <a:pt x="0" y="0"/>
                </a:moveTo>
                <a:lnTo>
                  <a:pt x="4823214" y="0"/>
                </a:lnTo>
                <a:lnTo>
                  <a:pt x="4823214" y="10403010"/>
                </a:lnTo>
                <a:lnTo>
                  <a:pt x="0" y="10403010"/>
                </a:lnTo>
                <a:lnTo>
                  <a:pt x="0" y="0"/>
                </a:lnTo>
                <a:close/>
              </a:path>
            </a:pathLst>
          </a:custGeom>
          <a:blipFill>
            <a:blip>
              <a:extLst>
                <a:ext uri="{96DAC541-7B7A-43D3-8B79-37D633B846F1}">
                  <asvg:svgBlip xmlns:asvg="http://schemas.microsoft.com/office/drawing/2016/SVG/main" r:embed="rId3"/>
                </a:ext>
              </a:extLst>
            </a:blip>
            <a:stretch>
              <a:fillRect l="-68870" t="-68870" r="-68870" b="-68870"/>
            </a:stretch>
          </a:blipFill>
        </p:spPr>
        <p:txBody>
          <a:bodyPr/>
          <a:lstStyle/>
          <a:p>
            <a:endParaRPr lang="en-IN"/>
          </a:p>
        </p:txBody>
      </p:sp>
      <p:sp>
        <p:nvSpPr>
          <p:cNvPr id="3" name="Freeform 3"/>
          <p:cNvSpPr/>
          <p:nvPr/>
        </p:nvSpPr>
        <p:spPr>
          <a:xfrm>
            <a:off x="-1446017" y="5137485"/>
            <a:ext cx="7715250" cy="5143500"/>
          </a:xfrm>
          <a:custGeom>
            <a:avLst/>
            <a:gdLst/>
            <a:ahLst/>
            <a:cxnLst/>
            <a:rect l="l" t="t" r="r" b="b"/>
            <a:pathLst>
              <a:path w="7715250" h="5143500">
                <a:moveTo>
                  <a:pt x="0" y="0"/>
                </a:moveTo>
                <a:lnTo>
                  <a:pt x="7715250" y="0"/>
                </a:lnTo>
                <a:lnTo>
                  <a:pt x="7715250" y="5143500"/>
                </a:lnTo>
                <a:lnTo>
                  <a:pt x="0" y="5143500"/>
                </a:lnTo>
                <a:lnTo>
                  <a:pt x="0" y="0"/>
                </a:lnTo>
                <a:close/>
              </a:path>
            </a:pathLst>
          </a:custGeom>
          <a:blipFill>
            <a:blip r:embed="rId4">
              <a:extLst>
                <a:ext uri="{BEBA8EAE-BF5A-486C-A8C5-ECC9F3942E4B}">
                  <a14:imgProps xmlns:a14="http://schemas.microsoft.com/office/drawing/2010/main">
                    <a14:imgLayer r:embed="rId5">
                      <a14:imgEffect>
                        <a14:sharpenSoften amount="28000"/>
                      </a14:imgEffect>
                      <a14:imgEffect>
                        <a14:brightnessContrast bright="18000" contrast="-1000"/>
                      </a14:imgEffect>
                    </a14:imgLayer>
                  </a14:imgProps>
                </a:ext>
              </a:extLst>
            </a:blip>
            <a:stretch>
              <a:fillRect/>
            </a:stretch>
          </a:blipFill>
        </p:spPr>
        <p:txBody>
          <a:bodyPr/>
          <a:lstStyle/>
          <a:p>
            <a:endParaRPr lang="en-IN"/>
          </a:p>
        </p:txBody>
      </p:sp>
      <p:sp>
        <p:nvSpPr>
          <p:cNvPr id="4" name="TextBox 4"/>
          <p:cNvSpPr txBox="1"/>
          <p:nvPr/>
        </p:nvSpPr>
        <p:spPr>
          <a:xfrm>
            <a:off x="4713514" y="865414"/>
            <a:ext cx="8859960" cy="723275"/>
          </a:xfrm>
          <a:prstGeom prst="rect">
            <a:avLst/>
          </a:prstGeom>
        </p:spPr>
        <p:txBody>
          <a:bodyPr wrap="square" lIns="0" tIns="0" rIns="0" bIns="0" rtlCol="0" anchor="t">
            <a:spAutoFit/>
          </a:bodyPr>
          <a:lstStyle/>
          <a:p>
            <a:pPr algn="ctr">
              <a:lnSpc>
                <a:spcPts val="5590"/>
              </a:lnSpc>
              <a:spcBef>
                <a:spcPct val="0"/>
              </a:spcBef>
            </a:pPr>
            <a:r>
              <a:rPr lang="en-US" sz="4800" b="1" i="1">
                <a:solidFill>
                  <a:schemeClr val="tx2">
                    <a:lumMod val="76000"/>
                  </a:schemeClr>
                </a:solidFill>
                <a:latin typeface="Times New Roman"/>
                <a:ea typeface="Rubik One"/>
                <a:cs typeface="Times New Roman"/>
                <a:sym typeface="Rubik One"/>
              </a:rPr>
              <a:t>JUDICIAL JOURNEY CONTD…</a:t>
            </a:r>
            <a:endParaRPr lang="en-US" sz="4800" b="1" i="1">
              <a:solidFill>
                <a:schemeClr val="tx2">
                  <a:lumMod val="76000"/>
                </a:schemeClr>
              </a:solidFill>
              <a:latin typeface="Times New Roman"/>
              <a:ea typeface="Rubik One"/>
              <a:cs typeface="Times New Roman"/>
            </a:endParaRPr>
          </a:p>
        </p:txBody>
      </p:sp>
      <p:sp>
        <p:nvSpPr>
          <p:cNvPr id="5" name="TextBox 5"/>
          <p:cNvSpPr txBox="1"/>
          <p:nvPr/>
        </p:nvSpPr>
        <p:spPr>
          <a:xfrm>
            <a:off x="5562600" y="2356757"/>
            <a:ext cx="12107449" cy="6545125"/>
          </a:xfrm>
          <a:prstGeom prst="rect">
            <a:avLst/>
          </a:prstGeom>
        </p:spPr>
        <p:txBody>
          <a:bodyPr lIns="0" tIns="0" rIns="0" bIns="0" rtlCol="0" anchor="t">
            <a:spAutoFit/>
          </a:bodyPr>
          <a:lstStyle/>
          <a:p>
            <a:pPr marL="282575" lvl="1" algn="just">
              <a:lnSpc>
                <a:spcPct val="150000"/>
              </a:lnSpc>
            </a:pPr>
            <a:r>
              <a:rPr lang="en-US" sz="3000">
                <a:solidFill>
                  <a:srgbClr val="1F2020"/>
                </a:solidFill>
                <a:latin typeface="Times New Roman"/>
                <a:ea typeface="Lora"/>
                <a:cs typeface="Times New Roman"/>
                <a:sym typeface="Lora"/>
              </a:rPr>
              <a:t>Post RERA Hon’ble High Court, Bombay in WP 2157 vide its order </a:t>
            </a:r>
            <a:r>
              <a:rPr lang="en-US" sz="3000" dirty="0">
                <a:solidFill>
                  <a:srgbClr val="1F2020"/>
                </a:solidFill>
                <a:latin typeface="Times New Roman"/>
                <a:ea typeface="Lora"/>
                <a:cs typeface="Times New Roman"/>
                <a:sym typeface="Lora"/>
              </a:rPr>
              <a:t>dated 13th December 2023 in Kapil Kunj CHS &amp; others Vs State of Maharashtra concluded that:</a:t>
            </a:r>
            <a:endParaRPr lang="en-US" sz="3000">
              <a:latin typeface="Times New Roman"/>
              <a:cs typeface="Times New Roman"/>
            </a:endParaRPr>
          </a:p>
          <a:p>
            <a:pPr algn="just">
              <a:lnSpc>
                <a:spcPts val="3662"/>
              </a:lnSpc>
            </a:pPr>
            <a:endParaRPr lang="en-US" sz="3000" dirty="0">
              <a:solidFill>
                <a:srgbClr val="1F2020"/>
              </a:solidFill>
              <a:latin typeface="Times New Roman"/>
              <a:ea typeface="Lora"/>
              <a:cs typeface="Times New Roman"/>
            </a:endParaRPr>
          </a:p>
          <a:p>
            <a:pPr marL="457200" indent="-457200" algn="just">
              <a:lnSpc>
                <a:spcPts val="3662"/>
              </a:lnSpc>
              <a:buFont typeface="Wingdings" panose="020B0604020202020204" pitchFamily="34" charset="0"/>
              <a:buChar char="Ø"/>
            </a:pPr>
            <a:r>
              <a:rPr lang="en-US" sz="3000">
                <a:solidFill>
                  <a:srgbClr val="1F2020"/>
                </a:solidFill>
                <a:latin typeface="Times New Roman"/>
                <a:ea typeface="Lora"/>
                <a:cs typeface="Times New Roman"/>
                <a:sym typeface="Lora"/>
              </a:rPr>
              <a:t>There is no privity of contract between society and new buyers.</a:t>
            </a:r>
            <a:endParaRPr lang="en-US" sz="3000">
              <a:solidFill>
                <a:srgbClr val="1F2020"/>
              </a:solidFill>
              <a:latin typeface="Times New Roman"/>
              <a:ea typeface="Lora"/>
              <a:cs typeface="Times New Roman"/>
            </a:endParaRPr>
          </a:p>
          <a:p>
            <a:pPr marL="457200" indent="-457200" algn="just">
              <a:lnSpc>
                <a:spcPct val="200000"/>
              </a:lnSpc>
              <a:buFont typeface="Wingdings" panose="020B0604020202020204" pitchFamily="34" charset="0"/>
              <a:buChar char="Ø"/>
            </a:pPr>
            <a:endParaRPr lang="en-US" sz="800" dirty="0">
              <a:solidFill>
                <a:srgbClr val="1F2020"/>
              </a:solidFill>
              <a:latin typeface="Times New Roman"/>
              <a:ea typeface="Lora"/>
              <a:cs typeface="Times New Roman"/>
            </a:endParaRPr>
          </a:p>
          <a:p>
            <a:pPr marL="457200" indent="-457200" algn="just">
              <a:lnSpc>
                <a:spcPts val="3662"/>
              </a:lnSpc>
              <a:buFont typeface="Wingdings" panose="020B0604020202020204" pitchFamily="34" charset="0"/>
              <a:buChar char="Ø"/>
            </a:pPr>
            <a:r>
              <a:rPr lang="en-US" sz="3000">
                <a:solidFill>
                  <a:srgbClr val="1F2020"/>
                </a:solidFill>
                <a:latin typeface="Times New Roman"/>
                <a:ea typeface="Lora"/>
                <a:cs typeface="Times New Roman"/>
                <a:sym typeface="Lora"/>
              </a:rPr>
              <a:t>Society is not Promoter.</a:t>
            </a:r>
            <a:endParaRPr lang="en-US" sz="3000">
              <a:solidFill>
                <a:srgbClr val="1F2020"/>
              </a:solidFill>
              <a:latin typeface="Times New Roman"/>
              <a:ea typeface="Lora"/>
              <a:cs typeface="Times New Roman"/>
            </a:endParaRPr>
          </a:p>
          <a:p>
            <a:pPr marL="457200" indent="-457200" algn="just">
              <a:lnSpc>
                <a:spcPct val="200000"/>
              </a:lnSpc>
              <a:buFont typeface="Wingdings" panose="020B0604020202020204" pitchFamily="34" charset="0"/>
              <a:buChar char="Ø"/>
            </a:pPr>
            <a:endParaRPr lang="en-US" sz="800" dirty="0">
              <a:solidFill>
                <a:srgbClr val="1F2020"/>
              </a:solidFill>
              <a:latin typeface="Times New Roman"/>
              <a:ea typeface="Lora"/>
              <a:cs typeface="Times New Roman"/>
            </a:endParaRPr>
          </a:p>
          <a:p>
            <a:pPr marL="457200" indent="-457200" algn="just">
              <a:lnSpc>
                <a:spcPts val="3662"/>
              </a:lnSpc>
              <a:buFont typeface="Wingdings" panose="020B0604020202020204" pitchFamily="34" charset="0"/>
              <a:buChar char="Ø"/>
            </a:pPr>
            <a:r>
              <a:rPr lang="en-US" sz="3000">
                <a:solidFill>
                  <a:srgbClr val="1F2020"/>
                </a:solidFill>
                <a:latin typeface="Times New Roman"/>
                <a:ea typeface="Lora"/>
                <a:cs typeface="Times New Roman"/>
                <a:sym typeface="Lora"/>
              </a:rPr>
              <a:t>New Buyer can have remedies against old developer but not the society.</a:t>
            </a:r>
            <a:endParaRPr lang="en-US" sz="3000">
              <a:solidFill>
                <a:srgbClr val="1F2020"/>
              </a:solidFill>
              <a:latin typeface="Times New Roman"/>
              <a:ea typeface="Lora"/>
              <a:cs typeface="Times New Roman"/>
            </a:endParaRPr>
          </a:p>
          <a:p>
            <a:pPr marL="457200" indent="-457200" algn="just">
              <a:lnSpc>
                <a:spcPct val="200000"/>
              </a:lnSpc>
              <a:buFont typeface="Wingdings" panose="020B0604020202020204" pitchFamily="34" charset="0"/>
              <a:buChar char="Ø"/>
            </a:pPr>
            <a:endParaRPr lang="en-US" sz="800" dirty="0">
              <a:solidFill>
                <a:srgbClr val="1F2020"/>
              </a:solidFill>
              <a:latin typeface="Times New Roman"/>
              <a:ea typeface="Lora"/>
              <a:cs typeface="Times New Roman"/>
            </a:endParaRPr>
          </a:p>
          <a:p>
            <a:pPr marL="457200" indent="-457200" algn="just">
              <a:lnSpc>
                <a:spcPct val="150000"/>
              </a:lnSpc>
              <a:buFont typeface="Wingdings" panose="020B0604020202020204" pitchFamily="34" charset="0"/>
              <a:buChar char="Ø"/>
            </a:pPr>
            <a:r>
              <a:rPr lang="en-US" sz="3000" dirty="0">
                <a:solidFill>
                  <a:srgbClr val="1F2020"/>
                </a:solidFill>
                <a:latin typeface="Times New Roman"/>
                <a:ea typeface="Lora"/>
                <a:cs typeface="Times New Roman"/>
                <a:sym typeface="Lora"/>
              </a:rPr>
              <a:t>Vaidehi Aakash &amp; Goregaon Pearl still prevails in the State of </a:t>
            </a:r>
            <a:r>
              <a:rPr lang="en-US" sz="3000">
                <a:solidFill>
                  <a:srgbClr val="1F2020"/>
                </a:solidFill>
                <a:latin typeface="Times New Roman"/>
                <a:ea typeface="Lora"/>
                <a:cs typeface="Times New Roman"/>
                <a:sym typeface="Lora"/>
              </a:rPr>
              <a:t>Maharashtra,</a:t>
            </a:r>
            <a:r>
              <a:rPr lang="en-US" sz="3000" dirty="0">
                <a:solidFill>
                  <a:srgbClr val="1F2020"/>
                </a:solidFill>
                <a:latin typeface="Times New Roman"/>
                <a:ea typeface="Lora"/>
                <a:cs typeface="Times New Roman"/>
                <a:sym typeface="Lora"/>
              </a:rPr>
              <a:t> and it is binding on Maha Rera and Appellate Tribunal, Maha RERA</a:t>
            </a:r>
            <a:endParaRPr lang="en-US" sz="3000">
              <a:solidFill>
                <a:srgbClr val="1F2020"/>
              </a:solidFill>
              <a:latin typeface="Times New Roman"/>
              <a:ea typeface="Lora"/>
              <a:cs typeface="Times New Roman"/>
            </a:endParaRPr>
          </a:p>
          <a:p>
            <a:pPr marL="457200" indent="-457200" algn="just">
              <a:lnSpc>
                <a:spcPts val="3662"/>
              </a:lnSpc>
              <a:buFont typeface="Wingdings"/>
              <a:buChar char="Ø"/>
            </a:pPr>
            <a:endParaRPr lang="en-US" sz="3000" dirty="0">
              <a:solidFill>
                <a:srgbClr val="1F2020"/>
              </a:solidFill>
              <a:latin typeface="Times New Roman"/>
              <a:ea typeface="Lora"/>
              <a:cs typeface="Times New Roman"/>
            </a:endParaRPr>
          </a:p>
        </p:txBody>
      </p:sp>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20</Slides>
  <Notes>1</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        Stakeholders</vt:lpstr>
      <vt:lpstr>IBC on  Real Estate</vt:lpstr>
      <vt:lpstr>Revocation Process - Maha Rera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Intricacies under Re-development/self-Development of socities</dc:title>
  <dc:creator>PC</dc:creator>
  <cp:revision>1061</cp:revision>
  <dcterms:created xsi:type="dcterms:W3CDTF">2006-08-16T00:00:00Z</dcterms:created>
  <dcterms:modified xsi:type="dcterms:W3CDTF">2026-06-22T11:12:44Z</dcterms:modified>
  <dc:identifier>DAG6nQ838_0</dc:identifier>
</cp:coreProperties>
</file>