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2"/>
  </p:notesMasterIdLst>
  <p:handoutMasterIdLst>
    <p:handoutMasterId r:id="rId33"/>
  </p:handoutMasterIdLst>
  <p:sldIdLst>
    <p:sldId id="259" r:id="rId2"/>
    <p:sldId id="303" r:id="rId3"/>
    <p:sldId id="296" r:id="rId4"/>
    <p:sldId id="261" r:id="rId5"/>
    <p:sldId id="299" r:id="rId6"/>
    <p:sldId id="263" r:id="rId7"/>
    <p:sldId id="293" r:id="rId8"/>
    <p:sldId id="262" r:id="rId9"/>
    <p:sldId id="264" r:id="rId10"/>
    <p:sldId id="265" r:id="rId11"/>
    <p:sldId id="266" r:id="rId12"/>
    <p:sldId id="267" r:id="rId13"/>
    <p:sldId id="268" r:id="rId14"/>
    <p:sldId id="269" r:id="rId15"/>
    <p:sldId id="300" r:id="rId16"/>
    <p:sldId id="301" r:id="rId17"/>
    <p:sldId id="302" r:id="rId18"/>
    <p:sldId id="270" r:id="rId19"/>
    <p:sldId id="271" r:id="rId20"/>
    <p:sldId id="282" r:id="rId21"/>
    <p:sldId id="283" r:id="rId22"/>
    <p:sldId id="284" r:id="rId23"/>
    <p:sldId id="275" r:id="rId24"/>
    <p:sldId id="288" r:id="rId25"/>
    <p:sldId id="277" r:id="rId26"/>
    <p:sldId id="292" r:id="rId27"/>
    <p:sldId id="286" r:id="rId28"/>
    <p:sldId id="298" r:id="rId29"/>
    <p:sldId id="280" r:id="rId30"/>
    <p:sldId id="290" r:id="rId31"/>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2172" autoAdjust="0"/>
  </p:normalViewPr>
  <p:slideViewPr>
    <p:cSldViewPr snapToGrid="0">
      <p:cViewPr varScale="1">
        <p:scale>
          <a:sx n="51" d="100"/>
          <a:sy n="51" d="100"/>
        </p:scale>
        <p:origin x="1184" y="3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hyperlink" Target="https://www.youtube.com/shorts/4YsIhFHYiGY" TargetMode="External"/><Relationship Id="rId2" Type="http://schemas.openxmlformats.org/officeDocument/2006/relationships/hyperlink" Target="https://www.youtube.com/shorts/FalaqwLiRpY" TargetMode="External"/><Relationship Id="rId1" Type="http://schemas.openxmlformats.org/officeDocument/2006/relationships/hyperlink" Target="https://www.youtube.com/shorts/H7JA35Tygew" TargetMode="External"/><Relationship Id="rId6" Type="http://schemas.openxmlformats.org/officeDocument/2006/relationships/image" Target="../media/image22.jpeg"/><Relationship Id="rId5" Type="http://schemas.openxmlformats.org/officeDocument/2006/relationships/hyperlink" Target="https://pxhere.com/de/photo/1253305" TargetMode="External"/><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xhere.com/de/photo/1253305" TargetMode="External"/><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A183D-0020-4645-B2C1-63E902FF41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285CD6F8-CEDD-42EE-9A8C-B533FDC97B7A}">
      <dgm:prSet phldrT="[Text]"/>
      <dgm:spPr>
        <a:solidFill>
          <a:schemeClr val="accent3"/>
        </a:solidFill>
      </dgm:spPr>
      <dgm:t>
        <a:bodyPr/>
        <a:lstStyle/>
        <a:p>
          <a:r>
            <a:rPr lang="en-IN" b="1" dirty="0"/>
            <a:t>Video 1</a:t>
          </a:r>
        </a:p>
      </dgm:t>
      <dgm:extLst>
        <a:ext uri="{E40237B7-FDA0-4F09-8148-C483321AD2D9}">
          <dgm14:cNvPr xmlns:dgm14="http://schemas.microsoft.com/office/drawing/2010/diagram" id="0" name="">
            <a:hlinkClick xmlns:r="http://schemas.openxmlformats.org/officeDocument/2006/relationships" r:id="rId1"/>
          </dgm14:cNvPr>
        </a:ext>
      </dgm:extLst>
    </dgm:pt>
    <dgm:pt modelId="{22C5719F-4D72-4AB2-A451-288308437C44}" type="parTrans" cxnId="{515D2236-CCBD-4C50-BAEF-B1BABB6D27C2}">
      <dgm:prSet/>
      <dgm:spPr/>
      <dgm:t>
        <a:bodyPr/>
        <a:lstStyle/>
        <a:p>
          <a:endParaRPr lang="en-IN"/>
        </a:p>
      </dgm:t>
    </dgm:pt>
    <dgm:pt modelId="{F2844061-C6F4-4A11-BC59-CDC77D9740C6}" type="sibTrans" cxnId="{515D2236-CCBD-4C50-BAEF-B1BABB6D27C2}">
      <dgm:prSet/>
      <dgm:spPr/>
      <dgm:t>
        <a:bodyPr/>
        <a:lstStyle/>
        <a:p>
          <a:endParaRPr lang="en-IN"/>
        </a:p>
      </dgm:t>
    </dgm:pt>
    <dgm:pt modelId="{949FF3B5-7A0A-48C9-BF03-F6DD3D0A3CDE}">
      <dgm:prSet phldrT="[Text]"/>
      <dgm:spPr>
        <a:solidFill>
          <a:schemeClr val="accent3"/>
        </a:solidFill>
      </dgm:spPr>
      <dgm:t>
        <a:bodyPr/>
        <a:lstStyle/>
        <a:p>
          <a:r>
            <a:rPr lang="en-IN" b="1" dirty="0"/>
            <a:t>Video 2</a:t>
          </a:r>
        </a:p>
      </dgm:t>
      <dgm:extLst>
        <a:ext uri="{E40237B7-FDA0-4F09-8148-C483321AD2D9}">
          <dgm14:cNvPr xmlns:dgm14="http://schemas.microsoft.com/office/drawing/2010/diagram" id="0" name="">
            <a:hlinkClick xmlns:r="http://schemas.openxmlformats.org/officeDocument/2006/relationships" r:id="rId2"/>
          </dgm14:cNvPr>
        </a:ext>
      </dgm:extLst>
    </dgm:pt>
    <dgm:pt modelId="{0C13B843-C0D8-44DC-82FD-173748E96E60}" type="parTrans" cxnId="{E4863322-4A23-44A8-AE57-6276637B3FAA}">
      <dgm:prSet/>
      <dgm:spPr/>
      <dgm:t>
        <a:bodyPr/>
        <a:lstStyle/>
        <a:p>
          <a:endParaRPr lang="en-IN"/>
        </a:p>
      </dgm:t>
    </dgm:pt>
    <dgm:pt modelId="{05E28C91-A341-4318-822F-F70184355634}" type="sibTrans" cxnId="{E4863322-4A23-44A8-AE57-6276637B3FAA}">
      <dgm:prSet/>
      <dgm:spPr/>
      <dgm:t>
        <a:bodyPr/>
        <a:lstStyle/>
        <a:p>
          <a:endParaRPr lang="en-IN"/>
        </a:p>
      </dgm:t>
    </dgm:pt>
    <dgm:pt modelId="{645302E6-6CB9-4123-9153-B3B906FFC37A}">
      <dgm:prSet phldrT="[Text]"/>
      <dgm:spPr>
        <a:solidFill>
          <a:schemeClr val="accent3"/>
        </a:solidFill>
      </dgm:spPr>
      <dgm:t>
        <a:bodyPr/>
        <a:lstStyle/>
        <a:p>
          <a:r>
            <a:rPr lang="en-IN" b="1" dirty="0"/>
            <a:t>Video 3</a:t>
          </a:r>
        </a:p>
      </dgm:t>
      <dgm:extLst>
        <a:ext uri="{E40237B7-FDA0-4F09-8148-C483321AD2D9}">
          <dgm14:cNvPr xmlns:dgm14="http://schemas.microsoft.com/office/drawing/2010/diagram" id="0" name="">
            <a:hlinkClick xmlns:r="http://schemas.openxmlformats.org/officeDocument/2006/relationships" r:id="rId3"/>
          </dgm14:cNvPr>
        </a:ext>
      </dgm:extLst>
    </dgm:pt>
    <dgm:pt modelId="{83A57C68-8514-49B8-964F-CC2D7C5D3EAC}" type="parTrans" cxnId="{81EF710C-78E9-4346-AE7D-8B218144503D}">
      <dgm:prSet/>
      <dgm:spPr/>
      <dgm:t>
        <a:bodyPr/>
        <a:lstStyle/>
        <a:p>
          <a:endParaRPr lang="en-IN"/>
        </a:p>
      </dgm:t>
    </dgm:pt>
    <dgm:pt modelId="{7671D2E0-051F-40B4-86E4-695A1C69ACAF}" type="sibTrans" cxnId="{81EF710C-78E9-4346-AE7D-8B218144503D}">
      <dgm:prSet/>
      <dgm:spPr/>
      <dgm:t>
        <a:bodyPr/>
        <a:lstStyle/>
        <a:p>
          <a:endParaRPr lang="en-IN"/>
        </a:p>
      </dgm:t>
    </dgm:pt>
    <dgm:pt modelId="{A6AB5C5A-A5DF-41F5-B4E2-D33BE8BDDF76}" type="pres">
      <dgm:prSet presAssocID="{C9FA183D-0020-4645-B2C1-63E902FF4113}" presName="Name0" presStyleCnt="0">
        <dgm:presLayoutVars>
          <dgm:chMax val="7"/>
          <dgm:chPref val="7"/>
          <dgm:dir/>
        </dgm:presLayoutVars>
      </dgm:prSet>
      <dgm:spPr/>
    </dgm:pt>
    <dgm:pt modelId="{8BCA208D-FD6F-4F5D-9FCA-A81BE1AB3FA7}" type="pres">
      <dgm:prSet presAssocID="{C9FA183D-0020-4645-B2C1-63E902FF4113}" presName="Name1" presStyleCnt="0"/>
      <dgm:spPr/>
    </dgm:pt>
    <dgm:pt modelId="{9F5442AA-BE9E-417C-91DD-F5E545F2C465}" type="pres">
      <dgm:prSet presAssocID="{C9FA183D-0020-4645-B2C1-63E902FF4113}" presName="cycle" presStyleCnt="0"/>
      <dgm:spPr/>
    </dgm:pt>
    <dgm:pt modelId="{9AF118ED-7D5D-46AD-BD9B-980790A0DEEF}" type="pres">
      <dgm:prSet presAssocID="{C9FA183D-0020-4645-B2C1-63E902FF4113}" presName="srcNode" presStyleLbl="node1" presStyleIdx="0" presStyleCnt="3"/>
      <dgm:spPr/>
    </dgm:pt>
    <dgm:pt modelId="{AD476C76-7F3B-4271-B50F-E00371E6B9A9}" type="pres">
      <dgm:prSet presAssocID="{C9FA183D-0020-4645-B2C1-63E902FF4113}" presName="conn" presStyleLbl="parChTrans1D2" presStyleIdx="0" presStyleCnt="1"/>
      <dgm:spPr/>
    </dgm:pt>
    <dgm:pt modelId="{79D51517-6E19-4ED3-A86C-1D78812E7DA5}" type="pres">
      <dgm:prSet presAssocID="{C9FA183D-0020-4645-B2C1-63E902FF4113}" presName="extraNode" presStyleLbl="node1" presStyleIdx="0" presStyleCnt="3"/>
      <dgm:spPr/>
    </dgm:pt>
    <dgm:pt modelId="{9F78D055-990E-4F9B-BAE3-4642DA46EF50}" type="pres">
      <dgm:prSet presAssocID="{C9FA183D-0020-4645-B2C1-63E902FF4113}" presName="dstNode" presStyleLbl="node1" presStyleIdx="0" presStyleCnt="3"/>
      <dgm:spPr/>
    </dgm:pt>
    <dgm:pt modelId="{3817864A-B506-4FC4-BA55-06BF3A00D2E7}" type="pres">
      <dgm:prSet presAssocID="{285CD6F8-CEDD-42EE-9A8C-B533FDC97B7A}" presName="text_1" presStyleLbl="node1" presStyleIdx="0" presStyleCnt="3">
        <dgm:presLayoutVars>
          <dgm:bulletEnabled val="1"/>
        </dgm:presLayoutVars>
      </dgm:prSet>
      <dgm:spPr/>
    </dgm:pt>
    <dgm:pt modelId="{F2AC2CC7-973D-4561-A848-1A3A3E6E5E56}" type="pres">
      <dgm:prSet presAssocID="{285CD6F8-CEDD-42EE-9A8C-B533FDC97B7A}" presName="accent_1" presStyleCnt="0"/>
      <dgm:spPr/>
    </dgm:pt>
    <dgm:pt modelId="{D83B69D0-E8C2-431F-9F91-D51784CCCF27}" type="pres">
      <dgm:prSet presAssocID="{285CD6F8-CEDD-42EE-9A8C-B533FDC97B7A}" presName="accentRepeatNode" presStyleLbl="solidFgAcc1" presStyleIdx="0" presStyleCnt="3"/>
      <dgm:spPr>
        <a:blipFill rotWithShape="0">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25000" b="-25000"/>
          </a:stretch>
        </a:blipFill>
      </dgm:spPr>
    </dgm:pt>
    <dgm:pt modelId="{0579BA75-F426-4444-BCE2-28454511FBA8}" type="pres">
      <dgm:prSet presAssocID="{949FF3B5-7A0A-48C9-BF03-F6DD3D0A3CDE}" presName="text_2" presStyleLbl="node1" presStyleIdx="1" presStyleCnt="3">
        <dgm:presLayoutVars>
          <dgm:bulletEnabled val="1"/>
        </dgm:presLayoutVars>
      </dgm:prSet>
      <dgm:spPr/>
    </dgm:pt>
    <dgm:pt modelId="{81DAF4E8-A59E-4B05-9055-FCE372B43815}" type="pres">
      <dgm:prSet presAssocID="{949FF3B5-7A0A-48C9-BF03-F6DD3D0A3CDE}" presName="accent_2" presStyleCnt="0"/>
      <dgm:spPr/>
    </dgm:pt>
    <dgm:pt modelId="{4E353FCF-C086-48C2-8DD0-82E94C41A078}" type="pres">
      <dgm:prSet presAssocID="{949FF3B5-7A0A-48C9-BF03-F6DD3D0A3CDE}" presName="accentRepeatNode" presStyleLbl="solidFgAcc1" presStyleIdx="1" presStyleCnt="3" custScaleX="106356" custScaleY="78900" custLinFactNeighborX="-6991" custLinFactNeighborY="-1735"/>
      <dgm:spPr>
        <a:blipFill rotWithShape="0">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25000" b="-25000"/>
          </a:stretch>
        </a:blipFill>
      </dgm:spPr>
    </dgm:pt>
    <dgm:pt modelId="{A4B27CA1-B20E-474A-9771-D9FDD878BB62}" type="pres">
      <dgm:prSet presAssocID="{645302E6-6CB9-4123-9153-B3B906FFC37A}" presName="text_3" presStyleLbl="node1" presStyleIdx="2" presStyleCnt="3">
        <dgm:presLayoutVars>
          <dgm:bulletEnabled val="1"/>
        </dgm:presLayoutVars>
      </dgm:prSet>
      <dgm:spPr/>
    </dgm:pt>
    <dgm:pt modelId="{461E2339-F3ED-44D1-BEB4-453254A53E41}" type="pres">
      <dgm:prSet presAssocID="{645302E6-6CB9-4123-9153-B3B906FFC37A}" presName="accent_3" presStyleCnt="0"/>
      <dgm:spPr/>
    </dgm:pt>
    <dgm:pt modelId="{176EC5D5-23C8-4156-A3C8-265BECBAE552}" type="pres">
      <dgm:prSet presAssocID="{645302E6-6CB9-4123-9153-B3B906FFC37A}" presName="accentRepeatNode" presStyleLbl="solidFgAcc1" presStyleIdx="2" presStyleCnt="3"/>
      <dgm:spPr>
        <a:blipFill rotWithShape="0">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25000" b="-25000"/>
          </a:stretch>
        </a:blipFill>
      </dgm:spPr>
    </dgm:pt>
  </dgm:ptLst>
  <dgm:cxnLst>
    <dgm:cxn modelId="{81EF710C-78E9-4346-AE7D-8B218144503D}" srcId="{C9FA183D-0020-4645-B2C1-63E902FF4113}" destId="{645302E6-6CB9-4123-9153-B3B906FFC37A}" srcOrd="2" destOrd="0" parTransId="{83A57C68-8514-49B8-964F-CC2D7C5D3EAC}" sibTransId="{7671D2E0-051F-40B4-86E4-695A1C69ACAF}"/>
    <dgm:cxn modelId="{7F09420F-4488-4E90-BBA0-6D19ADFB2CBC}" type="presOf" srcId="{C9FA183D-0020-4645-B2C1-63E902FF4113}" destId="{A6AB5C5A-A5DF-41F5-B4E2-D33BE8BDDF76}" srcOrd="0" destOrd="0" presId="urn:microsoft.com/office/officeart/2008/layout/VerticalCurvedList"/>
    <dgm:cxn modelId="{E4863322-4A23-44A8-AE57-6276637B3FAA}" srcId="{C9FA183D-0020-4645-B2C1-63E902FF4113}" destId="{949FF3B5-7A0A-48C9-BF03-F6DD3D0A3CDE}" srcOrd="1" destOrd="0" parTransId="{0C13B843-C0D8-44DC-82FD-173748E96E60}" sibTransId="{05E28C91-A341-4318-822F-F70184355634}"/>
    <dgm:cxn modelId="{515D2236-CCBD-4C50-BAEF-B1BABB6D27C2}" srcId="{C9FA183D-0020-4645-B2C1-63E902FF4113}" destId="{285CD6F8-CEDD-42EE-9A8C-B533FDC97B7A}" srcOrd="0" destOrd="0" parTransId="{22C5719F-4D72-4AB2-A451-288308437C44}" sibTransId="{F2844061-C6F4-4A11-BC59-CDC77D9740C6}"/>
    <dgm:cxn modelId="{41BB96A1-6DDA-4497-9E07-091F27C8C20D}" type="presOf" srcId="{645302E6-6CB9-4123-9153-B3B906FFC37A}" destId="{A4B27CA1-B20E-474A-9771-D9FDD878BB62}" srcOrd="0" destOrd="0" presId="urn:microsoft.com/office/officeart/2008/layout/VerticalCurvedList"/>
    <dgm:cxn modelId="{AE12BBB8-D038-4FEA-BA93-13A85CBEC439}" type="presOf" srcId="{285CD6F8-CEDD-42EE-9A8C-B533FDC97B7A}" destId="{3817864A-B506-4FC4-BA55-06BF3A00D2E7}" srcOrd="0" destOrd="0" presId="urn:microsoft.com/office/officeart/2008/layout/VerticalCurvedList"/>
    <dgm:cxn modelId="{DC33B0C4-3B3C-4C69-9C5C-698F694380AC}" type="presOf" srcId="{949FF3B5-7A0A-48C9-BF03-F6DD3D0A3CDE}" destId="{0579BA75-F426-4444-BCE2-28454511FBA8}" srcOrd="0" destOrd="0" presId="urn:microsoft.com/office/officeart/2008/layout/VerticalCurvedList"/>
    <dgm:cxn modelId="{10B414F7-D2B1-4DDB-90E6-A35677B43DA3}" type="presOf" srcId="{F2844061-C6F4-4A11-BC59-CDC77D9740C6}" destId="{AD476C76-7F3B-4271-B50F-E00371E6B9A9}" srcOrd="0" destOrd="0" presId="urn:microsoft.com/office/officeart/2008/layout/VerticalCurvedList"/>
    <dgm:cxn modelId="{CE60CF26-82DC-4E44-9962-FA5BC91792A8}" type="presParOf" srcId="{A6AB5C5A-A5DF-41F5-B4E2-D33BE8BDDF76}" destId="{8BCA208D-FD6F-4F5D-9FCA-A81BE1AB3FA7}" srcOrd="0" destOrd="0" presId="urn:microsoft.com/office/officeart/2008/layout/VerticalCurvedList"/>
    <dgm:cxn modelId="{764CA6B0-6A80-4DAF-8B2C-B17DBA0C4A50}" type="presParOf" srcId="{8BCA208D-FD6F-4F5D-9FCA-A81BE1AB3FA7}" destId="{9F5442AA-BE9E-417C-91DD-F5E545F2C465}" srcOrd="0" destOrd="0" presId="urn:microsoft.com/office/officeart/2008/layout/VerticalCurvedList"/>
    <dgm:cxn modelId="{899271BD-6955-40E8-BEAB-42DF42531058}" type="presParOf" srcId="{9F5442AA-BE9E-417C-91DD-F5E545F2C465}" destId="{9AF118ED-7D5D-46AD-BD9B-980790A0DEEF}" srcOrd="0" destOrd="0" presId="urn:microsoft.com/office/officeart/2008/layout/VerticalCurvedList"/>
    <dgm:cxn modelId="{357A5010-C676-4BF4-A49A-572C8963EB0D}" type="presParOf" srcId="{9F5442AA-BE9E-417C-91DD-F5E545F2C465}" destId="{AD476C76-7F3B-4271-B50F-E00371E6B9A9}" srcOrd="1" destOrd="0" presId="urn:microsoft.com/office/officeart/2008/layout/VerticalCurvedList"/>
    <dgm:cxn modelId="{6596598E-477A-486A-915C-D5A6FB33E59C}" type="presParOf" srcId="{9F5442AA-BE9E-417C-91DD-F5E545F2C465}" destId="{79D51517-6E19-4ED3-A86C-1D78812E7DA5}" srcOrd="2" destOrd="0" presId="urn:microsoft.com/office/officeart/2008/layout/VerticalCurvedList"/>
    <dgm:cxn modelId="{6C89A542-F413-4E92-9736-75DA0EC45104}" type="presParOf" srcId="{9F5442AA-BE9E-417C-91DD-F5E545F2C465}" destId="{9F78D055-990E-4F9B-BAE3-4642DA46EF50}" srcOrd="3" destOrd="0" presId="urn:microsoft.com/office/officeart/2008/layout/VerticalCurvedList"/>
    <dgm:cxn modelId="{F519D9EF-AC34-4664-96B0-4836DEAFD996}" type="presParOf" srcId="{8BCA208D-FD6F-4F5D-9FCA-A81BE1AB3FA7}" destId="{3817864A-B506-4FC4-BA55-06BF3A00D2E7}" srcOrd="1" destOrd="0" presId="urn:microsoft.com/office/officeart/2008/layout/VerticalCurvedList"/>
    <dgm:cxn modelId="{BCF88430-03F7-49AC-88BB-4387CD92DD62}" type="presParOf" srcId="{8BCA208D-FD6F-4F5D-9FCA-A81BE1AB3FA7}" destId="{F2AC2CC7-973D-4561-A848-1A3A3E6E5E56}" srcOrd="2" destOrd="0" presId="urn:microsoft.com/office/officeart/2008/layout/VerticalCurvedList"/>
    <dgm:cxn modelId="{381DB082-FA52-4B82-9CDB-6D595B9EBAB4}" type="presParOf" srcId="{F2AC2CC7-973D-4561-A848-1A3A3E6E5E56}" destId="{D83B69D0-E8C2-431F-9F91-D51784CCCF27}" srcOrd="0" destOrd="0" presId="urn:microsoft.com/office/officeart/2008/layout/VerticalCurvedList"/>
    <dgm:cxn modelId="{26055BAA-C296-4CC6-A4AB-2FB22B5EA924}" type="presParOf" srcId="{8BCA208D-FD6F-4F5D-9FCA-A81BE1AB3FA7}" destId="{0579BA75-F426-4444-BCE2-28454511FBA8}" srcOrd="3" destOrd="0" presId="urn:microsoft.com/office/officeart/2008/layout/VerticalCurvedList"/>
    <dgm:cxn modelId="{AAB8B2B2-C3C5-4081-872F-818D317770A2}" type="presParOf" srcId="{8BCA208D-FD6F-4F5D-9FCA-A81BE1AB3FA7}" destId="{81DAF4E8-A59E-4B05-9055-FCE372B43815}" srcOrd="4" destOrd="0" presId="urn:microsoft.com/office/officeart/2008/layout/VerticalCurvedList"/>
    <dgm:cxn modelId="{5B1B53B4-AD12-4406-B04B-F417A3C9550C}" type="presParOf" srcId="{81DAF4E8-A59E-4B05-9055-FCE372B43815}" destId="{4E353FCF-C086-48C2-8DD0-82E94C41A078}" srcOrd="0" destOrd="0" presId="urn:microsoft.com/office/officeart/2008/layout/VerticalCurvedList"/>
    <dgm:cxn modelId="{7D50E82C-824D-42CD-BA22-94C8143B05FA}" type="presParOf" srcId="{8BCA208D-FD6F-4F5D-9FCA-A81BE1AB3FA7}" destId="{A4B27CA1-B20E-474A-9771-D9FDD878BB62}" srcOrd="5" destOrd="0" presId="urn:microsoft.com/office/officeart/2008/layout/VerticalCurvedList"/>
    <dgm:cxn modelId="{1987EF62-4711-4F8F-AA97-C912FB91245D}" type="presParOf" srcId="{8BCA208D-FD6F-4F5D-9FCA-A81BE1AB3FA7}" destId="{461E2339-F3ED-44D1-BEB4-453254A53E41}" srcOrd="6" destOrd="0" presId="urn:microsoft.com/office/officeart/2008/layout/VerticalCurvedList"/>
    <dgm:cxn modelId="{1D4A4686-9CDE-4562-B843-002AD65430D4}" type="presParOf" srcId="{461E2339-F3ED-44D1-BEB4-453254A53E41}" destId="{176EC5D5-23C8-4156-A3C8-265BECBAE55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FC831-3251-4002-B1BA-11CFB251EE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380D398B-4C93-442E-8A85-16BE01A1A940}">
      <dgm:prSet phldrT="[Text]" custT="1"/>
      <dgm:spPr>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lnSpc>
              <a:spcPct val="90000"/>
            </a:lnSpc>
            <a:buNone/>
          </a:pPr>
          <a:endParaRPr lang="hi-IN" sz="1200" b="0" kern="1200" dirty="0">
            <a:latin typeface="Kruti Dev 011" panose="00000700000000000000" pitchFamily="2" charset="0"/>
          </a:endParaRPr>
        </a:p>
        <a:p>
          <a:pPr algn="l">
            <a:lnSpc>
              <a:spcPct val="100000"/>
            </a:lnSpc>
            <a:buNone/>
          </a:pPr>
          <a:r>
            <a:rPr lang="hi-IN" sz="1200" b="1" kern="1200" dirty="0">
              <a:solidFill>
                <a:srgbClr val="0070C0"/>
              </a:solidFill>
              <a:latin typeface="Kruti Dev 011" panose="00000700000000000000" pitchFamily="2" charset="0"/>
              <a:ea typeface="+mn-ea"/>
              <a:cs typeface="+mn-cs"/>
            </a:rPr>
            <a:t>नियत कर्मों को अवश्य करो,</a:t>
          </a:r>
          <a:endParaRPr lang="en-IN" sz="1200" b="1" kern="1200" dirty="0">
            <a:solidFill>
              <a:srgbClr val="0070C0"/>
            </a:solidFill>
            <a:latin typeface="Kruti Dev 011" panose="00000700000000000000" pitchFamily="2" charset="0"/>
            <a:ea typeface="+mn-ea"/>
            <a:cs typeface="+mn-cs"/>
          </a:endParaRPr>
        </a:p>
        <a:p>
          <a:pPr algn="l">
            <a:lnSpc>
              <a:spcPct val="100000"/>
            </a:lnSpc>
          </a:pPr>
          <a:r>
            <a:rPr lang="hi-IN" sz="1200" b="1" kern="1200" dirty="0">
              <a:solidFill>
                <a:srgbClr val="0070C0"/>
              </a:solidFill>
              <a:latin typeface="Kruti Dev 011" panose="00000700000000000000" pitchFamily="2" charset="0"/>
              <a:ea typeface="+mn-ea"/>
              <a:cs typeface="+mn-cs"/>
            </a:rPr>
            <a:t>कर्म अकर्म से बेहतर है।</a:t>
          </a:r>
          <a:endParaRPr lang="en-IN" sz="1200" b="1" kern="1200" dirty="0">
            <a:solidFill>
              <a:srgbClr val="0070C0"/>
            </a:solidFill>
            <a:latin typeface="Kruti Dev 011" panose="00000700000000000000" pitchFamily="2" charset="0"/>
            <a:ea typeface="+mn-ea"/>
            <a:cs typeface="+mn-cs"/>
          </a:endParaRPr>
        </a:p>
        <a:p>
          <a:pPr algn="l">
            <a:lnSpc>
              <a:spcPct val="100000"/>
            </a:lnSpc>
          </a:pPr>
          <a:r>
            <a:rPr lang="hi-IN" sz="1200" b="1" kern="1200" dirty="0">
              <a:solidFill>
                <a:srgbClr val="0070C0"/>
              </a:solidFill>
              <a:latin typeface="Kruti Dev 011" panose="00000700000000000000" pitchFamily="2" charset="0"/>
              <a:ea typeface="+mn-ea"/>
              <a:cs typeface="+mn-cs"/>
            </a:rPr>
            <a:t>कर्म किए बगैर तो, देखो,</a:t>
          </a:r>
          <a:endParaRPr lang="en-IN" sz="1200" b="1" kern="1200" dirty="0">
            <a:solidFill>
              <a:srgbClr val="0070C0"/>
            </a:solidFill>
            <a:latin typeface="Kruti Dev 011" panose="00000700000000000000" pitchFamily="2" charset="0"/>
            <a:ea typeface="+mn-ea"/>
            <a:cs typeface="+mn-cs"/>
          </a:endParaRPr>
        </a:p>
        <a:p>
          <a:pPr algn="l">
            <a:lnSpc>
              <a:spcPct val="100000"/>
            </a:lnSpc>
          </a:pPr>
          <a:r>
            <a:rPr lang="hi-IN" sz="1200" b="1" kern="1200" dirty="0">
              <a:solidFill>
                <a:srgbClr val="0070C0"/>
              </a:solidFill>
              <a:latin typeface="Kruti Dev 011" panose="00000700000000000000" pitchFamily="2" charset="0"/>
              <a:ea typeface="+mn-ea"/>
              <a:cs typeface="+mn-cs"/>
            </a:rPr>
            <a:t>शरीर निर्वाह असंभव है ॥3॰8॥</a:t>
          </a:r>
          <a:endParaRPr lang="en-IN" sz="1200" b="1" kern="1200" dirty="0">
            <a:solidFill>
              <a:srgbClr val="0070C0"/>
            </a:solidFill>
            <a:latin typeface="Kruti Dev 011" panose="00000700000000000000" pitchFamily="2" charset="0"/>
            <a:ea typeface="+mn-ea"/>
            <a:cs typeface="+mn-cs"/>
          </a:endParaRPr>
        </a:p>
      </dgm:t>
    </dgm:pt>
    <dgm:pt modelId="{A0B3C2F3-9B8B-4CAD-A4A6-5A455A91B8A3}" type="parTrans" cxnId="{319B645E-6331-4718-9242-7408813B14C6}">
      <dgm:prSet/>
      <dgm:spPr/>
      <dgm:t>
        <a:bodyPr/>
        <a:lstStyle/>
        <a:p>
          <a:endParaRPr lang="en-IN"/>
        </a:p>
      </dgm:t>
    </dgm:pt>
    <dgm:pt modelId="{F1D5E7CE-D885-48DE-A2A7-71A101F44323}" type="sibTrans" cxnId="{319B645E-6331-4718-9242-7408813B14C6}">
      <dgm:prSet/>
      <dgm:spPr/>
      <dgm:t>
        <a:bodyPr/>
        <a:lstStyle/>
        <a:p>
          <a:endParaRPr lang="en-IN"/>
        </a:p>
      </dgm:t>
    </dgm:pt>
    <dgm:pt modelId="{D4B54779-F26E-4316-B988-757BA4BBB5D1}">
      <dgm:prSet phldrT="[Text]" custT="1"/>
      <dgm:spPr>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247650" tIns="123825" rIns="247650" bIns="123825" numCol="1" spcCol="1270" anchor="ctr" anchorCtr="0"/>
        <a:lstStyle/>
        <a:p>
          <a:pPr marL="171450" lvl="1" indent="-171450" algn="l" defTabSz="800100">
            <a:lnSpc>
              <a:spcPct val="90000"/>
            </a:lnSpc>
            <a:spcBef>
              <a:spcPct val="0"/>
            </a:spcBef>
            <a:spcAft>
              <a:spcPct val="15000"/>
            </a:spcAft>
            <a:buNone/>
          </a:pP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न हि कश्चित्क्षणमपि जातु तिष्ठत्यकर्मकृत्।</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कार्यते ह्यवशः कर्म सर्वः प्रकृतिजैर्गुणैः ।।3.5।।</a:t>
          </a:r>
          <a:endParaRPr lang="en-IN" sz="1200" b="1" kern="1200" dirty="0">
            <a:solidFill>
              <a:srgbClr val="FF0000"/>
            </a:solidFill>
            <a:latin typeface="Kruti Dev 011" panose="00000700000000000000" pitchFamily="2" charset="0"/>
            <a:ea typeface="+mn-ea"/>
            <a:cs typeface="Mangal" panose="02040503050203030202" pitchFamily="18" charset="0"/>
          </a:endParaRPr>
        </a:p>
      </dgm:t>
    </dgm:pt>
    <dgm:pt modelId="{CD9E34C8-F339-4B40-A206-C73C1E378C29}" type="parTrans" cxnId="{81AFAD9A-086C-4070-BE54-9D9BEEE95D27}">
      <dgm:prSet/>
      <dgm:spPr/>
      <dgm:t>
        <a:bodyPr/>
        <a:lstStyle/>
        <a:p>
          <a:endParaRPr lang="en-IN"/>
        </a:p>
      </dgm:t>
    </dgm:pt>
    <dgm:pt modelId="{7609C5FA-ED66-4A36-A20E-839554361DCC}" type="sibTrans" cxnId="{81AFAD9A-086C-4070-BE54-9D9BEEE95D27}">
      <dgm:prSet/>
      <dgm:spPr/>
      <dgm:t>
        <a:bodyPr/>
        <a:lstStyle/>
        <a:p>
          <a:endParaRPr lang="en-IN"/>
        </a:p>
      </dgm:t>
    </dgm:pt>
    <dgm:pt modelId="{E12DF996-60B5-437D-8BB0-C5F877094FB3}">
      <dgm:prSet phldrT="[Text]" custT="1"/>
      <dgm:spPr>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76200" tIns="38100" rIns="76200" bIns="38100" numCol="1" spcCol="1270" anchor="ctr" anchorCtr="0"/>
        <a:lstStyle/>
        <a:p>
          <a:pPr marL="0" lvl="0" algn="ctr" defTabSz="889000">
            <a:lnSpc>
              <a:spcPct val="90000"/>
            </a:lnSpc>
            <a:spcBef>
              <a:spcPct val="0"/>
            </a:spcBef>
            <a:spcAft>
              <a:spcPct val="35000"/>
            </a:spcAft>
            <a:buNone/>
          </a:pPr>
          <a:endParaRPr lang="hi-IN" sz="1200" b="1" kern="1200" dirty="0">
            <a:solidFill>
              <a:srgbClr val="0070C0"/>
            </a:solidFill>
            <a:latin typeface="Kruti Dev 011" panose="00000700000000000000" pitchFamily="2" charset="0"/>
            <a:ea typeface="+mn-ea"/>
            <a:cs typeface="Mangal" panose="02040503050203030202" pitchFamily="18" charset="0"/>
          </a:endParaRPr>
        </a:p>
        <a:p>
          <a:pPr marL="0" lvl="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न एक पल ऐसा होता है,</a:t>
          </a:r>
        </a:p>
        <a:p>
          <a:pPr marL="0" lvl="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 रह पाए बिना कर्म करे।</a:t>
          </a:r>
        </a:p>
        <a:p>
          <a:pPr marL="0" lvl="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प्रकृतिजन्य गुणों के वश में,</a:t>
          </a:r>
        </a:p>
        <a:p>
          <a:pPr marL="0" lvl="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पुरुष विवश होके कर्म करे ||3.5||</a:t>
          </a:r>
          <a:endParaRPr lang="en-IN" sz="1200" b="1" kern="1200" dirty="0">
            <a:solidFill>
              <a:srgbClr val="0070C0"/>
            </a:solidFill>
            <a:latin typeface="Kruti Dev 011" panose="00000700000000000000" pitchFamily="2" charset="0"/>
            <a:ea typeface="+mn-ea"/>
            <a:cs typeface="Mangal" panose="02040503050203030202" pitchFamily="18" charset="0"/>
          </a:endParaRPr>
        </a:p>
      </dgm:t>
    </dgm:pt>
    <dgm:pt modelId="{E81C0014-9884-4548-8893-61868DFEAD1A}" type="sibTrans" cxnId="{28A3F60D-93DD-411C-9C46-68374F48DB72}">
      <dgm:prSet/>
      <dgm:spPr/>
      <dgm:t>
        <a:bodyPr/>
        <a:lstStyle/>
        <a:p>
          <a:endParaRPr lang="en-IN"/>
        </a:p>
      </dgm:t>
    </dgm:pt>
    <dgm:pt modelId="{4161DFBB-A03A-4B1B-A03B-9E72D1DB487C}" type="parTrans" cxnId="{28A3F60D-93DD-411C-9C46-68374F48DB72}">
      <dgm:prSet/>
      <dgm:spPr/>
      <dgm:t>
        <a:bodyPr/>
        <a:lstStyle/>
        <a:p>
          <a:endParaRPr lang="en-IN"/>
        </a:p>
      </dgm:t>
    </dgm:pt>
    <dgm:pt modelId="{2BA25247-A7CF-4D90-BAB4-1382A14601E4}">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buNone/>
          </a:pPr>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hi-IN" sz="1200" b="1" kern="1200" dirty="0">
              <a:solidFill>
                <a:srgbClr val="FF0000"/>
              </a:solidFill>
              <a:latin typeface="Kruti Dev 011" panose="00000700000000000000" pitchFamily="2" charset="0"/>
              <a:ea typeface="+mj-ea"/>
              <a:cs typeface="+mj-cs"/>
            </a:rPr>
            <a:t>नियतं कुरु कर्म त्वं कर्म ज्यायो ह्यकर्मणः।</a:t>
          </a:r>
          <a:br>
            <a:rPr lang="hi-IN" sz="1200" b="1" kern="1200" dirty="0">
              <a:solidFill>
                <a:srgbClr val="FF0000"/>
              </a:solidFill>
              <a:latin typeface="Kruti Dev 011" panose="00000700000000000000" pitchFamily="2" charset="0"/>
              <a:ea typeface="+mj-ea"/>
              <a:cs typeface="+mj-cs"/>
            </a:rPr>
          </a:br>
          <a:br>
            <a:rPr lang="hi-IN" sz="1200" b="1" kern="1200" dirty="0">
              <a:solidFill>
                <a:srgbClr val="FF0000"/>
              </a:solidFill>
              <a:latin typeface="Kruti Dev 011" panose="00000700000000000000" pitchFamily="2" charset="0"/>
              <a:ea typeface="+mj-ea"/>
              <a:cs typeface="+mj-cs"/>
            </a:rPr>
          </a:br>
          <a:r>
            <a:rPr lang="hi-IN" sz="1200" b="1" kern="1200" dirty="0">
              <a:solidFill>
                <a:srgbClr val="FF0000"/>
              </a:solidFill>
              <a:latin typeface="Kruti Dev 011" panose="00000700000000000000" pitchFamily="2" charset="0"/>
              <a:ea typeface="+mj-ea"/>
              <a:cs typeface="+mj-cs"/>
            </a:rPr>
            <a:t>शरीरयात्रापि च ते न प्रसिद्ध्येदकर्मणः ।।3.8।।</a:t>
          </a:r>
          <a:endParaRPr lang="en-IN" sz="1200" b="1" kern="1200" dirty="0">
            <a:solidFill>
              <a:srgbClr val="FF0000"/>
            </a:solidFill>
            <a:latin typeface="Kruti Dev 011" panose="00000700000000000000" pitchFamily="2" charset="0"/>
            <a:ea typeface="+mj-ea"/>
            <a:cs typeface="+mj-cs"/>
          </a:endParaRPr>
        </a:p>
      </dgm:t>
    </dgm:pt>
    <dgm:pt modelId="{D01FB4A7-FE72-47AC-9D1A-DD24442566B7}" type="sibTrans" cxnId="{CDB7AF16-33D6-4476-A03A-7E7CA2262989}">
      <dgm:prSet/>
      <dgm:spPr/>
      <dgm:t>
        <a:bodyPr/>
        <a:lstStyle/>
        <a:p>
          <a:endParaRPr lang="en-IN"/>
        </a:p>
      </dgm:t>
    </dgm:pt>
    <dgm:pt modelId="{F3668872-5554-4BEC-815A-5D961715B5DA}" type="parTrans" cxnId="{CDB7AF16-33D6-4476-A03A-7E7CA2262989}">
      <dgm:prSet/>
      <dgm:spPr/>
      <dgm:t>
        <a:bodyPr/>
        <a:lstStyle/>
        <a:p>
          <a:endParaRPr lang="en-IN"/>
        </a:p>
      </dgm:t>
    </dgm:pt>
    <dgm:pt modelId="{D3838EDA-4720-408E-AAA0-9CBA383E9BB4}">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defTabSz="457200" rtl="0" eaLnBrk="1" latinLnBrk="0" hangingPunct="1">
            <a:lnSpc>
              <a:spcPct val="150000"/>
            </a:lnSpc>
            <a:spcBef>
              <a:spcPct val="0"/>
            </a:spcBef>
            <a:buNone/>
          </a:pPr>
          <a:r>
            <a:rPr lang="en-US" sz="1200" b="1" kern="1200" dirty="0">
              <a:solidFill>
                <a:srgbClr val="FF0000"/>
              </a:solidFill>
              <a:latin typeface="Arial" panose="020B0604020202020204" pitchFamily="34" charset="0"/>
              <a:ea typeface="+mj-ea"/>
              <a:cs typeface="Arial" panose="020B0604020202020204" pitchFamily="34" charset="0"/>
            </a:rPr>
            <a:t>3.8 Do thou perform (thy) bounden duty, for action is superior to inaction and even the maintenance of the body would not be possible for thee by inaction.</a:t>
          </a:r>
          <a:endParaRPr lang="en-IN" sz="1200" b="1" kern="1200" dirty="0">
            <a:solidFill>
              <a:srgbClr val="FF0000"/>
            </a:solidFill>
            <a:latin typeface="Arial" panose="020B0604020202020204" pitchFamily="34" charset="0"/>
            <a:ea typeface="+mj-ea"/>
            <a:cs typeface="Arial" panose="020B0604020202020204" pitchFamily="34" charset="0"/>
          </a:endParaRPr>
        </a:p>
      </dgm:t>
    </dgm:pt>
    <dgm:pt modelId="{43DF41E2-34BB-4101-B7A2-E950B6802EE3}" type="parTrans" cxnId="{49B74A12-A9FB-407F-ACC4-18F950265671}">
      <dgm:prSet/>
      <dgm:spPr/>
      <dgm:t>
        <a:bodyPr/>
        <a:lstStyle/>
        <a:p>
          <a:endParaRPr lang="en-US"/>
        </a:p>
      </dgm:t>
    </dgm:pt>
    <dgm:pt modelId="{CF82A562-9571-43F4-9202-5FD807AF4C4A}" type="sibTrans" cxnId="{49B74A12-A9FB-407F-ACC4-18F950265671}">
      <dgm:prSet/>
      <dgm:spPr/>
      <dgm:t>
        <a:bodyPr/>
        <a:lstStyle/>
        <a:p>
          <a:endParaRPr lang="en-US"/>
        </a:p>
      </dgm:t>
    </dgm:pt>
    <dgm:pt modelId="{C876A361-4F48-409B-A2D5-8415E1A0F090}">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eaLnBrk="1" latinLnBrk="0" hangingPunct="1"/>
          <a:r>
            <a:rPr lang="en-US" sz="1200" b="1" dirty="0">
              <a:solidFill>
                <a:srgbClr val="FF0000"/>
              </a:solidFill>
              <a:latin typeface="Arial" panose="020B0604020202020204" pitchFamily="34" charset="0"/>
              <a:ea typeface="+mj-ea"/>
              <a:cs typeface="Arial" panose="020B0604020202020204" pitchFamily="34" charset="0"/>
            </a:rPr>
            <a:t>3.5 Verily none can ever remain for even a moment without performing action; for everyone is made to act helplessly indeed by the </a:t>
          </a:r>
          <a:r>
            <a:rPr lang="en-US" sz="1200" b="1" dirty="0" err="1">
              <a:solidFill>
                <a:srgbClr val="FF0000"/>
              </a:solidFill>
              <a:latin typeface="Arial" panose="020B0604020202020204" pitchFamily="34" charset="0"/>
              <a:ea typeface="+mj-ea"/>
              <a:cs typeface="Arial" panose="020B0604020202020204" pitchFamily="34" charset="0"/>
            </a:rPr>
            <a:t>alities</a:t>
          </a:r>
          <a:r>
            <a:rPr lang="en-US" sz="1200" b="1" dirty="0">
              <a:solidFill>
                <a:srgbClr val="FF0000"/>
              </a:solidFill>
              <a:latin typeface="Arial" panose="020B0604020202020204" pitchFamily="34" charset="0"/>
              <a:ea typeface="+mj-ea"/>
              <a:cs typeface="Arial" panose="020B0604020202020204" pitchFamily="34" charset="0"/>
            </a:rPr>
            <a:t> born of Nature.</a:t>
          </a:r>
          <a:endParaRPr lang="en-IN" sz="1200" b="1" dirty="0">
            <a:solidFill>
              <a:srgbClr val="FF0000"/>
            </a:solidFill>
            <a:latin typeface="Arial" panose="020B0604020202020204" pitchFamily="34" charset="0"/>
            <a:ea typeface="+mj-ea"/>
            <a:cs typeface="Arial" panose="020B0604020202020204" pitchFamily="34" charset="0"/>
          </a:endParaRPr>
        </a:p>
      </dgm:t>
    </dgm:pt>
    <dgm:pt modelId="{EBF9E198-865C-4B70-A4BC-9E14B6812C0E}" type="parTrans" cxnId="{46586099-526B-479F-BD1F-8363DD9FB079}">
      <dgm:prSet/>
      <dgm:spPr/>
      <dgm:t>
        <a:bodyPr/>
        <a:lstStyle/>
        <a:p>
          <a:endParaRPr lang="en-US"/>
        </a:p>
      </dgm:t>
    </dgm:pt>
    <dgm:pt modelId="{A51CE320-5924-45A6-9DA3-3C0A46004459}" type="sibTrans" cxnId="{46586099-526B-479F-BD1F-8363DD9FB079}">
      <dgm:prSet/>
      <dgm:spPr/>
      <dgm:t>
        <a:bodyPr/>
        <a:lstStyle/>
        <a:p>
          <a:endParaRPr lang="en-US"/>
        </a:p>
      </dgm:t>
    </dgm:pt>
    <dgm:pt modelId="{71636A4C-2C57-422C-B101-529A83FFD0EE}" type="pres">
      <dgm:prSet presAssocID="{088FC831-3251-4002-B1BA-11CFB251EEF1}" presName="Name0" presStyleCnt="0">
        <dgm:presLayoutVars>
          <dgm:dir/>
          <dgm:animLvl val="lvl"/>
          <dgm:resizeHandles val="exact"/>
        </dgm:presLayoutVars>
      </dgm:prSet>
      <dgm:spPr/>
    </dgm:pt>
    <dgm:pt modelId="{EB6F261F-A596-4F11-877C-B36855438C29}" type="pres">
      <dgm:prSet presAssocID="{380D398B-4C93-442E-8A85-16BE01A1A940}" presName="linNode" presStyleCnt="0"/>
      <dgm:spPr/>
    </dgm:pt>
    <dgm:pt modelId="{77963C09-C43F-488C-A2D5-097D29AFA6CA}" type="pres">
      <dgm:prSet presAssocID="{380D398B-4C93-442E-8A85-16BE01A1A940}" presName="parentText" presStyleLbl="node1" presStyleIdx="0" presStyleCnt="4" custScaleX="65923" custScaleY="61914" custLinFactNeighborX="34372" custLinFactNeighborY="34557">
        <dgm:presLayoutVars>
          <dgm:chMax val="1"/>
          <dgm:bulletEnabled val="1"/>
        </dgm:presLayoutVars>
      </dgm:prSet>
      <dgm:spPr/>
    </dgm:pt>
    <dgm:pt modelId="{9F49587B-43CB-48E3-AF11-4E5FB72DF023}" type="pres">
      <dgm:prSet presAssocID="{380D398B-4C93-442E-8A85-16BE01A1A940}" presName="descendantText" presStyleLbl="alignAccFollowNode1" presStyleIdx="0" presStyleCnt="2" custScaleX="61466" custScaleY="58980" custLinFactX="-8019" custLinFactNeighborX="-100000" custLinFactNeighborY="37566">
        <dgm:presLayoutVars>
          <dgm:bulletEnabled val="1"/>
        </dgm:presLayoutVars>
      </dgm:prSet>
      <dgm:spPr/>
    </dgm:pt>
    <dgm:pt modelId="{31CD7955-54B0-4B49-B4EE-9AD9EAC694FC}" type="pres">
      <dgm:prSet presAssocID="{F1D5E7CE-D885-48DE-A2A7-71A101F44323}" presName="sp" presStyleCnt="0"/>
      <dgm:spPr/>
    </dgm:pt>
    <dgm:pt modelId="{CC6090B3-E853-45D3-AA3D-60F987E8787D}" type="pres">
      <dgm:prSet presAssocID="{E12DF996-60B5-437D-8BB0-C5F877094FB3}" presName="linNode" presStyleCnt="0"/>
      <dgm:spPr/>
    </dgm:pt>
    <dgm:pt modelId="{45369398-0FA7-4DEE-840F-51C3E0208BFB}" type="pres">
      <dgm:prSet presAssocID="{E12DF996-60B5-437D-8BB0-C5F877094FB3}" presName="parentText" presStyleLbl="node1" presStyleIdx="1" presStyleCnt="4" custScaleX="70809" custScaleY="61588" custLinFactNeighborX="35228" custLinFactNeighborY="74164">
        <dgm:presLayoutVars>
          <dgm:chMax val="1"/>
          <dgm:bulletEnabled val="1"/>
        </dgm:presLayoutVars>
      </dgm:prSet>
      <dgm:spPr>
        <a:xfrm>
          <a:off x="0" y="2775413"/>
          <a:ext cx="2926080" cy="2643187"/>
        </a:xfrm>
        <a:prstGeom prst="roundRect">
          <a:avLst/>
        </a:prstGeom>
      </dgm:spPr>
    </dgm:pt>
    <dgm:pt modelId="{9CCDD756-3444-4174-AE24-0A9127BEE8A4}" type="pres">
      <dgm:prSet presAssocID="{E12DF996-60B5-437D-8BB0-C5F877094FB3}" presName="descendantText" presStyleLbl="alignAccFollowNode1" presStyleIdx="1" presStyleCnt="2" custScaleX="62046" custScaleY="61290" custLinFactX="-10767" custLinFactNeighborX="-100000" custLinFactNeighborY="88169">
        <dgm:presLayoutVars>
          <dgm:bulletEnabled val="1"/>
        </dgm:presLayoutVars>
      </dgm:prSet>
      <dgm:spPr>
        <a:xfrm rot="5400000">
          <a:off x="6198915" y="1280345"/>
          <a:ext cx="1898650" cy="5327929"/>
        </a:xfrm>
        <a:prstGeom prst="round2SameRect">
          <a:avLst/>
        </a:prstGeom>
      </dgm:spPr>
    </dgm:pt>
    <dgm:pt modelId="{2A2409D4-E754-4A38-997D-C43858C0569B}" type="pres">
      <dgm:prSet presAssocID="{E81C0014-9884-4548-8893-61868DFEAD1A}" presName="sp" presStyleCnt="0"/>
      <dgm:spPr/>
    </dgm:pt>
    <dgm:pt modelId="{FE2664F8-3111-4A18-8205-AB403250B919}" type="pres">
      <dgm:prSet presAssocID="{D3838EDA-4720-408E-AAA0-9CBA383E9BB4}" presName="linNode" presStyleCnt="0"/>
      <dgm:spPr/>
    </dgm:pt>
    <dgm:pt modelId="{BDC71518-8408-47E1-9893-802E0CED9690}" type="pres">
      <dgm:prSet presAssocID="{D3838EDA-4720-408E-AAA0-9CBA383E9BB4}" presName="parentText" presStyleLbl="node1" presStyleIdx="2" presStyleCnt="4" custScaleX="101976" custScaleY="58980" custLinFactX="25277" custLinFactNeighborX="100000" custLinFactNeighborY="-97621">
        <dgm:presLayoutVars>
          <dgm:chMax val="1"/>
          <dgm:bulletEnabled val="1"/>
        </dgm:presLayoutVars>
      </dgm:prSet>
      <dgm:spPr/>
    </dgm:pt>
    <dgm:pt modelId="{16499019-CD0A-4C8B-B6D5-6C3503F0847A}" type="pres">
      <dgm:prSet presAssocID="{CF82A562-9571-43F4-9202-5FD807AF4C4A}" presName="sp" presStyleCnt="0"/>
      <dgm:spPr/>
    </dgm:pt>
    <dgm:pt modelId="{A43BC44F-C9B9-4B7B-AEEF-6D1FA60226CD}" type="pres">
      <dgm:prSet presAssocID="{C876A361-4F48-409B-A2D5-8415E1A0F090}" presName="linNode" presStyleCnt="0"/>
      <dgm:spPr/>
    </dgm:pt>
    <dgm:pt modelId="{7A5CA3CD-A4D7-4701-8A9F-8B3C7C8D607A}" type="pres">
      <dgm:prSet presAssocID="{C876A361-4F48-409B-A2D5-8415E1A0F090}" presName="parentText" presStyleLbl="node1" presStyleIdx="3" presStyleCnt="4" custScaleX="101976" custScaleY="58980" custLinFactX="26730" custLinFactNeighborX="100000" custLinFactNeighborY="-54672">
        <dgm:presLayoutVars>
          <dgm:chMax val="1"/>
          <dgm:bulletEnabled val="1"/>
        </dgm:presLayoutVars>
      </dgm:prSet>
      <dgm:spPr/>
    </dgm:pt>
  </dgm:ptLst>
  <dgm:cxnLst>
    <dgm:cxn modelId="{28A3F60D-93DD-411C-9C46-68374F48DB72}" srcId="{088FC831-3251-4002-B1BA-11CFB251EEF1}" destId="{E12DF996-60B5-437D-8BB0-C5F877094FB3}" srcOrd="1" destOrd="0" parTransId="{4161DFBB-A03A-4B1B-A03B-9E72D1DB487C}" sibTransId="{E81C0014-9884-4548-8893-61868DFEAD1A}"/>
    <dgm:cxn modelId="{49B74A12-A9FB-407F-ACC4-18F950265671}" srcId="{088FC831-3251-4002-B1BA-11CFB251EEF1}" destId="{D3838EDA-4720-408E-AAA0-9CBA383E9BB4}" srcOrd="2" destOrd="0" parTransId="{43DF41E2-34BB-4101-B7A2-E950B6802EE3}" sibTransId="{CF82A562-9571-43F4-9202-5FD807AF4C4A}"/>
    <dgm:cxn modelId="{CDB7AF16-33D6-4476-A03A-7E7CA2262989}" srcId="{380D398B-4C93-442E-8A85-16BE01A1A940}" destId="{2BA25247-A7CF-4D90-BAB4-1382A14601E4}" srcOrd="0" destOrd="0" parTransId="{F3668872-5554-4BEC-815A-5D961715B5DA}" sibTransId="{D01FB4A7-FE72-47AC-9D1A-DD24442566B7}"/>
    <dgm:cxn modelId="{B299091C-5C29-4BF7-8428-BCB89BFF245C}" type="presOf" srcId="{380D398B-4C93-442E-8A85-16BE01A1A940}" destId="{77963C09-C43F-488C-A2D5-097D29AFA6CA}" srcOrd="0" destOrd="0" presId="urn:microsoft.com/office/officeart/2005/8/layout/vList5"/>
    <dgm:cxn modelId="{1619A530-411C-4568-BCB8-896E924BA1A2}" type="presOf" srcId="{2BA25247-A7CF-4D90-BAB4-1382A14601E4}" destId="{9F49587B-43CB-48E3-AF11-4E5FB72DF023}" srcOrd="0" destOrd="0" presId="urn:microsoft.com/office/officeart/2005/8/layout/vList5"/>
    <dgm:cxn modelId="{AD8BA434-149B-4703-9762-8BD27427C19B}" type="presOf" srcId="{088FC831-3251-4002-B1BA-11CFB251EEF1}" destId="{71636A4C-2C57-422C-B101-529A83FFD0EE}" srcOrd="0" destOrd="0" presId="urn:microsoft.com/office/officeart/2005/8/layout/vList5"/>
    <dgm:cxn modelId="{319B645E-6331-4718-9242-7408813B14C6}" srcId="{088FC831-3251-4002-B1BA-11CFB251EEF1}" destId="{380D398B-4C93-442E-8A85-16BE01A1A940}" srcOrd="0" destOrd="0" parTransId="{A0B3C2F3-9B8B-4CAD-A4A6-5A455A91B8A3}" sibTransId="{F1D5E7CE-D885-48DE-A2A7-71A101F44323}"/>
    <dgm:cxn modelId="{46586099-526B-479F-BD1F-8363DD9FB079}" srcId="{088FC831-3251-4002-B1BA-11CFB251EEF1}" destId="{C876A361-4F48-409B-A2D5-8415E1A0F090}" srcOrd="3" destOrd="0" parTransId="{EBF9E198-865C-4B70-A4BC-9E14B6812C0E}" sibTransId="{A51CE320-5924-45A6-9DA3-3C0A46004459}"/>
    <dgm:cxn modelId="{81AFAD9A-086C-4070-BE54-9D9BEEE95D27}" srcId="{E12DF996-60B5-437D-8BB0-C5F877094FB3}" destId="{D4B54779-F26E-4316-B988-757BA4BBB5D1}" srcOrd="0" destOrd="0" parTransId="{CD9E34C8-F339-4B40-A206-C73C1E378C29}" sibTransId="{7609C5FA-ED66-4A36-A20E-839554361DCC}"/>
    <dgm:cxn modelId="{5A409CA0-C980-418B-88FA-6A7976BFEC3E}" type="presOf" srcId="{C876A361-4F48-409B-A2D5-8415E1A0F090}" destId="{7A5CA3CD-A4D7-4701-8A9F-8B3C7C8D607A}" srcOrd="0" destOrd="0" presId="urn:microsoft.com/office/officeart/2005/8/layout/vList5"/>
    <dgm:cxn modelId="{17722DA7-94B5-4CCE-9B96-6BEF02A4CD58}" type="presOf" srcId="{D4B54779-F26E-4316-B988-757BA4BBB5D1}" destId="{9CCDD756-3444-4174-AE24-0A9127BEE8A4}" srcOrd="0" destOrd="0" presId="urn:microsoft.com/office/officeart/2005/8/layout/vList5"/>
    <dgm:cxn modelId="{429ABDAB-8266-4DE1-9CAB-E6D5C842045B}" type="presOf" srcId="{E12DF996-60B5-437D-8BB0-C5F877094FB3}" destId="{45369398-0FA7-4DEE-840F-51C3E0208BFB}" srcOrd="0" destOrd="0" presId="urn:microsoft.com/office/officeart/2005/8/layout/vList5"/>
    <dgm:cxn modelId="{CFE3FCD9-084F-49E8-9F80-B192F24E2C04}" type="presOf" srcId="{D3838EDA-4720-408E-AAA0-9CBA383E9BB4}" destId="{BDC71518-8408-47E1-9893-802E0CED9690}" srcOrd="0" destOrd="0" presId="urn:microsoft.com/office/officeart/2005/8/layout/vList5"/>
    <dgm:cxn modelId="{93E9EAC0-08A8-48CB-9936-0CDF714A531A}" type="presParOf" srcId="{71636A4C-2C57-422C-B101-529A83FFD0EE}" destId="{EB6F261F-A596-4F11-877C-B36855438C29}" srcOrd="0" destOrd="0" presId="urn:microsoft.com/office/officeart/2005/8/layout/vList5"/>
    <dgm:cxn modelId="{111E50BA-04D1-4F62-BEB1-FB54C9E680F7}" type="presParOf" srcId="{EB6F261F-A596-4F11-877C-B36855438C29}" destId="{77963C09-C43F-488C-A2D5-097D29AFA6CA}" srcOrd="0" destOrd="0" presId="urn:microsoft.com/office/officeart/2005/8/layout/vList5"/>
    <dgm:cxn modelId="{87C90ECA-E2BB-4443-8A03-67F56BC0BABA}" type="presParOf" srcId="{EB6F261F-A596-4F11-877C-B36855438C29}" destId="{9F49587B-43CB-48E3-AF11-4E5FB72DF023}" srcOrd="1" destOrd="0" presId="urn:microsoft.com/office/officeart/2005/8/layout/vList5"/>
    <dgm:cxn modelId="{5608CD8B-6C01-4730-9099-BF9EB7255767}" type="presParOf" srcId="{71636A4C-2C57-422C-B101-529A83FFD0EE}" destId="{31CD7955-54B0-4B49-B4EE-9AD9EAC694FC}" srcOrd="1" destOrd="0" presId="urn:microsoft.com/office/officeart/2005/8/layout/vList5"/>
    <dgm:cxn modelId="{C90916D1-1706-4F2C-B833-01B66606D8F8}" type="presParOf" srcId="{71636A4C-2C57-422C-B101-529A83FFD0EE}" destId="{CC6090B3-E853-45D3-AA3D-60F987E8787D}" srcOrd="2" destOrd="0" presId="urn:microsoft.com/office/officeart/2005/8/layout/vList5"/>
    <dgm:cxn modelId="{47B33D9C-D274-42BF-886A-0074FBDD9180}" type="presParOf" srcId="{CC6090B3-E853-45D3-AA3D-60F987E8787D}" destId="{45369398-0FA7-4DEE-840F-51C3E0208BFB}" srcOrd="0" destOrd="0" presId="urn:microsoft.com/office/officeart/2005/8/layout/vList5"/>
    <dgm:cxn modelId="{3586C68B-9768-4D94-99DA-DDE89456A340}" type="presParOf" srcId="{CC6090B3-E853-45D3-AA3D-60F987E8787D}" destId="{9CCDD756-3444-4174-AE24-0A9127BEE8A4}" srcOrd="1" destOrd="0" presId="urn:microsoft.com/office/officeart/2005/8/layout/vList5"/>
    <dgm:cxn modelId="{536572EB-BA83-4CAC-819F-2B0E340E068B}" type="presParOf" srcId="{71636A4C-2C57-422C-B101-529A83FFD0EE}" destId="{2A2409D4-E754-4A38-997D-C43858C0569B}" srcOrd="3" destOrd="0" presId="urn:microsoft.com/office/officeart/2005/8/layout/vList5"/>
    <dgm:cxn modelId="{2471724F-8B7A-458E-864A-110C980CF0CF}" type="presParOf" srcId="{71636A4C-2C57-422C-B101-529A83FFD0EE}" destId="{FE2664F8-3111-4A18-8205-AB403250B919}" srcOrd="4" destOrd="0" presId="urn:microsoft.com/office/officeart/2005/8/layout/vList5"/>
    <dgm:cxn modelId="{63265FD7-E689-4E2E-8F53-3BC050F07C79}" type="presParOf" srcId="{FE2664F8-3111-4A18-8205-AB403250B919}" destId="{BDC71518-8408-47E1-9893-802E0CED9690}" srcOrd="0" destOrd="0" presId="urn:microsoft.com/office/officeart/2005/8/layout/vList5"/>
    <dgm:cxn modelId="{54EB5658-2495-4C98-8749-721EA810A54F}" type="presParOf" srcId="{71636A4C-2C57-422C-B101-529A83FFD0EE}" destId="{16499019-CD0A-4C8B-B6D5-6C3503F0847A}" srcOrd="5" destOrd="0" presId="urn:microsoft.com/office/officeart/2005/8/layout/vList5"/>
    <dgm:cxn modelId="{0EF8CBDF-889F-498E-9600-794C842B49DD}" type="presParOf" srcId="{71636A4C-2C57-422C-B101-529A83FFD0EE}" destId="{A43BC44F-C9B9-4B7B-AEEF-6D1FA60226CD}" srcOrd="6" destOrd="0" presId="urn:microsoft.com/office/officeart/2005/8/layout/vList5"/>
    <dgm:cxn modelId="{5DE7B710-137D-42A4-861A-A5ACC4B2EB3F}" type="presParOf" srcId="{A43BC44F-C9B9-4B7B-AEEF-6D1FA60226CD}" destId="{7A5CA3CD-A4D7-4701-8A9F-8B3C7C8D607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A7D64-CA6F-4D5D-B0EC-E99A9E2804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E0A03B26-92E5-4364-AE79-BFBC36C0A791}">
      <dgm:prSet phldrT="[Text]" custT="1"/>
      <dgm:spPr>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76200" tIns="38100" rIns="76200" bIns="38100" numCol="1" spcCol="1270" anchor="ctr" anchorCtr="0"/>
        <a:lstStyle/>
        <a:p>
          <a:pPr marL="0" lvl="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आसक्ति त्याग कर्मफलों की,</a:t>
          </a:r>
        </a:p>
        <a:p>
          <a:pPr marL="0" lvl="0" algn="l" defTabSz="889000">
            <a:lnSpc>
              <a:spcPct val="90000"/>
            </a:lnSpc>
            <a:spcBef>
              <a:spcPct val="0"/>
            </a:spcBef>
            <a:spcAft>
              <a:spcPct val="35000"/>
            </a:spcAft>
          </a:pPr>
          <a:r>
            <a:rPr lang="hi-IN" sz="1200" b="1" kern="1200" dirty="0">
              <a:solidFill>
                <a:srgbClr val="0070C0"/>
              </a:solidFill>
              <a:latin typeface="Kruti Dev 011" panose="00000700000000000000" pitchFamily="2" charset="0"/>
              <a:ea typeface="+mn-ea"/>
              <a:cs typeface="Mangal" panose="02040503050203030202" pitchFamily="18" charset="0"/>
            </a:rPr>
            <a:t>निराश्रय सदा जो तृप्त रहे।</a:t>
          </a:r>
        </a:p>
        <a:p>
          <a:pPr marL="0" lvl="0" algn="l" defTabSz="889000">
            <a:lnSpc>
              <a:spcPct val="90000"/>
            </a:lnSpc>
            <a:spcBef>
              <a:spcPct val="0"/>
            </a:spcBef>
            <a:spcAft>
              <a:spcPct val="35000"/>
            </a:spcAft>
          </a:pPr>
          <a:r>
            <a:rPr lang="hi-IN" sz="1200" b="1" kern="1200" dirty="0">
              <a:solidFill>
                <a:srgbClr val="0070C0"/>
              </a:solidFill>
              <a:latin typeface="Kruti Dev 011" panose="00000700000000000000" pitchFamily="2" charset="0"/>
              <a:ea typeface="+mn-ea"/>
              <a:cs typeface="Mangal" panose="02040503050203030202" pitchFamily="18" charset="0"/>
            </a:rPr>
            <a:t>कर्मों में प्रवृत्त होकर भी,</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algn="l" defTabSz="889000">
            <a:lnSpc>
              <a:spcPct val="90000"/>
            </a:lnSpc>
            <a:spcBef>
              <a:spcPct val="0"/>
            </a:spcBef>
            <a:spcAft>
              <a:spcPct val="35000"/>
            </a:spcAft>
          </a:pPr>
          <a:r>
            <a:rPr lang="hi-IN" sz="1200" b="1" kern="1200" dirty="0">
              <a:solidFill>
                <a:srgbClr val="0070C0"/>
              </a:solidFill>
              <a:latin typeface="Kruti Dev 011" panose="00000700000000000000" pitchFamily="2" charset="0"/>
              <a:ea typeface="+mn-ea"/>
              <a:cs typeface="Mangal" panose="02040503050203030202" pitchFamily="18" charset="0"/>
            </a:rPr>
            <a:t>कदापि वह कुछ भी नहीं करे ||4.20||</a:t>
          </a:r>
          <a:endParaRPr lang="en-IN" sz="1200" b="1" kern="1200" dirty="0">
            <a:solidFill>
              <a:srgbClr val="0070C0"/>
            </a:solidFill>
            <a:latin typeface="Kruti Dev 011" panose="00000700000000000000" pitchFamily="2" charset="0"/>
            <a:ea typeface="+mn-ea"/>
            <a:cs typeface="Mangal" panose="02040503050203030202" pitchFamily="18" charset="0"/>
          </a:endParaRPr>
        </a:p>
      </dgm:t>
    </dgm:pt>
    <dgm:pt modelId="{F0AFE34D-6FF0-4C97-B2E1-1B6FC1304DEC}" type="parTrans" cxnId="{3AD0C096-8361-424A-A3B7-3F2F7D69C79A}">
      <dgm:prSet/>
      <dgm:spPr/>
      <dgm:t>
        <a:bodyPr/>
        <a:lstStyle/>
        <a:p>
          <a:endParaRPr lang="en-IN"/>
        </a:p>
      </dgm:t>
    </dgm:pt>
    <dgm:pt modelId="{75E97FE7-848A-4059-88DB-721222AD9753}" type="sibTrans" cxnId="{3AD0C096-8361-424A-A3B7-3F2F7D69C79A}">
      <dgm:prSet/>
      <dgm:spPr/>
      <dgm:t>
        <a:bodyPr/>
        <a:lstStyle/>
        <a:p>
          <a:endParaRPr lang="en-IN"/>
        </a:p>
      </dgm:t>
    </dgm:pt>
    <dgm:pt modelId="{4CAC1FCC-B5EA-46B2-94DA-53DC023F77E9}">
      <dgm:prSet phldrT="[Text]" custT="1"/>
      <dgm:spPr>
        <a:solidFill>
          <a:schemeClr val="accent2">
            <a:lumMod val="20000"/>
            <a:lumOff val="80000"/>
          </a:schemeClr>
        </a:solid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247650" tIns="123825" rIns="247650" bIns="123825" numCol="1" spcCol="1270" anchor="ctr" anchorCtr="0"/>
        <a:lstStyle/>
        <a:p>
          <a:pPr marL="171450" lvl="1" indent="-171450" algn="l" defTabSz="800100">
            <a:lnSpc>
              <a:spcPct val="90000"/>
            </a:lnSpc>
            <a:spcBef>
              <a:spcPct val="0"/>
            </a:spcBef>
            <a:spcAft>
              <a:spcPct val="15000"/>
            </a:spcAft>
            <a:buNone/>
          </a:pPr>
          <a:r>
            <a:rPr lang="en-IN" sz="1200" b="1" kern="1200" cap="none" spc="0" dirty="0">
              <a:ln w="10160">
                <a:solidFill>
                  <a:srgbClr val="C42F1A"/>
                </a:solidFill>
                <a:prstDash val="solid"/>
              </a:ln>
              <a:solidFill>
                <a:srgbClr val="FFFFFF"/>
              </a:solidFill>
              <a:effectLst>
                <a:outerShdw blurRad="38100" dist="22860" dir="5400000" algn="tl" rotWithShape="0">
                  <a:srgbClr val="000000">
                    <a:alpha val="30000"/>
                  </a:srgbClr>
                </a:outerShdw>
              </a:effectLst>
              <a:latin typeface="Trebuchet MS" panose="020B0603020202020204"/>
              <a:ea typeface="+mn-ea"/>
              <a:cs typeface="+mn-cs"/>
            </a:rPr>
            <a:t>   </a:t>
          </a:r>
          <a:r>
            <a:rPr lang="hi-IN" sz="1200" b="1" kern="1200" dirty="0">
              <a:solidFill>
                <a:srgbClr val="FF0000"/>
              </a:solidFill>
              <a:latin typeface="Kruti Dev 011" panose="00000700000000000000" pitchFamily="2" charset="0"/>
              <a:ea typeface="+mn-ea"/>
              <a:cs typeface="Mangal" panose="02040503050203030202" pitchFamily="18" charset="0"/>
            </a:rPr>
            <a:t>त्यक्त्वा कर्मफलासङ्गं नित्यतृप्तो निराश्रयः।</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कर्मण्यभिप्रवृत्तोऽपि नैव किञ्चित्करोत सः ।।4.20।।</a:t>
          </a:r>
          <a:endParaRPr lang="en-IN" sz="1200" b="1" kern="1200" dirty="0">
            <a:solidFill>
              <a:srgbClr val="FF0000"/>
            </a:solidFill>
            <a:latin typeface="Kruti Dev 011" panose="00000700000000000000" pitchFamily="2" charset="0"/>
            <a:ea typeface="+mn-ea"/>
            <a:cs typeface="Mangal" panose="02040503050203030202" pitchFamily="18" charset="0"/>
          </a:endParaRPr>
        </a:p>
      </dgm:t>
    </dgm:pt>
    <dgm:pt modelId="{1F37E5BA-1B17-45A8-A4D4-FD4B28F6B3D3}" type="parTrans" cxnId="{D1107A43-7C2B-4335-A058-DD9C0AA847C7}">
      <dgm:prSet/>
      <dgm:spPr/>
      <dgm:t>
        <a:bodyPr/>
        <a:lstStyle/>
        <a:p>
          <a:endParaRPr lang="en-IN"/>
        </a:p>
      </dgm:t>
    </dgm:pt>
    <dgm:pt modelId="{FC580B3F-2D18-4135-BF00-9FB582C8E1F6}" type="sibTrans" cxnId="{D1107A43-7C2B-4335-A058-DD9C0AA847C7}">
      <dgm:prSet/>
      <dgm:spPr/>
      <dgm:t>
        <a:bodyPr/>
        <a:lstStyle/>
        <a:p>
          <a:endParaRPr lang="en-IN"/>
        </a:p>
      </dgm:t>
    </dgm:pt>
    <dgm:pt modelId="{B52CFA7F-55F5-4F65-9AF5-34FD81058F6C}">
      <dgm:prSet phldrT="[Text]" custT="1"/>
      <dgm:spPr>
        <a:solidFill>
          <a:schemeClr val="accent2">
            <a:lumMod val="20000"/>
            <a:lumOff val="80000"/>
          </a:schemeClr>
        </a:solid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247650" tIns="123825" rIns="247650" bIns="123825" numCol="1" spcCol="1270" anchor="ctr" anchorCtr="0"/>
        <a:lstStyle/>
        <a:p>
          <a:r>
            <a:rPr lang="en-IN" sz="1200" b="1" kern="1200" cap="none" spc="0" dirty="0">
              <a:ln w="10160">
                <a:solidFill>
                  <a:srgbClr val="C42F1A"/>
                </a:solidFill>
                <a:prstDash val="solid"/>
              </a:ln>
              <a:solidFill>
                <a:srgbClr val="FF0000"/>
              </a:solidFill>
              <a:effectLst>
                <a:outerShdw blurRad="38100" dist="22860" dir="5400000" algn="tl" rotWithShape="0">
                  <a:srgbClr val="000000">
                    <a:alpha val="30000"/>
                  </a:srgbClr>
                </a:outerShdw>
              </a:effectLst>
              <a:latin typeface="Trebuchet MS" panose="020B0603020202020204"/>
              <a:ea typeface="+mn-ea"/>
              <a:cs typeface="+mn-cs"/>
            </a:rPr>
            <a:t>   </a:t>
          </a:r>
          <a:r>
            <a:rPr lang="en-US" sz="1200" b="1" kern="1200" dirty="0">
              <a:solidFill>
                <a:srgbClr val="FF0000"/>
              </a:solidFill>
              <a:latin typeface="Arial" panose="020B0604020202020204" pitchFamily="34" charset="0"/>
              <a:ea typeface="+mn-ea"/>
              <a:cs typeface="Arial" panose="020B0604020202020204" pitchFamily="34" charset="0"/>
            </a:rPr>
            <a:t>4.20 Having abandoned attachment to the fruits of the action, ever content, depending on nothing, he does not do anything though engaged in activity.</a:t>
          </a:r>
          <a:endParaRPr lang="en-IN" sz="1200" b="1" kern="1200" dirty="0">
            <a:solidFill>
              <a:srgbClr val="FF0000"/>
            </a:solidFill>
            <a:latin typeface="Arial" panose="020B0604020202020204" pitchFamily="34" charset="0"/>
            <a:ea typeface="+mn-ea"/>
            <a:cs typeface="Arial" panose="020B0604020202020204" pitchFamily="34" charset="0"/>
          </a:endParaRPr>
        </a:p>
      </dgm:t>
    </dgm:pt>
    <dgm:pt modelId="{1294314E-AF51-4629-A64C-4E4C4A6BA26C}" type="parTrans" cxnId="{D289CCDF-4C47-4028-A2C5-D6517079F67F}">
      <dgm:prSet/>
      <dgm:spPr/>
      <dgm:t>
        <a:bodyPr/>
        <a:lstStyle/>
        <a:p>
          <a:endParaRPr lang="en-US"/>
        </a:p>
      </dgm:t>
    </dgm:pt>
    <dgm:pt modelId="{963A8BD5-6CF2-45AD-8A46-D7C638683F88}" type="sibTrans" cxnId="{D289CCDF-4C47-4028-A2C5-D6517079F67F}">
      <dgm:prSet/>
      <dgm:spPr/>
      <dgm:t>
        <a:bodyPr/>
        <a:lstStyle/>
        <a:p>
          <a:endParaRPr lang="en-US"/>
        </a:p>
      </dgm:t>
    </dgm:pt>
    <dgm:pt modelId="{13B98B0C-BDB9-413E-AE5C-37EA0DE36120}" type="pres">
      <dgm:prSet presAssocID="{E7FA7D64-CA6F-4D5D-B0EC-E99A9E280488}" presName="Name0" presStyleCnt="0">
        <dgm:presLayoutVars>
          <dgm:dir/>
          <dgm:animLvl val="lvl"/>
          <dgm:resizeHandles val="exact"/>
        </dgm:presLayoutVars>
      </dgm:prSet>
      <dgm:spPr/>
    </dgm:pt>
    <dgm:pt modelId="{93095202-56EB-4DCE-BE42-8C90EAF2506D}" type="pres">
      <dgm:prSet presAssocID="{E0A03B26-92E5-4364-AE79-BFBC36C0A791}" presName="linNode" presStyleCnt="0"/>
      <dgm:spPr/>
    </dgm:pt>
    <dgm:pt modelId="{F80ECD9B-4B87-47A9-8CA7-65A1DD2767B9}" type="pres">
      <dgm:prSet presAssocID="{E0A03B26-92E5-4364-AE79-BFBC36C0A791}" presName="parentText" presStyleLbl="node1" presStyleIdx="0" presStyleCnt="2" custScaleX="64355" custScaleY="59603" custLinFactNeighborX="39398" custLinFactNeighborY="31756">
        <dgm:presLayoutVars>
          <dgm:chMax val="1"/>
          <dgm:bulletEnabled val="1"/>
        </dgm:presLayoutVars>
      </dgm:prSet>
      <dgm:spPr>
        <a:xfrm>
          <a:off x="0" y="0"/>
          <a:ext cx="1789701" cy="3100552"/>
        </a:xfrm>
        <a:prstGeom prst="roundRect">
          <a:avLst/>
        </a:prstGeom>
      </dgm:spPr>
    </dgm:pt>
    <dgm:pt modelId="{19443E37-608A-428D-854C-CF680C8BCF94}" type="pres">
      <dgm:prSet presAssocID="{E0A03B26-92E5-4364-AE79-BFBC36C0A791}" presName="descendantText" presStyleLbl="alignAccFollowNode1" presStyleIdx="0" presStyleCnt="1" custScaleX="65118" custScaleY="63960" custLinFactX="-6061" custLinFactNeighborX="-100000" custLinFactNeighborY="40474">
        <dgm:presLayoutVars>
          <dgm:bulletEnabled val="1"/>
        </dgm:presLayoutVars>
      </dgm:prSet>
      <dgm:spPr>
        <a:xfrm rot="5400000">
          <a:off x="2140326" y="-40569"/>
          <a:ext cx="2480441" cy="3181691"/>
        </a:xfrm>
        <a:prstGeom prst="round2SameRect">
          <a:avLst/>
        </a:prstGeom>
      </dgm:spPr>
    </dgm:pt>
    <dgm:pt modelId="{6EB67E8F-6585-4541-A5D6-F40B1AA30453}" type="pres">
      <dgm:prSet presAssocID="{75E97FE7-848A-4059-88DB-721222AD9753}" presName="sp" presStyleCnt="0"/>
      <dgm:spPr/>
    </dgm:pt>
    <dgm:pt modelId="{B50A972F-01F6-44BF-BF16-080DD5AF2D65}" type="pres">
      <dgm:prSet presAssocID="{B52CFA7F-55F5-4F65-9AF5-34FD81058F6C}" presName="linNode" presStyleCnt="0"/>
      <dgm:spPr/>
    </dgm:pt>
    <dgm:pt modelId="{E27D72EF-00E6-4EB0-9348-2C010FB519FB}" type="pres">
      <dgm:prSet presAssocID="{B52CFA7F-55F5-4F65-9AF5-34FD81058F6C}" presName="parentText" presStyleLbl="node1" presStyleIdx="1" presStyleCnt="2" custScaleX="98524" custScaleY="47026" custLinFactX="28263" custLinFactNeighborX="100000" custLinFactNeighborY="-26565">
        <dgm:presLayoutVars>
          <dgm:chMax val="1"/>
          <dgm:bulletEnabled val="1"/>
        </dgm:presLayoutVars>
      </dgm:prSet>
      <dgm:spPr>
        <a:prstGeom prst="round2SameRect">
          <a:avLst/>
        </a:prstGeom>
      </dgm:spPr>
    </dgm:pt>
  </dgm:ptLst>
  <dgm:cxnLst>
    <dgm:cxn modelId="{D407401C-9093-4E02-BB13-6758765A202B}" type="presOf" srcId="{B52CFA7F-55F5-4F65-9AF5-34FD81058F6C}" destId="{E27D72EF-00E6-4EB0-9348-2C010FB519FB}" srcOrd="0" destOrd="0" presId="urn:microsoft.com/office/officeart/2005/8/layout/vList5"/>
    <dgm:cxn modelId="{D1107A43-7C2B-4335-A058-DD9C0AA847C7}" srcId="{E0A03B26-92E5-4364-AE79-BFBC36C0A791}" destId="{4CAC1FCC-B5EA-46B2-94DA-53DC023F77E9}" srcOrd="0" destOrd="0" parTransId="{1F37E5BA-1B17-45A8-A4D4-FD4B28F6B3D3}" sibTransId="{FC580B3F-2D18-4135-BF00-9FB582C8E1F6}"/>
    <dgm:cxn modelId="{6464726A-53C2-426F-A26B-2852F0EE48A4}" type="presOf" srcId="{4CAC1FCC-B5EA-46B2-94DA-53DC023F77E9}" destId="{19443E37-608A-428D-854C-CF680C8BCF94}" srcOrd="0" destOrd="0" presId="urn:microsoft.com/office/officeart/2005/8/layout/vList5"/>
    <dgm:cxn modelId="{63F9D950-E003-4AB7-AD46-8FF34726B18B}" type="presOf" srcId="{E7FA7D64-CA6F-4D5D-B0EC-E99A9E280488}" destId="{13B98B0C-BDB9-413E-AE5C-37EA0DE36120}" srcOrd="0" destOrd="0" presId="urn:microsoft.com/office/officeart/2005/8/layout/vList5"/>
    <dgm:cxn modelId="{E9A5E67E-8C3F-4A27-8BB5-8A5C5E7AF300}" type="presOf" srcId="{E0A03B26-92E5-4364-AE79-BFBC36C0A791}" destId="{F80ECD9B-4B87-47A9-8CA7-65A1DD2767B9}" srcOrd="0" destOrd="0" presId="urn:microsoft.com/office/officeart/2005/8/layout/vList5"/>
    <dgm:cxn modelId="{3AD0C096-8361-424A-A3B7-3F2F7D69C79A}" srcId="{E7FA7D64-CA6F-4D5D-B0EC-E99A9E280488}" destId="{E0A03B26-92E5-4364-AE79-BFBC36C0A791}" srcOrd="0" destOrd="0" parTransId="{F0AFE34D-6FF0-4C97-B2E1-1B6FC1304DEC}" sibTransId="{75E97FE7-848A-4059-88DB-721222AD9753}"/>
    <dgm:cxn modelId="{D289CCDF-4C47-4028-A2C5-D6517079F67F}" srcId="{E7FA7D64-CA6F-4D5D-B0EC-E99A9E280488}" destId="{B52CFA7F-55F5-4F65-9AF5-34FD81058F6C}" srcOrd="1" destOrd="0" parTransId="{1294314E-AF51-4629-A64C-4E4C4A6BA26C}" sibTransId="{963A8BD5-6CF2-45AD-8A46-D7C638683F88}"/>
    <dgm:cxn modelId="{F1FA6FCB-AF67-46F0-A16F-79D3A1DB09CC}" type="presParOf" srcId="{13B98B0C-BDB9-413E-AE5C-37EA0DE36120}" destId="{93095202-56EB-4DCE-BE42-8C90EAF2506D}" srcOrd="0" destOrd="0" presId="urn:microsoft.com/office/officeart/2005/8/layout/vList5"/>
    <dgm:cxn modelId="{A17D50AA-9179-4B25-80F1-AC671FC53696}" type="presParOf" srcId="{93095202-56EB-4DCE-BE42-8C90EAF2506D}" destId="{F80ECD9B-4B87-47A9-8CA7-65A1DD2767B9}" srcOrd="0" destOrd="0" presId="urn:microsoft.com/office/officeart/2005/8/layout/vList5"/>
    <dgm:cxn modelId="{F7E39108-21EB-492D-961F-7CE2B3FE1AD9}" type="presParOf" srcId="{93095202-56EB-4DCE-BE42-8C90EAF2506D}" destId="{19443E37-608A-428D-854C-CF680C8BCF94}" srcOrd="1" destOrd="0" presId="urn:microsoft.com/office/officeart/2005/8/layout/vList5"/>
    <dgm:cxn modelId="{5DE26C1D-9F00-4A0E-B373-72EBB7EACFF6}" type="presParOf" srcId="{13B98B0C-BDB9-413E-AE5C-37EA0DE36120}" destId="{6EB67E8F-6585-4541-A5D6-F40B1AA30453}" srcOrd="1" destOrd="0" presId="urn:microsoft.com/office/officeart/2005/8/layout/vList5"/>
    <dgm:cxn modelId="{08141FE5-106D-47BA-8C39-2B3CCC644968}" type="presParOf" srcId="{13B98B0C-BDB9-413E-AE5C-37EA0DE36120}" destId="{B50A972F-01F6-44BF-BF16-080DD5AF2D65}" srcOrd="2" destOrd="0" presId="urn:microsoft.com/office/officeart/2005/8/layout/vList5"/>
    <dgm:cxn modelId="{EE47B0A7-C9FE-4065-A249-D0A35A4AD381}" type="presParOf" srcId="{B50A972F-01F6-44BF-BF16-080DD5AF2D65}" destId="{E27D72EF-00E6-4EB0-9348-2C010FB519F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8FC831-3251-4002-B1BA-11CFB251EE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380D398B-4C93-442E-8A85-16BE01A1A940}">
      <dgm:prSet phldrT="[Text]" custT="1"/>
      <dgm:spPr>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है मुक्त और आसक्ति-रहित,</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ज्ञान में जो मन को लगाए।</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 यज्ञ के लिए आचरण,</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कर्म सभी विलीन हो जाएँ ॥4॰23॥</a:t>
          </a:r>
          <a:endParaRPr lang="en-IN" sz="1200" b="0" kern="1200" dirty="0"/>
        </a:p>
      </dgm:t>
    </dgm:pt>
    <dgm:pt modelId="{A0B3C2F3-9B8B-4CAD-A4A6-5A455A91B8A3}" type="parTrans" cxnId="{319B645E-6331-4718-9242-7408813B14C6}">
      <dgm:prSet/>
      <dgm:spPr/>
      <dgm:t>
        <a:bodyPr/>
        <a:lstStyle/>
        <a:p>
          <a:endParaRPr lang="en-IN"/>
        </a:p>
      </dgm:t>
    </dgm:pt>
    <dgm:pt modelId="{F1D5E7CE-D885-48DE-A2A7-71A101F44323}" type="sibTrans" cxnId="{319B645E-6331-4718-9242-7408813B14C6}">
      <dgm:prSet/>
      <dgm:spPr/>
      <dgm:t>
        <a:bodyPr/>
        <a:lstStyle/>
        <a:p>
          <a:endParaRPr lang="en-IN"/>
        </a:p>
      </dgm:t>
    </dgm:pt>
    <dgm:pt modelId="{2BA25247-A7CF-4D90-BAB4-1382A14601E4}">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buNone/>
          </a:pPr>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hi-IN" sz="1200" b="1" kern="1200" dirty="0">
              <a:solidFill>
                <a:srgbClr val="FF0000"/>
              </a:solidFill>
              <a:latin typeface="Kruti Dev 011" panose="00000700000000000000" pitchFamily="2" charset="0"/>
              <a:ea typeface="+mn-ea"/>
              <a:cs typeface="Mangal" panose="02040503050203030202" pitchFamily="18" charset="0"/>
            </a:rPr>
            <a:t>गतसङ्गस्य मुक्तस्य ज्ञानावस्थितचेतसः।</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यज्ञायाचरतः कर्म समग्रं प्रविलीयते</a:t>
          </a: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।।4.23।।</a:t>
          </a:r>
          <a:endParaRPr lang="en-IN" sz="1200" b="1" kern="1200" dirty="0">
            <a:solidFill>
              <a:srgbClr val="FF0000"/>
            </a:solidFill>
            <a:latin typeface="Kruti Dev 011" panose="00000700000000000000" pitchFamily="2" charset="0"/>
            <a:ea typeface="+mn-ea"/>
            <a:cs typeface="Mangal" panose="02040503050203030202" pitchFamily="18" charset="0"/>
          </a:endParaRPr>
        </a:p>
      </dgm:t>
    </dgm:pt>
    <dgm:pt modelId="{F3668872-5554-4BEC-815A-5D961715B5DA}" type="parTrans" cxnId="{CDB7AF16-33D6-4476-A03A-7E7CA2262989}">
      <dgm:prSet/>
      <dgm:spPr/>
      <dgm:t>
        <a:bodyPr/>
        <a:lstStyle/>
        <a:p>
          <a:endParaRPr lang="en-IN"/>
        </a:p>
      </dgm:t>
    </dgm:pt>
    <dgm:pt modelId="{D01FB4A7-FE72-47AC-9D1A-DD24442566B7}" type="sibTrans" cxnId="{CDB7AF16-33D6-4476-A03A-7E7CA2262989}">
      <dgm:prSet/>
      <dgm:spPr/>
      <dgm:t>
        <a:bodyPr/>
        <a:lstStyle/>
        <a:p>
          <a:endParaRPr lang="en-IN"/>
        </a:p>
      </dgm:t>
    </dgm:pt>
    <dgm:pt modelId="{E12DF996-60B5-437D-8BB0-C5F877094FB3}">
      <dgm:prSet phldrT="[Text]" custT="1"/>
      <dgm:spPr>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76200" tIns="38100" rIns="76200" bIns="38100" numCol="1" spcCol="1270" anchor="ctr" anchorCtr="0"/>
        <a:lstStyle/>
        <a:p>
          <a:pPr marL="0" lvl="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ब्रह्म को समर्पित कर्म करे,</a:t>
          </a:r>
          <a:br>
            <a:rPr lang="hi-IN" sz="1200" b="1" kern="1200" dirty="0">
              <a:solidFill>
                <a:srgbClr val="0070C0"/>
              </a:solidFill>
              <a:latin typeface="Kruti Dev 011" panose="00000700000000000000" pitchFamily="2" charset="0"/>
              <a:ea typeface="+mn-ea"/>
              <a:cs typeface="Mangal" panose="02040503050203030202" pitchFamily="18" charset="0"/>
            </a:rPr>
          </a:br>
          <a:r>
            <a:rPr lang="hi-IN" sz="1200" b="1" kern="1200" dirty="0">
              <a:solidFill>
                <a:srgbClr val="0070C0"/>
              </a:solidFill>
              <a:latin typeface="Kruti Dev 011" panose="00000700000000000000" pitchFamily="2" charset="0"/>
              <a:ea typeface="+mn-ea"/>
              <a:cs typeface="Mangal" panose="02040503050203030202" pitchFamily="18" charset="0"/>
            </a:rPr>
            <a:t>जो बिन आसक्ति कर्मफल से।</a:t>
          </a:r>
          <a:br>
            <a:rPr lang="hi-IN" sz="1200" b="1" kern="1200" dirty="0">
              <a:solidFill>
                <a:srgbClr val="0070C0"/>
              </a:solidFill>
              <a:latin typeface="Kruti Dev 011" panose="00000700000000000000" pitchFamily="2" charset="0"/>
              <a:ea typeface="+mn-ea"/>
              <a:cs typeface="Mangal" panose="02040503050203030202" pitchFamily="18" charset="0"/>
            </a:rPr>
          </a:br>
          <a:r>
            <a:rPr lang="hi-IN" sz="1200" b="1" kern="1200" dirty="0">
              <a:solidFill>
                <a:srgbClr val="0070C0"/>
              </a:solidFill>
              <a:latin typeface="Kruti Dev 011" panose="00000700000000000000" pitchFamily="2" charset="0"/>
              <a:ea typeface="+mn-ea"/>
              <a:cs typeface="Mangal" panose="02040503050203030202" pitchFamily="18" charset="0"/>
            </a:rPr>
            <a:t>यों पाप नही लिपटें उससे,</a:t>
          </a:r>
          <a:br>
            <a:rPr lang="hi-IN" sz="1200" b="1" kern="1200" dirty="0">
              <a:solidFill>
                <a:srgbClr val="0070C0"/>
              </a:solidFill>
              <a:latin typeface="Kruti Dev 011" panose="00000700000000000000" pitchFamily="2" charset="0"/>
              <a:ea typeface="+mn-ea"/>
              <a:cs typeface="Mangal" panose="02040503050203030202" pitchFamily="18" charset="0"/>
            </a:rPr>
          </a:br>
          <a:r>
            <a:rPr lang="hi-IN" sz="1200" b="1" kern="1200" dirty="0">
              <a:solidFill>
                <a:srgbClr val="0070C0"/>
              </a:solidFill>
              <a:latin typeface="Kruti Dev 011" panose="00000700000000000000" pitchFamily="2" charset="0"/>
              <a:ea typeface="+mn-ea"/>
              <a:cs typeface="Mangal" panose="02040503050203030202" pitchFamily="18" charset="0"/>
            </a:rPr>
            <a:t>ज्यों नीर कमल के पत्ते से। ॥5॰10॥</a:t>
          </a:r>
          <a:endParaRPr lang="en-IN" sz="1200" b="1" kern="1200" dirty="0">
            <a:solidFill>
              <a:srgbClr val="0070C0"/>
            </a:solidFill>
            <a:latin typeface="Kruti Dev 011" panose="00000700000000000000" pitchFamily="2" charset="0"/>
            <a:ea typeface="+mn-ea"/>
            <a:cs typeface="Mangal" panose="02040503050203030202" pitchFamily="18" charset="0"/>
          </a:endParaRPr>
        </a:p>
      </dgm:t>
    </dgm:pt>
    <dgm:pt modelId="{4161DFBB-A03A-4B1B-A03B-9E72D1DB487C}" type="parTrans" cxnId="{28A3F60D-93DD-411C-9C46-68374F48DB72}">
      <dgm:prSet/>
      <dgm:spPr/>
      <dgm:t>
        <a:bodyPr/>
        <a:lstStyle/>
        <a:p>
          <a:endParaRPr lang="en-IN"/>
        </a:p>
      </dgm:t>
    </dgm:pt>
    <dgm:pt modelId="{E81C0014-9884-4548-8893-61868DFEAD1A}" type="sibTrans" cxnId="{28A3F60D-93DD-411C-9C46-68374F48DB72}">
      <dgm:prSet/>
      <dgm:spPr/>
      <dgm:t>
        <a:bodyPr/>
        <a:lstStyle/>
        <a:p>
          <a:endParaRPr lang="en-IN"/>
        </a:p>
      </dgm:t>
    </dgm:pt>
    <dgm:pt modelId="{D4B54779-F26E-4316-B988-757BA4BBB5D1}">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buNone/>
          </a:pPr>
          <a:r>
            <a:rPr lang="en-IN" sz="1200" kern="1200" dirty="0"/>
            <a:t>  </a:t>
          </a:r>
          <a:r>
            <a:rPr lang="hi-IN" sz="1200" b="1" kern="1200" dirty="0">
              <a:solidFill>
                <a:srgbClr val="FF0000"/>
              </a:solidFill>
              <a:latin typeface="Kruti Dev 011" panose="00000700000000000000" pitchFamily="2" charset="0"/>
              <a:ea typeface="+mn-ea"/>
              <a:cs typeface="Mangal" panose="02040503050203030202" pitchFamily="18" charset="0"/>
            </a:rPr>
            <a:t>ब्रह्मण्याधाय कर्माणि सङ्गं त्यक्त्वा करोति यः।</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लिप्यते न स पापेन पद्मपत्रमिवाम्भसा</a:t>
          </a: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।।5.10।।</a:t>
          </a:r>
          <a:endParaRPr lang="en-IN" sz="1200" b="1" kern="1200" dirty="0">
            <a:solidFill>
              <a:srgbClr val="FF0000"/>
            </a:solidFill>
            <a:latin typeface="Kruti Dev 011" panose="00000700000000000000" pitchFamily="2" charset="0"/>
            <a:ea typeface="+mn-ea"/>
            <a:cs typeface="Mangal" panose="02040503050203030202" pitchFamily="18" charset="0"/>
          </a:endParaRPr>
        </a:p>
      </dgm:t>
    </dgm:pt>
    <dgm:pt modelId="{CD9E34C8-F339-4B40-A206-C73C1E378C29}" type="parTrans" cxnId="{81AFAD9A-086C-4070-BE54-9D9BEEE95D27}">
      <dgm:prSet/>
      <dgm:spPr/>
      <dgm:t>
        <a:bodyPr/>
        <a:lstStyle/>
        <a:p>
          <a:endParaRPr lang="en-IN"/>
        </a:p>
      </dgm:t>
    </dgm:pt>
    <dgm:pt modelId="{7609C5FA-ED66-4A36-A20E-839554361DCC}" type="sibTrans" cxnId="{81AFAD9A-086C-4070-BE54-9D9BEEE95D27}">
      <dgm:prSet/>
      <dgm:spPr/>
      <dgm:t>
        <a:bodyPr/>
        <a:lstStyle/>
        <a:p>
          <a:endParaRPr lang="en-IN"/>
        </a:p>
      </dgm:t>
    </dgm:pt>
    <dgm:pt modelId="{43CC281B-D341-493B-A01D-4C115B39CEC0}">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1200" b="1" kern="1200" dirty="0">
              <a:solidFill>
                <a:srgbClr val="FF0000"/>
              </a:solidFill>
              <a:latin typeface="Arial" panose="020B0604020202020204" pitchFamily="34" charset="0"/>
              <a:ea typeface="+mn-ea"/>
              <a:cs typeface="Arial" panose="020B0604020202020204" pitchFamily="34" charset="0"/>
            </a:rPr>
            <a:t>4.23 To one who is devoid of attachment, who is liberated, whose mind is established in knowledge, who works for the sake of sacrifice (for the sake of God), the whole action is dissolved.</a:t>
          </a:r>
          <a:endParaRPr lang="en-IN" sz="1200" b="1" kern="1200" dirty="0">
            <a:solidFill>
              <a:srgbClr val="FF0000"/>
            </a:solidFill>
            <a:latin typeface="Arial" panose="020B0604020202020204" pitchFamily="34" charset="0"/>
            <a:ea typeface="+mn-ea"/>
            <a:cs typeface="Arial" panose="020B0604020202020204" pitchFamily="34" charset="0"/>
          </a:endParaRPr>
        </a:p>
      </dgm:t>
    </dgm:pt>
    <dgm:pt modelId="{AE0BDD8D-CAAD-457F-827A-858278F32F90}" type="parTrans" cxnId="{07EA3928-4E05-4508-9205-12C4FBA7EFF1}">
      <dgm:prSet/>
      <dgm:spPr/>
      <dgm:t>
        <a:bodyPr/>
        <a:lstStyle/>
        <a:p>
          <a:endParaRPr lang="en-US"/>
        </a:p>
      </dgm:t>
    </dgm:pt>
    <dgm:pt modelId="{CEB16132-CAB6-4D77-B9F4-DC7E4C7579C5}" type="sibTrans" cxnId="{07EA3928-4E05-4508-9205-12C4FBA7EFF1}">
      <dgm:prSet/>
      <dgm:spPr/>
      <dgm:t>
        <a:bodyPr/>
        <a:lstStyle/>
        <a:p>
          <a:endParaRPr lang="en-US"/>
        </a:p>
      </dgm:t>
    </dgm:pt>
    <dgm:pt modelId="{83ADE639-DF39-4451-800C-1632FF96273A}">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IN" sz="1100" kern="1200" dirty="0"/>
            <a:t>  </a:t>
          </a:r>
          <a:r>
            <a:rPr lang="en-US" sz="1200" b="1" kern="1200" dirty="0">
              <a:solidFill>
                <a:srgbClr val="FF0000"/>
              </a:solidFill>
              <a:latin typeface="Arial" panose="020B0604020202020204" pitchFamily="34" charset="0"/>
              <a:ea typeface="+mn-ea"/>
              <a:cs typeface="Arial" panose="020B0604020202020204" pitchFamily="34" charset="0"/>
            </a:rPr>
            <a:t>5.10 He who does actions, offering them to Brahman, and abandoning attachment, is not tainted by sin, just as a lotus-leaf is not tainted by water.</a:t>
          </a:r>
          <a:endParaRPr lang="en-IN" sz="1200" b="1" kern="1200" dirty="0">
            <a:solidFill>
              <a:srgbClr val="FF0000"/>
            </a:solidFill>
            <a:latin typeface="Arial" panose="020B0604020202020204" pitchFamily="34" charset="0"/>
            <a:ea typeface="+mn-ea"/>
            <a:cs typeface="Arial" panose="020B0604020202020204" pitchFamily="34" charset="0"/>
          </a:endParaRPr>
        </a:p>
      </dgm:t>
    </dgm:pt>
    <dgm:pt modelId="{9C25715B-4D35-44D8-A58E-6C3221C0F8E3}" type="parTrans" cxnId="{E4DED76A-4F24-46B6-BB0E-4D1CE4A8708E}">
      <dgm:prSet/>
      <dgm:spPr/>
      <dgm:t>
        <a:bodyPr/>
        <a:lstStyle/>
        <a:p>
          <a:endParaRPr lang="en-US"/>
        </a:p>
      </dgm:t>
    </dgm:pt>
    <dgm:pt modelId="{B65A5953-EE87-4044-8017-4FD1EB5B017E}" type="sibTrans" cxnId="{E4DED76A-4F24-46B6-BB0E-4D1CE4A8708E}">
      <dgm:prSet/>
      <dgm:spPr/>
      <dgm:t>
        <a:bodyPr/>
        <a:lstStyle/>
        <a:p>
          <a:endParaRPr lang="en-US"/>
        </a:p>
      </dgm:t>
    </dgm:pt>
    <dgm:pt modelId="{71636A4C-2C57-422C-B101-529A83FFD0EE}" type="pres">
      <dgm:prSet presAssocID="{088FC831-3251-4002-B1BA-11CFB251EEF1}" presName="Name0" presStyleCnt="0">
        <dgm:presLayoutVars>
          <dgm:dir/>
          <dgm:animLvl val="lvl"/>
          <dgm:resizeHandles val="exact"/>
        </dgm:presLayoutVars>
      </dgm:prSet>
      <dgm:spPr/>
    </dgm:pt>
    <dgm:pt modelId="{EB6F261F-A596-4F11-877C-B36855438C29}" type="pres">
      <dgm:prSet presAssocID="{380D398B-4C93-442E-8A85-16BE01A1A940}" presName="linNode" presStyleCnt="0"/>
      <dgm:spPr/>
    </dgm:pt>
    <dgm:pt modelId="{77963C09-C43F-488C-A2D5-097D29AFA6CA}" type="pres">
      <dgm:prSet presAssocID="{380D398B-4C93-442E-8A85-16BE01A1A940}" presName="parentText" presStyleLbl="node1" presStyleIdx="0" presStyleCnt="4" custScaleX="73782" custScaleY="154583" custLinFactNeighborX="29401" custLinFactNeighborY="66812">
        <dgm:presLayoutVars>
          <dgm:chMax val="1"/>
          <dgm:bulletEnabled val="1"/>
        </dgm:presLayoutVars>
      </dgm:prSet>
      <dgm:spPr/>
    </dgm:pt>
    <dgm:pt modelId="{9F49587B-43CB-48E3-AF11-4E5FB72DF023}" type="pres">
      <dgm:prSet presAssocID="{380D398B-4C93-442E-8A85-16BE01A1A940}" presName="descendantText" presStyleLbl="alignAccFollowNode1" presStyleIdx="0" presStyleCnt="2" custScaleX="55087" custScaleY="253182" custLinFactX="-13724" custLinFactNeighborX="-100000" custLinFactNeighborY="81649">
        <dgm:presLayoutVars>
          <dgm:bulletEnabled val="1"/>
        </dgm:presLayoutVars>
      </dgm:prSet>
      <dgm:spPr/>
    </dgm:pt>
    <dgm:pt modelId="{31CD7955-54B0-4B49-B4EE-9AD9EAC694FC}" type="pres">
      <dgm:prSet presAssocID="{F1D5E7CE-D885-48DE-A2A7-71A101F44323}" presName="sp" presStyleCnt="0"/>
      <dgm:spPr/>
    </dgm:pt>
    <dgm:pt modelId="{CC6090B3-E853-45D3-AA3D-60F987E8787D}" type="pres">
      <dgm:prSet presAssocID="{E12DF996-60B5-437D-8BB0-C5F877094FB3}" presName="linNode" presStyleCnt="0"/>
      <dgm:spPr/>
    </dgm:pt>
    <dgm:pt modelId="{45369398-0FA7-4DEE-840F-51C3E0208BFB}" type="pres">
      <dgm:prSet presAssocID="{E12DF996-60B5-437D-8BB0-C5F877094FB3}" presName="parentText" presStyleLbl="node1" presStyleIdx="1" presStyleCnt="4" custScaleX="69365" custScaleY="148355" custLinFactY="100000" custLinFactNeighborX="29401" custLinFactNeighborY="112316">
        <dgm:presLayoutVars>
          <dgm:chMax val="1"/>
          <dgm:bulletEnabled val="1"/>
        </dgm:presLayoutVars>
      </dgm:prSet>
      <dgm:spPr>
        <a:xfrm>
          <a:off x="0" y="2775413"/>
          <a:ext cx="2926080" cy="2643187"/>
        </a:xfrm>
        <a:prstGeom prst="roundRect">
          <a:avLst/>
        </a:prstGeom>
      </dgm:spPr>
    </dgm:pt>
    <dgm:pt modelId="{9CCDD756-3444-4174-AE24-0A9127BEE8A4}" type="pres">
      <dgm:prSet presAssocID="{E12DF996-60B5-437D-8BB0-C5F877094FB3}" presName="descendantText" presStyleLbl="alignAccFollowNode1" presStyleIdx="1" presStyleCnt="2" custScaleX="55764" custScaleY="235364" custLinFactX="-10876" custLinFactY="100000" custLinFactNeighborX="-100000" custLinFactNeighborY="172329">
        <dgm:presLayoutVars>
          <dgm:bulletEnabled val="1"/>
        </dgm:presLayoutVars>
      </dgm:prSet>
      <dgm:spPr/>
    </dgm:pt>
    <dgm:pt modelId="{21287897-35C0-4D15-8096-DF5C42BFA8D3}" type="pres">
      <dgm:prSet presAssocID="{E81C0014-9884-4548-8893-61868DFEAD1A}" presName="sp" presStyleCnt="0"/>
      <dgm:spPr/>
    </dgm:pt>
    <dgm:pt modelId="{CF3F5FD1-0411-4AF3-970E-5F808DD5FC8C}" type="pres">
      <dgm:prSet presAssocID="{43CC281B-D341-493B-A01D-4C115B39CEC0}" presName="linNode" presStyleCnt="0"/>
      <dgm:spPr/>
    </dgm:pt>
    <dgm:pt modelId="{542B33DD-C203-4D3B-8D43-DD95C09B8B2F}" type="pres">
      <dgm:prSet presAssocID="{43CC281B-D341-493B-A01D-4C115B39CEC0}" presName="parentText" presStyleLbl="node1" presStyleIdx="2" presStyleCnt="4" custScaleX="94028" custScaleY="238644" custLinFactX="25308" custLinFactY="-146795" custLinFactNeighborX="100000" custLinFactNeighborY="-200000">
        <dgm:presLayoutVars>
          <dgm:chMax val="1"/>
          <dgm:bulletEnabled val="1"/>
        </dgm:presLayoutVars>
      </dgm:prSet>
      <dgm:spPr/>
    </dgm:pt>
    <dgm:pt modelId="{0333AB2F-84E1-458B-83EC-68CD8DCB45C4}" type="pres">
      <dgm:prSet presAssocID="{CEB16132-CAB6-4D77-B9F4-DC7E4C7579C5}" presName="sp" presStyleCnt="0"/>
      <dgm:spPr/>
    </dgm:pt>
    <dgm:pt modelId="{CA8B6805-4150-4CBB-BFD3-F35C3C548D57}" type="pres">
      <dgm:prSet presAssocID="{83ADE639-DF39-4451-800C-1632FF96273A}" presName="linNode" presStyleCnt="0"/>
      <dgm:spPr/>
    </dgm:pt>
    <dgm:pt modelId="{88C331EE-CF6D-462B-A552-B43B997AA675}" type="pres">
      <dgm:prSet presAssocID="{83ADE639-DF39-4451-800C-1632FF96273A}" presName="parentText" presStyleLbl="node1" presStyleIdx="3" presStyleCnt="4" custScaleX="90740" custScaleY="191184" custLinFactX="25477" custLinFactY="-100000" custLinFactNeighborX="100000" custLinFactNeighborY="-115161">
        <dgm:presLayoutVars>
          <dgm:chMax val="1"/>
          <dgm:bulletEnabled val="1"/>
        </dgm:presLayoutVars>
      </dgm:prSet>
      <dgm:spPr/>
    </dgm:pt>
  </dgm:ptLst>
  <dgm:cxnLst>
    <dgm:cxn modelId="{28A3F60D-93DD-411C-9C46-68374F48DB72}" srcId="{088FC831-3251-4002-B1BA-11CFB251EEF1}" destId="{E12DF996-60B5-437D-8BB0-C5F877094FB3}" srcOrd="1" destOrd="0" parTransId="{4161DFBB-A03A-4B1B-A03B-9E72D1DB487C}" sibTransId="{E81C0014-9884-4548-8893-61868DFEAD1A}"/>
    <dgm:cxn modelId="{CDB7AF16-33D6-4476-A03A-7E7CA2262989}" srcId="{380D398B-4C93-442E-8A85-16BE01A1A940}" destId="{2BA25247-A7CF-4D90-BAB4-1382A14601E4}" srcOrd="0" destOrd="0" parTransId="{F3668872-5554-4BEC-815A-5D961715B5DA}" sibTransId="{D01FB4A7-FE72-47AC-9D1A-DD24442566B7}"/>
    <dgm:cxn modelId="{B299091C-5C29-4BF7-8428-BCB89BFF245C}" type="presOf" srcId="{380D398B-4C93-442E-8A85-16BE01A1A940}" destId="{77963C09-C43F-488C-A2D5-097D29AFA6CA}" srcOrd="0" destOrd="0" presId="urn:microsoft.com/office/officeart/2005/8/layout/vList5"/>
    <dgm:cxn modelId="{07EA3928-4E05-4508-9205-12C4FBA7EFF1}" srcId="{088FC831-3251-4002-B1BA-11CFB251EEF1}" destId="{43CC281B-D341-493B-A01D-4C115B39CEC0}" srcOrd="2" destOrd="0" parTransId="{AE0BDD8D-CAAD-457F-827A-858278F32F90}" sibTransId="{CEB16132-CAB6-4D77-B9F4-DC7E4C7579C5}"/>
    <dgm:cxn modelId="{1619A530-411C-4568-BCB8-896E924BA1A2}" type="presOf" srcId="{2BA25247-A7CF-4D90-BAB4-1382A14601E4}" destId="{9F49587B-43CB-48E3-AF11-4E5FB72DF023}" srcOrd="0" destOrd="0" presId="urn:microsoft.com/office/officeart/2005/8/layout/vList5"/>
    <dgm:cxn modelId="{AD8BA434-149B-4703-9762-8BD27427C19B}" type="presOf" srcId="{088FC831-3251-4002-B1BA-11CFB251EEF1}" destId="{71636A4C-2C57-422C-B101-529A83FFD0EE}" srcOrd="0" destOrd="0" presId="urn:microsoft.com/office/officeart/2005/8/layout/vList5"/>
    <dgm:cxn modelId="{319B645E-6331-4718-9242-7408813B14C6}" srcId="{088FC831-3251-4002-B1BA-11CFB251EEF1}" destId="{380D398B-4C93-442E-8A85-16BE01A1A940}" srcOrd="0" destOrd="0" parTransId="{A0B3C2F3-9B8B-4CAD-A4A6-5A455A91B8A3}" sibTransId="{F1D5E7CE-D885-48DE-A2A7-71A101F44323}"/>
    <dgm:cxn modelId="{E4DED76A-4F24-46B6-BB0E-4D1CE4A8708E}" srcId="{088FC831-3251-4002-B1BA-11CFB251EEF1}" destId="{83ADE639-DF39-4451-800C-1632FF96273A}" srcOrd="3" destOrd="0" parTransId="{9C25715B-4D35-44D8-A58E-6C3221C0F8E3}" sibTransId="{B65A5953-EE87-4044-8017-4FD1EB5B017E}"/>
    <dgm:cxn modelId="{81AFAD9A-086C-4070-BE54-9D9BEEE95D27}" srcId="{E12DF996-60B5-437D-8BB0-C5F877094FB3}" destId="{D4B54779-F26E-4316-B988-757BA4BBB5D1}" srcOrd="0" destOrd="0" parTransId="{CD9E34C8-F339-4B40-A206-C73C1E378C29}" sibTransId="{7609C5FA-ED66-4A36-A20E-839554361DCC}"/>
    <dgm:cxn modelId="{17722DA7-94B5-4CCE-9B96-6BEF02A4CD58}" type="presOf" srcId="{D4B54779-F26E-4316-B988-757BA4BBB5D1}" destId="{9CCDD756-3444-4174-AE24-0A9127BEE8A4}" srcOrd="0" destOrd="0" presId="urn:microsoft.com/office/officeart/2005/8/layout/vList5"/>
    <dgm:cxn modelId="{429ABDAB-8266-4DE1-9CAB-E6D5C842045B}" type="presOf" srcId="{E12DF996-60B5-437D-8BB0-C5F877094FB3}" destId="{45369398-0FA7-4DEE-840F-51C3E0208BFB}" srcOrd="0" destOrd="0" presId="urn:microsoft.com/office/officeart/2005/8/layout/vList5"/>
    <dgm:cxn modelId="{C9A82CBF-16EB-41DF-B71A-41656A338214}" type="presOf" srcId="{43CC281B-D341-493B-A01D-4C115B39CEC0}" destId="{542B33DD-C203-4D3B-8D43-DD95C09B8B2F}" srcOrd="0" destOrd="0" presId="urn:microsoft.com/office/officeart/2005/8/layout/vList5"/>
    <dgm:cxn modelId="{8FD934E3-98FB-4FB4-9DA2-F25D01766D3E}" type="presOf" srcId="{83ADE639-DF39-4451-800C-1632FF96273A}" destId="{88C331EE-CF6D-462B-A552-B43B997AA675}" srcOrd="0" destOrd="0" presId="urn:microsoft.com/office/officeart/2005/8/layout/vList5"/>
    <dgm:cxn modelId="{93E9EAC0-08A8-48CB-9936-0CDF714A531A}" type="presParOf" srcId="{71636A4C-2C57-422C-B101-529A83FFD0EE}" destId="{EB6F261F-A596-4F11-877C-B36855438C29}" srcOrd="0" destOrd="0" presId="urn:microsoft.com/office/officeart/2005/8/layout/vList5"/>
    <dgm:cxn modelId="{111E50BA-04D1-4F62-BEB1-FB54C9E680F7}" type="presParOf" srcId="{EB6F261F-A596-4F11-877C-B36855438C29}" destId="{77963C09-C43F-488C-A2D5-097D29AFA6CA}" srcOrd="0" destOrd="0" presId="urn:microsoft.com/office/officeart/2005/8/layout/vList5"/>
    <dgm:cxn modelId="{87C90ECA-E2BB-4443-8A03-67F56BC0BABA}" type="presParOf" srcId="{EB6F261F-A596-4F11-877C-B36855438C29}" destId="{9F49587B-43CB-48E3-AF11-4E5FB72DF023}" srcOrd="1" destOrd="0" presId="urn:microsoft.com/office/officeart/2005/8/layout/vList5"/>
    <dgm:cxn modelId="{5608CD8B-6C01-4730-9099-BF9EB7255767}" type="presParOf" srcId="{71636A4C-2C57-422C-B101-529A83FFD0EE}" destId="{31CD7955-54B0-4B49-B4EE-9AD9EAC694FC}" srcOrd="1" destOrd="0" presId="urn:microsoft.com/office/officeart/2005/8/layout/vList5"/>
    <dgm:cxn modelId="{C90916D1-1706-4F2C-B833-01B66606D8F8}" type="presParOf" srcId="{71636A4C-2C57-422C-B101-529A83FFD0EE}" destId="{CC6090B3-E853-45D3-AA3D-60F987E8787D}" srcOrd="2" destOrd="0" presId="urn:microsoft.com/office/officeart/2005/8/layout/vList5"/>
    <dgm:cxn modelId="{47B33D9C-D274-42BF-886A-0074FBDD9180}" type="presParOf" srcId="{CC6090B3-E853-45D3-AA3D-60F987E8787D}" destId="{45369398-0FA7-4DEE-840F-51C3E0208BFB}" srcOrd="0" destOrd="0" presId="urn:microsoft.com/office/officeart/2005/8/layout/vList5"/>
    <dgm:cxn modelId="{3586C68B-9768-4D94-99DA-DDE89456A340}" type="presParOf" srcId="{CC6090B3-E853-45D3-AA3D-60F987E8787D}" destId="{9CCDD756-3444-4174-AE24-0A9127BEE8A4}" srcOrd="1" destOrd="0" presId="urn:microsoft.com/office/officeart/2005/8/layout/vList5"/>
    <dgm:cxn modelId="{CD0CE980-FA85-48A7-89A7-17D4A7818F81}" type="presParOf" srcId="{71636A4C-2C57-422C-B101-529A83FFD0EE}" destId="{21287897-35C0-4D15-8096-DF5C42BFA8D3}" srcOrd="3" destOrd="0" presId="urn:microsoft.com/office/officeart/2005/8/layout/vList5"/>
    <dgm:cxn modelId="{032B0A61-AA93-46B9-9E95-038B8249B7FF}" type="presParOf" srcId="{71636A4C-2C57-422C-B101-529A83FFD0EE}" destId="{CF3F5FD1-0411-4AF3-970E-5F808DD5FC8C}" srcOrd="4" destOrd="0" presId="urn:microsoft.com/office/officeart/2005/8/layout/vList5"/>
    <dgm:cxn modelId="{9E9F728B-7465-4D99-9232-D161F66E0CA7}" type="presParOf" srcId="{CF3F5FD1-0411-4AF3-970E-5F808DD5FC8C}" destId="{542B33DD-C203-4D3B-8D43-DD95C09B8B2F}" srcOrd="0" destOrd="0" presId="urn:microsoft.com/office/officeart/2005/8/layout/vList5"/>
    <dgm:cxn modelId="{FE5E7730-0428-4E1E-B9D2-AA68B69CDD69}" type="presParOf" srcId="{71636A4C-2C57-422C-B101-529A83FFD0EE}" destId="{0333AB2F-84E1-458B-83EC-68CD8DCB45C4}" srcOrd="5" destOrd="0" presId="urn:microsoft.com/office/officeart/2005/8/layout/vList5"/>
    <dgm:cxn modelId="{A16F3734-756C-48F8-AB65-951C41376140}" type="presParOf" srcId="{71636A4C-2C57-422C-B101-529A83FFD0EE}" destId="{CA8B6805-4150-4CBB-BFD3-F35C3C548D57}" srcOrd="6" destOrd="0" presId="urn:microsoft.com/office/officeart/2005/8/layout/vList5"/>
    <dgm:cxn modelId="{4580342D-6E82-43E6-8BCF-19B0110987DE}" type="presParOf" srcId="{CA8B6805-4150-4CBB-BFD3-F35C3C548D57}" destId="{88C331EE-CF6D-462B-A552-B43B997AA67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8FC831-3251-4002-B1BA-11CFB251EE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380D398B-4C93-442E-8A85-16BE01A1A940}">
      <dgm:prSet phldrT="[Text]" custT="1"/>
      <dgm:spPr>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spcAft>
              <a:spcPts val="0"/>
            </a:spcAft>
            <a:buNone/>
          </a:pPr>
          <a:r>
            <a:rPr lang="hi-IN" sz="1400" b="1" kern="1200" dirty="0">
              <a:solidFill>
                <a:schemeClr val="accent3"/>
              </a:solidFill>
            </a:rPr>
            <a:t>मैं लोक-विनाशक महाकाल,</a:t>
          </a:r>
          <a:endParaRPr lang="en-IN" sz="1400" b="1" kern="1200" dirty="0">
            <a:solidFill>
              <a:schemeClr val="accent3"/>
            </a:solidFill>
          </a:endParaRPr>
        </a:p>
        <a:p>
          <a:pPr algn="l">
            <a:spcAft>
              <a:spcPts val="0"/>
            </a:spcAft>
            <a:buNone/>
          </a:pPr>
          <a:r>
            <a:rPr lang="hi-IN" sz="1400" b="1" kern="1200" dirty="0">
              <a:solidFill>
                <a:schemeClr val="accent3"/>
              </a:solidFill>
            </a:rPr>
            <a:t>आया यहां संहार करने |</a:t>
          </a:r>
          <a:endParaRPr lang="en-IN" sz="1400" b="1" kern="1200" dirty="0">
            <a:solidFill>
              <a:schemeClr val="accent3"/>
            </a:solidFill>
          </a:endParaRPr>
        </a:p>
        <a:p>
          <a:pPr algn="l">
            <a:spcAft>
              <a:spcPts val="0"/>
            </a:spcAft>
            <a:buNone/>
          </a:pPr>
          <a:r>
            <a:rPr lang="hi-IN" sz="1400" b="1" kern="1200" dirty="0">
              <a:solidFill>
                <a:schemeClr val="accent3"/>
              </a:solidFill>
            </a:rPr>
            <a:t>यहां, पक्ष-विपक्ष के योद्धा,</a:t>
          </a:r>
          <a:endParaRPr lang="en-IN" sz="1400" b="1" kern="1200" dirty="0">
            <a:solidFill>
              <a:schemeClr val="accent3"/>
            </a:solidFill>
          </a:endParaRPr>
        </a:p>
        <a:p>
          <a:pPr algn="l">
            <a:spcAft>
              <a:spcPts val="0"/>
            </a:spcAft>
            <a:buNone/>
          </a:pPr>
          <a:r>
            <a:rPr lang="hi-IN" sz="1400" b="1" kern="1200" dirty="0">
              <a:solidFill>
                <a:schemeClr val="accent3"/>
              </a:solidFill>
            </a:rPr>
            <a:t>तुम न लड़ो तब भी ना बचने || 11.32 ||</a:t>
          </a:r>
          <a:endParaRPr lang="en-IN" sz="1400" b="1" kern="1200" dirty="0">
            <a:solidFill>
              <a:schemeClr val="accent3"/>
            </a:solidFill>
          </a:endParaRPr>
        </a:p>
        <a:p>
          <a:pPr algn="l">
            <a:spcAft>
              <a:spcPts val="0"/>
            </a:spcAft>
            <a:buNone/>
          </a:pPr>
          <a:endParaRPr lang="en-IN" sz="1200" kern="1200" dirty="0"/>
        </a:p>
      </dgm:t>
    </dgm:pt>
    <dgm:pt modelId="{A0B3C2F3-9B8B-4CAD-A4A6-5A455A91B8A3}" type="parTrans" cxnId="{319B645E-6331-4718-9242-7408813B14C6}">
      <dgm:prSet/>
      <dgm:spPr/>
      <dgm:t>
        <a:bodyPr/>
        <a:lstStyle/>
        <a:p>
          <a:endParaRPr lang="en-IN"/>
        </a:p>
      </dgm:t>
    </dgm:pt>
    <dgm:pt modelId="{F1D5E7CE-D885-48DE-A2A7-71A101F44323}" type="sibTrans" cxnId="{319B645E-6331-4718-9242-7408813B14C6}">
      <dgm:prSet/>
      <dgm:spPr/>
      <dgm:t>
        <a:bodyPr/>
        <a:lstStyle/>
        <a:p>
          <a:endParaRPr lang="en-IN"/>
        </a:p>
      </dgm:t>
    </dgm:pt>
    <dgm:pt modelId="{E12DF996-60B5-437D-8BB0-C5F877094FB3}">
      <dgm:prSet phldrT="[Text]" custT="1"/>
      <dgm:spPr>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76200" tIns="38100" rIns="76200" bIns="38100" numCol="1" spcCol="1270" anchor="ctr" anchorCtr="0"/>
        <a:lstStyle/>
        <a:p>
          <a:pPr marL="0" lvl="0" algn="l" defTabSz="889000">
            <a:lnSpc>
              <a:spcPct val="100000"/>
            </a:lnSpc>
            <a:spcBef>
              <a:spcPct val="0"/>
            </a:spcBef>
            <a:spcAft>
              <a:spcPts val="0"/>
            </a:spcAft>
            <a:buNone/>
          </a:pPr>
          <a:r>
            <a:rPr lang="hi-IN" sz="1200" b="1" kern="1200" dirty="0">
              <a:solidFill>
                <a:schemeClr val="accent3"/>
              </a:solidFill>
            </a:rPr>
            <a:t>इसलिए उठो यश-लाभ करो,</a:t>
          </a:r>
          <a:endParaRPr lang="en-IN" sz="1200" b="1" kern="1200" dirty="0">
            <a:solidFill>
              <a:schemeClr val="accent3"/>
            </a:solidFill>
          </a:endParaRPr>
        </a:p>
        <a:p>
          <a:pPr marL="0" lvl="0" algn="l" defTabSz="889000">
            <a:lnSpc>
              <a:spcPct val="100000"/>
            </a:lnSpc>
            <a:spcBef>
              <a:spcPct val="0"/>
            </a:spcBef>
            <a:spcAft>
              <a:spcPts val="0"/>
            </a:spcAft>
          </a:pPr>
          <a:r>
            <a:rPr lang="hi-IN" sz="1200" b="1" kern="1200" dirty="0">
              <a:solidFill>
                <a:schemeClr val="accent3"/>
              </a:solidFill>
            </a:rPr>
            <a:t>जीतो शत्रु, राज्य सुख पाओ |</a:t>
          </a:r>
          <a:endParaRPr lang="en-IN" sz="1200" b="1" kern="1200" dirty="0">
            <a:solidFill>
              <a:schemeClr val="accent3"/>
            </a:solidFill>
          </a:endParaRPr>
        </a:p>
        <a:p>
          <a:pPr marL="0" lvl="0" algn="l" defTabSz="889000">
            <a:lnSpc>
              <a:spcPct val="100000"/>
            </a:lnSpc>
            <a:spcBef>
              <a:spcPct val="0"/>
            </a:spcBef>
            <a:spcAft>
              <a:spcPts val="0"/>
            </a:spcAft>
          </a:pPr>
          <a:r>
            <a:rPr lang="hi-IN" sz="1200" b="1" kern="1200" dirty="0">
              <a:solidFill>
                <a:schemeClr val="accent3"/>
              </a:solidFill>
            </a:rPr>
            <a:t>मार चुका इनको पहले ही,</a:t>
          </a:r>
          <a:endParaRPr lang="en-IN" sz="1200" b="1" kern="1200" dirty="0">
            <a:solidFill>
              <a:schemeClr val="accent3"/>
            </a:solidFill>
          </a:endParaRPr>
        </a:p>
        <a:p>
          <a:pPr marL="0" lvl="0" algn="l" defTabSz="889000">
            <a:lnSpc>
              <a:spcPct val="100000"/>
            </a:lnSpc>
            <a:spcBef>
              <a:spcPct val="0"/>
            </a:spcBef>
            <a:spcAft>
              <a:spcPts val="0"/>
            </a:spcAft>
          </a:pPr>
          <a:r>
            <a:rPr lang="hi-IN" sz="1200" b="1" kern="1200" dirty="0">
              <a:solidFill>
                <a:schemeClr val="accent3"/>
              </a:solidFill>
            </a:rPr>
            <a:t>अर्जुन, तुम निमित्त बन जाओ || 11.33 ||</a:t>
          </a:r>
          <a:endParaRPr lang="en-IN" sz="1200" b="1" kern="1200" dirty="0">
            <a:solidFill>
              <a:schemeClr val="accent3"/>
            </a:solidFill>
            <a:latin typeface="Kruti Dev 011" panose="00000700000000000000" pitchFamily="2" charset="0"/>
            <a:ea typeface="+mn-ea"/>
            <a:cs typeface="+mn-cs"/>
          </a:endParaRPr>
        </a:p>
      </dgm:t>
    </dgm:pt>
    <dgm:pt modelId="{4161DFBB-A03A-4B1B-A03B-9E72D1DB487C}" type="parTrans" cxnId="{28A3F60D-93DD-411C-9C46-68374F48DB72}">
      <dgm:prSet/>
      <dgm:spPr/>
      <dgm:t>
        <a:bodyPr/>
        <a:lstStyle/>
        <a:p>
          <a:endParaRPr lang="en-IN"/>
        </a:p>
      </dgm:t>
    </dgm:pt>
    <dgm:pt modelId="{E81C0014-9884-4548-8893-61868DFEAD1A}" type="sibTrans" cxnId="{28A3F60D-93DD-411C-9C46-68374F48DB72}">
      <dgm:prSet/>
      <dgm:spPr/>
      <dgm:t>
        <a:bodyPr/>
        <a:lstStyle/>
        <a:p>
          <a:endParaRPr lang="en-IN"/>
        </a:p>
      </dgm:t>
    </dgm:pt>
    <dgm:pt modelId="{D4B54779-F26E-4316-B988-757BA4BBB5D1}">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171450" lvl="1" indent="-171450" algn="l" defTabSz="800100">
            <a:lnSpc>
              <a:spcPct val="90000"/>
            </a:lnSpc>
            <a:spcBef>
              <a:spcPct val="0"/>
            </a:spcBef>
            <a:spcAft>
              <a:spcPct val="15000"/>
            </a:spcAft>
            <a:buNone/>
          </a:pPr>
          <a:r>
            <a:rPr lang="en-IN" sz="1400" b="1" i="0" kern="1200" dirty="0">
              <a:solidFill>
                <a:srgbClr val="FF0000"/>
              </a:solidFill>
            </a:rPr>
            <a:t>   </a:t>
          </a:r>
          <a:r>
            <a:rPr lang="hi-IN" sz="1400" b="1" i="0" kern="1200" dirty="0" err="1">
              <a:solidFill>
                <a:srgbClr val="FF0000"/>
              </a:solidFill>
            </a:rPr>
            <a:t>तस्मात्त्वमुत्तिष्ठ</a:t>
          </a:r>
          <a:r>
            <a:rPr lang="hi-IN" sz="1400" b="1" i="0" kern="1200" dirty="0">
              <a:solidFill>
                <a:srgbClr val="FF0000"/>
              </a:solidFill>
            </a:rPr>
            <a:t> </a:t>
          </a:r>
          <a:r>
            <a:rPr lang="hi-IN" sz="1400" b="1" i="0" kern="1200" dirty="0" err="1">
              <a:solidFill>
                <a:srgbClr val="FF0000"/>
              </a:solidFill>
            </a:rPr>
            <a:t>यशो</a:t>
          </a:r>
          <a:r>
            <a:rPr lang="hi-IN" sz="1400" b="1" i="0" kern="1200" dirty="0">
              <a:solidFill>
                <a:srgbClr val="FF0000"/>
              </a:solidFill>
            </a:rPr>
            <a:t> </a:t>
          </a:r>
          <a:r>
            <a:rPr lang="hi-IN" sz="1400" b="1" i="0" kern="1200" dirty="0" err="1">
              <a:solidFill>
                <a:srgbClr val="FF0000"/>
              </a:solidFill>
            </a:rPr>
            <a:t>लभस्व</a:t>
          </a:r>
          <a:br>
            <a:rPr lang="hi-IN" sz="1400" b="1" kern="1200" dirty="0">
              <a:solidFill>
                <a:srgbClr val="FF0000"/>
              </a:solidFill>
            </a:rPr>
          </a:br>
          <a:r>
            <a:rPr lang="hi-IN" sz="1400" b="1" i="0" kern="1200" dirty="0" err="1">
              <a:solidFill>
                <a:srgbClr val="FF0000"/>
              </a:solidFill>
            </a:rPr>
            <a:t>जित्वा</a:t>
          </a:r>
          <a:r>
            <a:rPr lang="hi-IN" sz="1400" b="1" i="0" kern="1200" dirty="0">
              <a:solidFill>
                <a:srgbClr val="FF0000"/>
              </a:solidFill>
            </a:rPr>
            <a:t> </a:t>
          </a:r>
          <a:r>
            <a:rPr lang="hi-IN" sz="1400" b="1" i="0" kern="1200" dirty="0" err="1">
              <a:solidFill>
                <a:srgbClr val="FF0000"/>
              </a:solidFill>
            </a:rPr>
            <a:t>शत्रून्</a:t>
          </a:r>
          <a:r>
            <a:rPr lang="hi-IN" sz="1400" b="1" i="0" kern="1200" dirty="0">
              <a:solidFill>
                <a:srgbClr val="FF0000"/>
              </a:solidFill>
            </a:rPr>
            <a:t> </a:t>
          </a:r>
          <a:r>
            <a:rPr lang="hi-IN" sz="1400" b="1" i="0" kern="1200" dirty="0" err="1">
              <a:solidFill>
                <a:srgbClr val="FF0000"/>
              </a:solidFill>
            </a:rPr>
            <a:t>भुङ्क्ष्व</a:t>
          </a:r>
          <a:r>
            <a:rPr lang="hi-IN" sz="1400" b="1" i="0" kern="1200" dirty="0">
              <a:solidFill>
                <a:srgbClr val="FF0000"/>
              </a:solidFill>
            </a:rPr>
            <a:t> </a:t>
          </a:r>
          <a:r>
            <a:rPr lang="hi-IN" sz="1400" b="1" i="0" kern="1200" dirty="0" err="1">
              <a:solidFill>
                <a:srgbClr val="FF0000"/>
              </a:solidFill>
            </a:rPr>
            <a:t>राज्यं</a:t>
          </a:r>
          <a:r>
            <a:rPr lang="hi-IN" sz="1400" b="1" i="0" kern="1200" dirty="0">
              <a:solidFill>
                <a:srgbClr val="FF0000"/>
              </a:solidFill>
            </a:rPr>
            <a:t> </a:t>
          </a:r>
          <a:r>
            <a:rPr lang="hi-IN" sz="1400" b="1" i="0" kern="1200" dirty="0" err="1">
              <a:solidFill>
                <a:srgbClr val="FF0000"/>
              </a:solidFill>
            </a:rPr>
            <a:t>समृद्धम्</a:t>
          </a:r>
          <a:r>
            <a:rPr lang="hi-IN" sz="1400" b="1" i="0" kern="1200" dirty="0">
              <a:solidFill>
                <a:srgbClr val="FF0000"/>
              </a:solidFill>
            </a:rPr>
            <a:t>।</a:t>
          </a:r>
          <a:br>
            <a:rPr lang="hi-IN" sz="1400" b="1" kern="1200" dirty="0">
              <a:solidFill>
                <a:srgbClr val="FF0000"/>
              </a:solidFill>
            </a:rPr>
          </a:br>
          <a:r>
            <a:rPr lang="hi-IN" sz="1400" b="1" i="0" kern="1200" dirty="0" err="1">
              <a:solidFill>
                <a:srgbClr val="FF0000"/>
              </a:solidFill>
            </a:rPr>
            <a:t>मयैवैते</a:t>
          </a:r>
          <a:r>
            <a:rPr lang="hi-IN" sz="1400" b="1" i="0" kern="1200" dirty="0">
              <a:solidFill>
                <a:srgbClr val="FF0000"/>
              </a:solidFill>
            </a:rPr>
            <a:t> </a:t>
          </a:r>
          <a:r>
            <a:rPr lang="hi-IN" sz="1400" b="1" i="0" kern="1200" dirty="0" err="1">
              <a:solidFill>
                <a:srgbClr val="FF0000"/>
              </a:solidFill>
            </a:rPr>
            <a:t>निहताः</a:t>
          </a:r>
          <a:r>
            <a:rPr lang="hi-IN" sz="1400" b="1" i="0" kern="1200" dirty="0">
              <a:solidFill>
                <a:srgbClr val="FF0000"/>
              </a:solidFill>
            </a:rPr>
            <a:t> </a:t>
          </a:r>
          <a:r>
            <a:rPr lang="hi-IN" sz="1400" b="1" i="0" kern="1200" dirty="0" err="1">
              <a:solidFill>
                <a:srgbClr val="FF0000"/>
              </a:solidFill>
            </a:rPr>
            <a:t>पूर्वमेव</a:t>
          </a:r>
          <a:br>
            <a:rPr lang="hi-IN" sz="1400" b="1" kern="1200" dirty="0">
              <a:solidFill>
                <a:srgbClr val="FF0000"/>
              </a:solidFill>
            </a:rPr>
          </a:br>
          <a:r>
            <a:rPr lang="hi-IN" sz="1400" b="1" i="0" kern="1200" dirty="0" err="1">
              <a:solidFill>
                <a:srgbClr val="FF0000"/>
              </a:solidFill>
            </a:rPr>
            <a:t>निमित्तमात्रं</a:t>
          </a:r>
          <a:r>
            <a:rPr lang="hi-IN" sz="1400" b="1" i="0" kern="1200" dirty="0">
              <a:solidFill>
                <a:srgbClr val="FF0000"/>
              </a:solidFill>
            </a:rPr>
            <a:t> </a:t>
          </a:r>
          <a:r>
            <a:rPr lang="hi-IN" sz="1400" b="1" i="0" kern="1200" dirty="0" err="1">
              <a:solidFill>
                <a:srgbClr val="FF0000"/>
              </a:solidFill>
            </a:rPr>
            <a:t>भव</a:t>
          </a:r>
          <a:r>
            <a:rPr lang="hi-IN" sz="1400" b="1" i="0" kern="1200" dirty="0">
              <a:solidFill>
                <a:srgbClr val="FF0000"/>
              </a:solidFill>
            </a:rPr>
            <a:t> सव्यसाचिन्।।11.33।।</a:t>
          </a:r>
          <a:endParaRPr lang="en-IN" sz="1400" b="1" kern="1200" dirty="0">
            <a:solidFill>
              <a:srgbClr val="FF0000"/>
            </a:solidFill>
            <a:latin typeface="Kruti Dev 011" panose="00000700000000000000" pitchFamily="2" charset="0"/>
            <a:ea typeface="+mn-ea"/>
            <a:cs typeface="Mangal" panose="02040503050203030202" pitchFamily="18" charset="0"/>
          </a:endParaRPr>
        </a:p>
      </dgm:t>
    </dgm:pt>
    <dgm:pt modelId="{CD9E34C8-F339-4B40-A206-C73C1E378C29}" type="parTrans" cxnId="{81AFAD9A-086C-4070-BE54-9D9BEEE95D27}">
      <dgm:prSet/>
      <dgm:spPr/>
      <dgm:t>
        <a:bodyPr/>
        <a:lstStyle/>
        <a:p>
          <a:endParaRPr lang="en-IN"/>
        </a:p>
      </dgm:t>
    </dgm:pt>
    <dgm:pt modelId="{7609C5FA-ED66-4A36-A20E-839554361DCC}" type="sibTrans" cxnId="{81AFAD9A-086C-4070-BE54-9D9BEEE95D27}">
      <dgm:prSet/>
      <dgm:spPr/>
      <dgm:t>
        <a:bodyPr/>
        <a:lstStyle/>
        <a:p>
          <a:endParaRPr lang="en-IN"/>
        </a:p>
      </dgm:t>
    </dgm:pt>
    <dgm:pt modelId="{2BA25247-A7CF-4D90-BAB4-1382A14601E4}">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buNone/>
          </a:pPr>
          <a:r>
            <a:rPr lang="en-IN" sz="1400" b="1" i="0" kern="1200" dirty="0">
              <a:solidFill>
                <a:srgbClr val="FF0000"/>
              </a:solidFill>
            </a:rPr>
            <a:t>  </a:t>
          </a:r>
          <a:endParaRPr lang="en-IN" sz="1050" b="1" kern="1200" dirty="0">
            <a:solidFill>
              <a:srgbClr val="FF0000"/>
            </a:solidFill>
            <a:latin typeface="Kruti Dev 011" panose="00000700000000000000" pitchFamily="2" charset="0"/>
            <a:ea typeface="+mn-ea"/>
            <a:cs typeface="Mangal" panose="02040503050203030202" pitchFamily="18" charset="0"/>
          </a:endParaRPr>
        </a:p>
      </dgm:t>
    </dgm:pt>
    <dgm:pt modelId="{D01FB4A7-FE72-47AC-9D1A-DD24442566B7}" type="sibTrans" cxnId="{CDB7AF16-33D6-4476-A03A-7E7CA2262989}">
      <dgm:prSet/>
      <dgm:spPr/>
      <dgm:t>
        <a:bodyPr/>
        <a:lstStyle/>
        <a:p>
          <a:endParaRPr lang="en-IN"/>
        </a:p>
      </dgm:t>
    </dgm:pt>
    <dgm:pt modelId="{F3668872-5554-4BEC-815A-5D961715B5DA}" type="parTrans" cxnId="{CDB7AF16-33D6-4476-A03A-7E7CA2262989}">
      <dgm:prSet/>
      <dgm:spPr/>
      <dgm:t>
        <a:bodyPr/>
        <a:lstStyle/>
        <a:p>
          <a:endParaRPr lang="en-IN"/>
        </a:p>
      </dgm:t>
    </dgm:pt>
    <dgm:pt modelId="{E90D4FAA-A647-43E2-9C42-22F668B872CE}">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i="0" dirty="0">
              <a:solidFill>
                <a:srgbClr val="FF0000"/>
              </a:solidFill>
            </a:rPr>
            <a:t>11.32 The Blessed Lord said I am the full-grown world-destroying Time, now engaged in destroying the worlds. Even without thee, none of the warriors arrayed in the hostile armies shall live.</a:t>
          </a:r>
          <a:endParaRPr lang="en-IN" sz="1400" b="1" dirty="0">
            <a:solidFill>
              <a:srgbClr val="FF0000"/>
            </a:solidFill>
            <a:latin typeface="Arial" panose="020B0604020202020204" pitchFamily="34" charset="0"/>
            <a:ea typeface="+mn-ea"/>
            <a:cs typeface="Arial" panose="020B0604020202020204" pitchFamily="34" charset="0"/>
          </a:endParaRPr>
        </a:p>
      </dgm:t>
    </dgm:pt>
    <dgm:pt modelId="{B589FC2E-F0F1-464D-91D8-6D3486207027}" type="parTrans" cxnId="{8485A6BE-3AE0-4624-9A84-3AAAB1672A15}">
      <dgm:prSet/>
      <dgm:spPr/>
      <dgm:t>
        <a:bodyPr/>
        <a:lstStyle/>
        <a:p>
          <a:endParaRPr lang="en-US"/>
        </a:p>
      </dgm:t>
    </dgm:pt>
    <dgm:pt modelId="{F8BE93A2-C7CF-489B-944E-9359397DCC5C}" type="sibTrans" cxnId="{8485A6BE-3AE0-4624-9A84-3AAAB1672A15}">
      <dgm:prSet/>
      <dgm:spPr/>
      <dgm:t>
        <a:bodyPr/>
        <a:lstStyle/>
        <a:p>
          <a:endParaRPr lang="en-US"/>
        </a:p>
      </dgm:t>
    </dgm:pt>
    <dgm:pt modelId="{5F876B6B-E66C-45C8-B454-E52A904E564B}">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i="0" dirty="0">
              <a:solidFill>
                <a:srgbClr val="FF0000"/>
              </a:solidFill>
            </a:rPr>
            <a:t>11.33 Therefore, stand up and obtain fame. Coner the enemies and enjoy the unrivalled kingdom. Verily by Me have they been already slain; be thou a mere instrument, O Arjuna.</a:t>
          </a:r>
          <a:endParaRPr lang="en-IN" sz="1400" b="1" dirty="0">
            <a:solidFill>
              <a:srgbClr val="FF0000"/>
            </a:solidFill>
            <a:latin typeface="Arial" panose="020B0604020202020204" pitchFamily="34" charset="0"/>
            <a:ea typeface="+mn-ea"/>
            <a:cs typeface="Arial" panose="020B0604020202020204" pitchFamily="34" charset="0"/>
          </a:endParaRPr>
        </a:p>
      </dgm:t>
    </dgm:pt>
    <dgm:pt modelId="{11916B05-06F6-46D9-BF8A-861003427904}" type="parTrans" cxnId="{9DEB7006-2D1F-448B-8D27-2E4FCEAB6701}">
      <dgm:prSet/>
      <dgm:spPr/>
      <dgm:t>
        <a:bodyPr/>
        <a:lstStyle/>
        <a:p>
          <a:endParaRPr lang="en-US"/>
        </a:p>
      </dgm:t>
    </dgm:pt>
    <dgm:pt modelId="{621AB166-CBCA-43EF-A686-CAE3D6CD36AB}" type="sibTrans" cxnId="{9DEB7006-2D1F-448B-8D27-2E4FCEAB6701}">
      <dgm:prSet/>
      <dgm:spPr/>
      <dgm:t>
        <a:bodyPr/>
        <a:lstStyle/>
        <a:p>
          <a:endParaRPr lang="en-US"/>
        </a:p>
      </dgm:t>
    </dgm:pt>
    <dgm:pt modelId="{13C8B4C5-BAF5-49A6-A27F-1633CDBAB092}">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buNone/>
          </a:pPr>
          <a:r>
            <a:rPr lang="hi-IN" sz="1400" b="1" i="0" kern="1200" dirty="0" err="1">
              <a:solidFill>
                <a:srgbClr val="FF0000"/>
              </a:solidFill>
            </a:rPr>
            <a:t>कालोऽस्मि</a:t>
          </a:r>
          <a:r>
            <a:rPr lang="hi-IN" sz="1400" b="1" i="0" kern="1200" dirty="0">
              <a:solidFill>
                <a:srgbClr val="FF0000"/>
              </a:solidFill>
            </a:rPr>
            <a:t> </a:t>
          </a:r>
          <a:r>
            <a:rPr lang="hi-IN" sz="1400" b="1" i="0" kern="1200" dirty="0" err="1">
              <a:solidFill>
                <a:srgbClr val="FF0000"/>
              </a:solidFill>
            </a:rPr>
            <a:t>लोकक्षयकृत्प्रवृद्धो</a:t>
          </a:r>
          <a:br>
            <a:rPr lang="hi-IN" sz="1400" b="1" i="0" kern="1200" dirty="0">
              <a:solidFill>
                <a:srgbClr val="FF0000"/>
              </a:solidFill>
            </a:rPr>
          </a:br>
          <a:r>
            <a:rPr lang="hi-IN" sz="1400" b="1" i="0" kern="1200" dirty="0" err="1">
              <a:solidFill>
                <a:srgbClr val="FF0000"/>
              </a:solidFill>
            </a:rPr>
            <a:t>लोकान्समाहर्तुमिह</a:t>
          </a:r>
          <a:r>
            <a:rPr lang="hi-IN" sz="1400" b="1" i="0" kern="1200" dirty="0">
              <a:solidFill>
                <a:srgbClr val="FF0000"/>
              </a:solidFill>
            </a:rPr>
            <a:t> </a:t>
          </a:r>
          <a:r>
            <a:rPr lang="hi-IN" sz="1400" b="1" i="0" kern="1200" dirty="0" err="1">
              <a:solidFill>
                <a:srgbClr val="FF0000"/>
              </a:solidFill>
            </a:rPr>
            <a:t>प्रवृत्तः</a:t>
          </a:r>
          <a:r>
            <a:rPr lang="hi-IN" sz="1400" b="1" i="0" kern="1200" dirty="0">
              <a:solidFill>
                <a:srgbClr val="FF0000"/>
              </a:solidFill>
            </a:rPr>
            <a:t>।</a:t>
          </a:r>
          <a:br>
            <a:rPr lang="hi-IN" sz="1400" b="1" i="0" kern="1200" dirty="0">
              <a:solidFill>
                <a:srgbClr val="FF0000"/>
              </a:solidFill>
            </a:rPr>
          </a:br>
          <a:r>
            <a:rPr lang="hi-IN" sz="1400" b="1" i="0" kern="1200" dirty="0" err="1">
              <a:solidFill>
                <a:srgbClr val="FF0000"/>
              </a:solidFill>
            </a:rPr>
            <a:t>ऋतेऽपि</a:t>
          </a:r>
          <a:r>
            <a:rPr lang="hi-IN" sz="1400" b="1" i="0" kern="1200" dirty="0">
              <a:solidFill>
                <a:srgbClr val="FF0000"/>
              </a:solidFill>
            </a:rPr>
            <a:t> </a:t>
          </a:r>
          <a:r>
            <a:rPr lang="hi-IN" sz="1400" b="1" i="0" kern="1200" dirty="0" err="1">
              <a:solidFill>
                <a:srgbClr val="FF0000"/>
              </a:solidFill>
            </a:rPr>
            <a:t>त्वां</a:t>
          </a:r>
          <a:r>
            <a:rPr lang="hi-IN" sz="1400" b="1" i="0" kern="1200" dirty="0">
              <a:solidFill>
                <a:srgbClr val="FF0000"/>
              </a:solidFill>
            </a:rPr>
            <a:t> न </a:t>
          </a:r>
          <a:r>
            <a:rPr lang="hi-IN" sz="1400" b="1" i="0" kern="1200" dirty="0" err="1">
              <a:solidFill>
                <a:srgbClr val="FF0000"/>
              </a:solidFill>
            </a:rPr>
            <a:t>भविष्यन्ति</a:t>
          </a:r>
          <a:r>
            <a:rPr lang="hi-IN" sz="1400" b="1" i="0" kern="1200" dirty="0">
              <a:solidFill>
                <a:srgbClr val="FF0000"/>
              </a:solidFill>
            </a:rPr>
            <a:t> सर्वे</a:t>
          </a:r>
          <a:br>
            <a:rPr lang="hi-IN" sz="1400" b="1" i="0" kern="1200" dirty="0">
              <a:solidFill>
                <a:srgbClr val="FF0000"/>
              </a:solidFill>
            </a:rPr>
          </a:br>
          <a:r>
            <a:rPr lang="hi-IN" sz="1400" b="1" i="0" kern="1200" dirty="0" err="1">
              <a:solidFill>
                <a:srgbClr val="FF0000"/>
              </a:solidFill>
            </a:rPr>
            <a:t>येऽवस्थिताः</a:t>
          </a:r>
          <a:r>
            <a:rPr lang="hi-IN" sz="1400" b="1" i="0" kern="1200" dirty="0">
              <a:solidFill>
                <a:srgbClr val="FF0000"/>
              </a:solidFill>
            </a:rPr>
            <a:t> </a:t>
          </a:r>
          <a:r>
            <a:rPr lang="hi-IN" sz="1400" b="1" i="0" kern="1200" dirty="0" err="1">
              <a:solidFill>
                <a:srgbClr val="FF0000"/>
              </a:solidFill>
            </a:rPr>
            <a:t>प्रत्यनीकेषु</a:t>
          </a:r>
          <a:r>
            <a:rPr lang="hi-IN" sz="1400" b="1" i="0" kern="1200" dirty="0">
              <a:solidFill>
                <a:srgbClr val="FF0000"/>
              </a:solidFill>
            </a:rPr>
            <a:t> योधाः।।11.32।।</a:t>
          </a:r>
          <a:br>
            <a:rPr lang="hi-IN" sz="1400" b="1" kern="1200" dirty="0">
              <a:solidFill>
                <a:srgbClr val="FF0000"/>
              </a:solidFill>
            </a:rPr>
          </a:br>
          <a:r>
            <a:rPr lang="hi-IN" sz="1050" b="0" i="0" kern="1200" dirty="0"/>
            <a:t> </a:t>
          </a:r>
          <a:endParaRPr lang="en-IN" sz="1050" b="1" kern="1200" dirty="0">
            <a:solidFill>
              <a:srgbClr val="FF0000"/>
            </a:solidFill>
            <a:latin typeface="Kruti Dev 011" panose="00000700000000000000" pitchFamily="2" charset="0"/>
            <a:ea typeface="+mn-ea"/>
            <a:cs typeface="Mangal" panose="02040503050203030202" pitchFamily="18" charset="0"/>
          </a:endParaRPr>
        </a:p>
      </dgm:t>
    </dgm:pt>
    <dgm:pt modelId="{E388E32B-0622-4835-B185-28AE3F6068E6}" type="parTrans" cxnId="{703372EC-63DB-477E-BFA9-D8DBD016F092}">
      <dgm:prSet/>
      <dgm:spPr/>
      <dgm:t>
        <a:bodyPr/>
        <a:lstStyle/>
        <a:p>
          <a:endParaRPr lang="en-IN"/>
        </a:p>
      </dgm:t>
    </dgm:pt>
    <dgm:pt modelId="{A8BBFB75-9F5D-4DC2-AC86-7C395928E0F1}" type="sibTrans" cxnId="{703372EC-63DB-477E-BFA9-D8DBD016F092}">
      <dgm:prSet/>
      <dgm:spPr/>
      <dgm:t>
        <a:bodyPr/>
        <a:lstStyle/>
        <a:p>
          <a:endParaRPr lang="en-IN"/>
        </a:p>
      </dgm:t>
    </dgm:pt>
    <dgm:pt modelId="{71636A4C-2C57-422C-B101-529A83FFD0EE}" type="pres">
      <dgm:prSet presAssocID="{088FC831-3251-4002-B1BA-11CFB251EEF1}" presName="Name0" presStyleCnt="0">
        <dgm:presLayoutVars>
          <dgm:dir/>
          <dgm:animLvl val="lvl"/>
          <dgm:resizeHandles val="exact"/>
        </dgm:presLayoutVars>
      </dgm:prSet>
      <dgm:spPr/>
    </dgm:pt>
    <dgm:pt modelId="{EB6F261F-A596-4F11-877C-B36855438C29}" type="pres">
      <dgm:prSet presAssocID="{380D398B-4C93-442E-8A85-16BE01A1A940}" presName="linNode" presStyleCnt="0"/>
      <dgm:spPr/>
    </dgm:pt>
    <dgm:pt modelId="{77963C09-C43F-488C-A2D5-097D29AFA6CA}" type="pres">
      <dgm:prSet presAssocID="{380D398B-4C93-442E-8A85-16BE01A1A940}" presName="parentText" presStyleLbl="node1" presStyleIdx="0" presStyleCnt="4" custScaleX="80196" custScaleY="135699" custLinFactY="100000" custLinFactNeighborX="33157" custLinFactNeighborY="172018">
        <dgm:presLayoutVars>
          <dgm:chMax val="1"/>
          <dgm:bulletEnabled val="1"/>
        </dgm:presLayoutVars>
      </dgm:prSet>
      <dgm:spPr/>
    </dgm:pt>
    <dgm:pt modelId="{9F49587B-43CB-48E3-AF11-4E5FB72DF023}" type="pres">
      <dgm:prSet presAssocID="{380D398B-4C93-442E-8A85-16BE01A1A940}" presName="descendantText" presStyleLbl="alignAccFollowNode1" presStyleIdx="0" presStyleCnt="2" custScaleX="55650" custScaleY="2000000" custLinFactX="-15605" custLinFactY="100000" custLinFactNeighborX="-100000" custLinFactNeighborY="163581">
        <dgm:presLayoutVars>
          <dgm:bulletEnabled val="1"/>
        </dgm:presLayoutVars>
      </dgm:prSet>
      <dgm:spPr/>
    </dgm:pt>
    <dgm:pt modelId="{31CD7955-54B0-4B49-B4EE-9AD9EAC694FC}" type="pres">
      <dgm:prSet presAssocID="{F1D5E7CE-D885-48DE-A2A7-71A101F44323}" presName="sp" presStyleCnt="0"/>
      <dgm:spPr/>
    </dgm:pt>
    <dgm:pt modelId="{CC6090B3-E853-45D3-AA3D-60F987E8787D}" type="pres">
      <dgm:prSet presAssocID="{E12DF996-60B5-437D-8BB0-C5F877094FB3}" presName="linNode" presStyleCnt="0"/>
      <dgm:spPr/>
    </dgm:pt>
    <dgm:pt modelId="{45369398-0FA7-4DEE-840F-51C3E0208BFB}" type="pres">
      <dgm:prSet presAssocID="{E12DF996-60B5-437D-8BB0-C5F877094FB3}" presName="parentText" presStyleLbl="node1" presStyleIdx="1" presStyleCnt="4" custScaleX="77609" custScaleY="863753" custLinFactY="1270124" custLinFactNeighborX="33239" custLinFactNeighborY="1300000">
        <dgm:presLayoutVars>
          <dgm:chMax val="1"/>
          <dgm:bulletEnabled val="1"/>
        </dgm:presLayoutVars>
      </dgm:prSet>
      <dgm:spPr>
        <a:xfrm>
          <a:off x="0" y="2775413"/>
          <a:ext cx="2926080" cy="2643187"/>
        </a:xfrm>
        <a:prstGeom prst="roundRect">
          <a:avLst/>
        </a:prstGeom>
      </dgm:spPr>
    </dgm:pt>
    <dgm:pt modelId="{9CCDD756-3444-4174-AE24-0A9127BEE8A4}" type="pres">
      <dgm:prSet presAssocID="{E12DF996-60B5-437D-8BB0-C5F877094FB3}" presName="descendantText" presStyleLbl="alignAccFollowNode1" presStyleIdx="1" presStyleCnt="2" custScaleX="54193" custScaleY="2000000" custLinFactX="-14149" custLinFactY="1532911" custLinFactNeighborX="-100000" custLinFactNeighborY="1600000">
        <dgm:presLayoutVars>
          <dgm:bulletEnabled val="1"/>
        </dgm:presLayoutVars>
      </dgm:prSet>
      <dgm:spPr/>
    </dgm:pt>
    <dgm:pt modelId="{1A7EFFFC-13FE-4817-8B68-9602894E6001}" type="pres">
      <dgm:prSet presAssocID="{E81C0014-9884-4548-8893-61868DFEAD1A}" presName="sp" presStyleCnt="0"/>
      <dgm:spPr/>
    </dgm:pt>
    <dgm:pt modelId="{E613DE0F-FD37-4B5A-8EC0-6A78C0B735B4}" type="pres">
      <dgm:prSet presAssocID="{E90D4FAA-A647-43E2-9C42-22F668B872CE}" presName="linNode" presStyleCnt="0"/>
      <dgm:spPr/>
    </dgm:pt>
    <dgm:pt modelId="{DAD9BBA3-9D68-4E79-AC18-FDBBE8586658}" type="pres">
      <dgm:prSet presAssocID="{E90D4FAA-A647-43E2-9C42-22F668B872CE}" presName="parentText" presStyleLbl="node1" presStyleIdx="2" presStyleCnt="4" custScaleX="85423" custScaleY="1798153" custLinFactX="39960" custLinFactY="-1499133" custLinFactNeighborX="100000" custLinFactNeighborY="-1500000">
        <dgm:presLayoutVars>
          <dgm:chMax val="1"/>
          <dgm:bulletEnabled val="1"/>
        </dgm:presLayoutVars>
      </dgm:prSet>
      <dgm:spPr/>
    </dgm:pt>
    <dgm:pt modelId="{D31A408E-1192-4FCF-A430-9A6BA17C3A7D}" type="pres">
      <dgm:prSet presAssocID="{F8BE93A2-C7CF-489B-944E-9359397DCC5C}" presName="sp" presStyleCnt="0"/>
      <dgm:spPr/>
    </dgm:pt>
    <dgm:pt modelId="{0D2B4378-7D37-4E88-A99B-DB2B246E32D9}" type="pres">
      <dgm:prSet presAssocID="{5F876B6B-E66C-45C8-B454-E52A904E564B}" presName="linNode" presStyleCnt="0"/>
      <dgm:spPr/>
    </dgm:pt>
    <dgm:pt modelId="{C5A4E99A-F9E5-4A72-99BC-22A4E52A0BA8}" type="pres">
      <dgm:prSet presAssocID="{5F876B6B-E66C-45C8-B454-E52A904E564B}" presName="parentText" presStyleLbl="node1" presStyleIdx="3" presStyleCnt="4" custScaleX="94407" custScaleY="2000000" custLinFactX="33738" custLinFactY="-365306" custLinFactNeighborX="100000" custLinFactNeighborY="-400000">
        <dgm:presLayoutVars>
          <dgm:chMax val="1"/>
          <dgm:bulletEnabled val="1"/>
        </dgm:presLayoutVars>
      </dgm:prSet>
      <dgm:spPr/>
    </dgm:pt>
  </dgm:ptLst>
  <dgm:cxnLst>
    <dgm:cxn modelId="{9DEB7006-2D1F-448B-8D27-2E4FCEAB6701}" srcId="{088FC831-3251-4002-B1BA-11CFB251EEF1}" destId="{5F876B6B-E66C-45C8-B454-E52A904E564B}" srcOrd="3" destOrd="0" parTransId="{11916B05-06F6-46D9-BF8A-861003427904}" sibTransId="{621AB166-CBCA-43EF-A686-CAE3D6CD36AB}"/>
    <dgm:cxn modelId="{28A3F60D-93DD-411C-9C46-68374F48DB72}" srcId="{088FC831-3251-4002-B1BA-11CFB251EEF1}" destId="{E12DF996-60B5-437D-8BB0-C5F877094FB3}" srcOrd="1" destOrd="0" parTransId="{4161DFBB-A03A-4B1B-A03B-9E72D1DB487C}" sibTransId="{E81C0014-9884-4548-8893-61868DFEAD1A}"/>
    <dgm:cxn modelId="{CDB7AF16-33D6-4476-A03A-7E7CA2262989}" srcId="{380D398B-4C93-442E-8A85-16BE01A1A940}" destId="{2BA25247-A7CF-4D90-BAB4-1382A14601E4}" srcOrd="0" destOrd="0" parTransId="{F3668872-5554-4BEC-815A-5D961715B5DA}" sibTransId="{D01FB4A7-FE72-47AC-9D1A-DD24442566B7}"/>
    <dgm:cxn modelId="{B299091C-5C29-4BF7-8428-BCB89BFF245C}" type="presOf" srcId="{380D398B-4C93-442E-8A85-16BE01A1A940}" destId="{77963C09-C43F-488C-A2D5-097D29AFA6CA}" srcOrd="0" destOrd="0" presId="urn:microsoft.com/office/officeart/2005/8/layout/vList5"/>
    <dgm:cxn modelId="{1619A530-411C-4568-BCB8-896E924BA1A2}" type="presOf" srcId="{2BA25247-A7CF-4D90-BAB4-1382A14601E4}" destId="{9F49587B-43CB-48E3-AF11-4E5FB72DF023}" srcOrd="0" destOrd="0" presId="urn:microsoft.com/office/officeart/2005/8/layout/vList5"/>
    <dgm:cxn modelId="{AD8BA434-149B-4703-9762-8BD27427C19B}" type="presOf" srcId="{088FC831-3251-4002-B1BA-11CFB251EEF1}" destId="{71636A4C-2C57-422C-B101-529A83FFD0EE}" srcOrd="0" destOrd="0" presId="urn:microsoft.com/office/officeart/2005/8/layout/vList5"/>
    <dgm:cxn modelId="{319B645E-6331-4718-9242-7408813B14C6}" srcId="{088FC831-3251-4002-B1BA-11CFB251EEF1}" destId="{380D398B-4C93-442E-8A85-16BE01A1A940}" srcOrd="0" destOrd="0" parTransId="{A0B3C2F3-9B8B-4CAD-A4A6-5A455A91B8A3}" sibTransId="{F1D5E7CE-D885-48DE-A2A7-71A101F44323}"/>
    <dgm:cxn modelId="{CA8BA46D-E8F7-452B-9647-846BC0C8D526}" type="presOf" srcId="{13C8B4C5-BAF5-49A6-A27F-1633CDBAB092}" destId="{9F49587B-43CB-48E3-AF11-4E5FB72DF023}" srcOrd="0" destOrd="1" presId="urn:microsoft.com/office/officeart/2005/8/layout/vList5"/>
    <dgm:cxn modelId="{81AFAD9A-086C-4070-BE54-9D9BEEE95D27}" srcId="{E12DF996-60B5-437D-8BB0-C5F877094FB3}" destId="{D4B54779-F26E-4316-B988-757BA4BBB5D1}" srcOrd="0" destOrd="0" parTransId="{CD9E34C8-F339-4B40-A206-C73C1E378C29}" sibTransId="{7609C5FA-ED66-4A36-A20E-839554361DCC}"/>
    <dgm:cxn modelId="{17722DA7-94B5-4CCE-9B96-6BEF02A4CD58}" type="presOf" srcId="{D4B54779-F26E-4316-B988-757BA4BBB5D1}" destId="{9CCDD756-3444-4174-AE24-0A9127BEE8A4}" srcOrd="0" destOrd="0" presId="urn:microsoft.com/office/officeart/2005/8/layout/vList5"/>
    <dgm:cxn modelId="{429ABDAB-8266-4DE1-9CAB-E6D5C842045B}" type="presOf" srcId="{E12DF996-60B5-437D-8BB0-C5F877094FB3}" destId="{45369398-0FA7-4DEE-840F-51C3E0208BFB}" srcOrd="0" destOrd="0" presId="urn:microsoft.com/office/officeart/2005/8/layout/vList5"/>
    <dgm:cxn modelId="{6104EFBA-6DFB-43BB-B0D5-26298DD2630D}" type="presOf" srcId="{5F876B6B-E66C-45C8-B454-E52A904E564B}" destId="{C5A4E99A-F9E5-4A72-99BC-22A4E52A0BA8}" srcOrd="0" destOrd="0" presId="urn:microsoft.com/office/officeart/2005/8/layout/vList5"/>
    <dgm:cxn modelId="{8485A6BE-3AE0-4624-9A84-3AAAB1672A15}" srcId="{088FC831-3251-4002-B1BA-11CFB251EEF1}" destId="{E90D4FAA-A647-43E2-9C42-22F668B872CE}" srcOrd="2" destOrd="0" parTransId="{B589FC2E-F0F1-464D-91D8-6D3486207027}" sibTransId="{F8BE93A2-C7CF-489B-944E-9359397DCC5C}"/>
    <dgm:cxn modelId="{703372EC-63DB-477E-BFA9-D8DBD016F092}" srcId="{380D398B-4C93-442E-8A85-16BE01A1A940}" destId="{13C8B4C5-BAF5-49A6-A27F-1633CDBAB092}" srcOrd="1" destOrd="0" parTransId="{E388E32B-0622-4835-B185-28AE3F6068E6}" sibTransId="{A8BBFB75-9F5D-4DC2-AC86-7C395928E0F1}"/>
    <dgm:cxn modelId="{E2E517F4-EE74-47F6-A70F-DCB3C6E4B7A2}" type="presOf" srcId="{E90D4FAA-A647-43E2-9C42-22F668B872CE}" destId="{DAD9BBA3-9D68-4E79-AC18-FDBBE8586658}" srcOrd="0" destOrd="0" presId="urn:microsoft.com/office/officeart/2005/8/layout/vList5"/>
    <dgm:cxn modelId="{93E9EAC0-08A8-48CB-9936-0CDF714A531A}" type="presParOf" srcId="{71636A4C-2C57-422C-B101-529A83FFD0EE}" destId="{EB6F261F-A596-4F11-877C-B36855438C29}" srcOrd="0" destOrd="0" presId="urn:microsoft.com/office/officeart/2005/8/layout/vList5"/>
    <dgm:cxn modelId="{111E50BA-04D1-4F62-BEB1-FB54C9E680F7}" type="presParOf" srcId="{EB6F261F-A596-4F11-877C-B36855438C29}" destId="{77963C09-C43F-488C-A2D5-097D29AFA6CA}" srcOrd="0" destOrd="0" presId="urn:microsoft.com/office/officeart/2005/8/layout/vList5"/>
    <dgm:cxn modelId="{87C90ECA-E2BB-4443-8A03-67F56BC0BABA}" type="presParOf" srcId="{EB6F261F-A596-4F11-877C-B36855438C29}" destId="{9F49587B-43CB-48E3-AF11-4E5FB72DF023}" srcOrd="1" destOrd="0" presId="urn:microsoft.com/office/officeart/2005/8/layout/vList5"/>
    <dgm:cxn modelId="{5608CD8B-6C01-4730-9099-BF9EB7255767}" type="presParOf" srcId="{71636A4C-2C57-422C-B101-529A83FFD0EE}" destId="{31CD7955-54B0-4B49-B4EE-9AD9EAC694FC}" srcOrd="1" destOrd="0" presId="urn:microsoft.com/office/officeart/2005/8/layout/vList5"/>
    <dgm:cxn modelId="{C90916D1-1706-4F2C-B833-01B66606D8F8}" type="presParOf" srcId="{71636A4C-2C57-422C-B101-529A83FFD0EE}" destId="{CC6090B3-E853-45D3-AA3D-60F987E8787D}" srcOrd="2" destOrd="0" presId="urn:microsoft.com/office/officeart/2005/8/layout/vList5"/>
    <dgm:cxn modelId="{47B33D9C-D274-42BF-886A-0074FBDD9180}" type="presParOf" srcId="{CC6090B3-E853-45D3-AA3D-60F987E8787D}" destId="{45369398-0FA7-4DEE-840F-51C3E0208BFB}" srcOrd="0" destOrd="0" presId="urn:microsoft.com/office/officeart/2005/8/layout/vList5"/>
    <dgm:cxn modelId="{3586C68B-9768-4D94-99DA-DDE89456A340}" type="presParOf" srcId="{CC6090B3-E853-45D3-AA3D-60F987E8787D}" destId="{9CCDD756-3444-4174-AE24-0A9127BEE8A4}" srcOrd="1" destOrd="0" presId="urn:microsoft.com/office/officeart/2005/8/layout/vList5"/>
    <dgm:cxn modelId="{00D24524-AF0F-401E-B159-853D3021732D}" type="presParOf" srcId="{71636A4C-2C57-422C-B101-529A83FFD0EE}" destId="{1A7EFFFC-13FE-4817-8B68-9602894E6001}" srcOrd="3" destOrd="0" presId="urn:microsoft.com/office/officeart/2005/8/layout/vList5"/>
    <dgm:cxn modelId="{BB67899A-29B2-433E-B6E3-9C912DEACEB6}" type="presParOf" srcId="{71636A4C-2C57-422C-B101-529A83FFD0EE}" destId="{E613DE0F-FD37-4B5A-8EC0-6A78C0B735B4}" srcOrd="4" destOrd="0" presId="urn:microsoft.com/office/officeart/2005/8/layout/vList5"/>
    <dgm:cxn modelId="{7CCEC4DB-C73B-4161-AFCF-DDA7CB225141}" type="presParOf" srcId="{E613DE0F-FD37-4B5A-8EC0-6A78C0B735B4}" destId="{DAD9BBA3-9D68-4E79-AC18-FDBBE8586658}" srcOrd="0" destOrd="0" presId="urn:microsoft.com/office/officeart/2005/8/layout/vList5"/>
    <dgm:cxn modelId="{B27FF7A0-D2A6-402C-8DEF-47987E7575FC}" type="presParOf" srcId="{71636A4C-2C57-422C-B101-529A83FFD0EE}" destId="{D31A408E-1192-4FCF-A430-9A6BA17C3A7D}" srcOrd="5" destOrd="0" presId="urn:microsoft.com/office/officeart/2005/8/layout/vList5"/>
    <dgm:cxn modelId="{BE03F1C3-BDF9-49F7-B0DF-C25EE9903E81}" type="presParOf" srcId="{71636A4C-2C57-422C-B101-529A83FFD0EE}" destId="{0D2B4378-7D37-4E88-A99B-DB2B246E32D9}" srcOrd="6" destOrd="0" presId="urn:microsoft.com/office/officeart/2005/8/layout/vList5"/>
    <dgm:cxn modelId="{1A0A3CEE-B77B-4816-94FF-97D365A8047F}" type="presParOf" srcId="{0D2B4378-7D37-4E88-A99B-DB2B246E32D9}" destId="{C5A4E99A-F9E5-4A72-99BC-22A4E52A0BA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8FC831-3251-4002-B1BA-11CFB251EE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380D398B-4C93-442E-8A85-16BE01A1A940}">
      <dgm:prSet phldrT="[Text]" custT="1"/>
      <dgm:spPr>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जो करते हो जो खाते हो,</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algn="l">
            <a:spcAft>
              <a:spcPts val="0"/>
            </a:spcAft>
          </a:pPr>
          <a:r>
            <a:rPr lang="hi-IN" sz="1200" b="1" kern="1200" dirty="0">
              <a:solidFill>
                <a:srgbClr val="0070C0"/>
              </a:solidFill>
              <a:latin typeface="Kruti Dev 011" panose="00000700000000000000" pitchFamily="2" charset="0"/>
              <a:ea typeface="+mn-ea"/>
              <a:cs typeface="Mangal" panose="02040503050203030202" pitchFamily="18" charset="0"/>
            </a:rPr>
            <a:t>जो हवन करो या दान करो।</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algn="l">
            <a:spcAft>
              <a:spcPts val="0"/>
            </a:spcAft>
          </a:pPr>
          <a:r>
            <a:rPr lang="hi-IN" sz="1200" b="1" kern="1200" dirty="0">
              <a:solidFill>
                <a:srgbClr val="0070C0"/>
              </a:solidFill>
              <a:latin typeface="Kruti Dev 011" panose="00000700000000000000" pitchFamily="2" charset="0"/>
              <a:ea typeface="+mn-ea"/>
              <a:cs typeface="Mangal" panose="02040503050203030202" pitchFamily="18" charset="0"/>
            </a:rPr>
            <a:t>तप आदि, अर्जुन, कुछ भी करो,</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algn="l">
            <a:spcAft>
              <a:spcPts val="0"/>
            </a:spcAft>
          </a:pPr>
          <a:r>
            <a:rPr lang="hi-IN" sz="1200" b="1" kern="1200" dirty="0">
              <a:solidFill>
                <a:srgbClr val="0070C0"/>
              </a:solidFill>
              <a:latin typeface="Kruti Dev 011" panose="00000700000000000000" pitchFamily="2" charset="0"/>
              <a:ea typeface="+mn-ea"/>
              <a:cs typeface="Mangal" panose="02040503050203030202" pitchFamily="18" charset="0"/>
            </a:rPr>
            <a:t>सब मुझको अर्पित किए करो। ।।9.27।।</a:t>
          </a:r>
          <a:endParaRPr lang="en-IN" sz="1200" b="0" kern="1200" dirty="0"/>
        </a:p>
      </dgm:t>
    </dgm:pt>
    <dgm:pt modelId="{A0B3C2F3-9B8B-4CAD-A4A6-5A455A91B8A3}" type="parTrans" cxnId="{319B645E-6331-4718-9242-7408813B14C6}">
      <dgm:prSet/>
      <dgm:spPr/>
      <dgm:t>
        <a:bodyPr/>
        <a:lstStyle/>
        <a:p>
          <a:endParaRPr lang="en-IN"/>
        </a:p>
      </dgm:t>
    </dgm:pt>
    <dgm:pt modelId="{F1D5E7CE-D885-48DE-A2A7-71A101F44323}" type="sibTrans" cxnId="{319B645E-6331-4718-9242-7408813B14C6}">
      <dgm:prSet/>
      <dgm:spPr/>
      <dgm:t>
        <a:bodyPr/>
        <a:lstStyle/>
        <a:p>
          <a:endParaRPr lang="en-IN"/>
        </a:p>
      </dgm:t>
    </dgm:pt>
    <dgm:pt modelId="{E12DF996-60B5-437D-8BB0-C5F877094FB3}">
      <dgm:prSet phldrT="[Text]" custT="1"/>
      <dgm:spPr>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76200" tIns="38100" rIns="76200" bIns="38100" numCol="1" spcCol="1270" anchor="ctr" anchorCtr="0"/>
        <a:lstStyle/>
        <a:p>
          <a:pPr marL="0" lvl="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कर्म के फल और बंधन से,</a:t>
          </a:r>
        </a:p>
        <a:p>
          <a:pPr marL="0" lvl="0" algn="l" defTabSz="889000">
            <a:lnSpc>
              <a:spcPct val="100000"/>
            </a:lnSpc>
            <a:spcBef>
              <a:spcPct val="0"/>
            </a:spcBef>
            <a:spcAft>
              <a:spcPts val="0"/>
            </a:spcAft>
          </a:pPr>
          <a:r>
            <a:rPr lang="hi-IN" sz="1200" b="1" kern="1200" dirty="0">
              <a:solidFill>
                <a:srgbClr val="0070C0"/>
              </a:solidFill>
              <a:latin typeface="Kruti Dev 011" panose="00000700000000000000" pitchFamily="2" charset="0"/>
              <a:ea typeface="+mn-ea"/>
              <a:cs typeface="Mangal" panose="02040503050203030202" pitchFamily="18" charset="0"/>
            </a:rPr>
            <a:t>इस तरह मुक्त हो जाओगे।</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algn="l" defTabSz="889000">
            <a:lnSpc>
              <a:spcPct val="100000"/>
            </a:lnSpc>
            <a:spcBef>
              <a:spcPct val="0"/>
            </a:spcBef>
            <a:spcAft>
              <a:spcPts val="0"/>
            </a:spcAft>
          </a:pPr>
          <a:r>
            <a:rPr lang="hi-IN" sz="1200" b="1" kern="1200" dirty="0">
              <a:solidFill>
                <a:srgbClr val="0070C0"/>
              </a:solidFill>
              <a:latin typeface="Kruti Dev 011" panose="00000700000000000000" pitchFamily="2" charset="0"/>
              <a:ea typeface="+mn-ea"/>
              <a:cs typeface="Mangal" panose="02040503050203030202" pitchFamily="18" charset="0"/>
            </a:rPr>
            <a:t>संन्यासयोग के योगी बन,</a:t>
          </a:r>
        </a:p>
        <a:p>
          <a:pPr marL="0" lvl="0" algn="l" defTabSz="889000">
            <a:lnSpc>
              <a:spcPct val="100000"/>
            </a:lnSpc>
            <a:spcBef>
              <a:spcPct val="0"/>
            </a:spcBef>
            <a:spcAft>
              <a:spcPts val="0"/>
            </a:spcAft>
          </a:pPr>
          <a:r>
            <a:rPr lang="hi-IN" sz="1200" b="1" kern="1200" dirty="0">
              <a:solidFill>
                <a:srgbClr val="0070C0"/>
              </a:solidFill>
              <a:latin typeface="Kruti Dev 011" panose="00000700000000000000" pitchFamily="2" charset="0"/>
              <a:ea typeface="+mn-ea"/>
              <a:cs typeface="Mangal" panose="02040503050203030202" pitchFamily="18" charset="0"/>
            </a:rPr>
            <a:t>विमुक्त हो मुझको पाओगे ।।9.28।।</a:t>
          </a:r>
          <a:endParaRPr lang="en-IN" sz="1200" kern="1200" dirty="0">
            <a:solidFill>
              <a:srgbClr val="0070C0"/>
            </a:solidFill>
            <a:latin typeface="Kruti Dev 011" panose="00000700000000000000" pitchFamily="2" charset="0"/>
            <a:ea typeface="+mn-ea"/>
            <a:cs typeface="+mn-cs"/>
          </a:endParaRPr>
        </a:p>
      </dgm:t>
    </dgm:pt>
    <dgm:pt modelId="{4161DFBB-A03A-4B1B-A03B-9E72D1DB487C}" type="parTrans" cxnId="{28A3F60D-93DD-411C-9C46-68374F48DB72}">
      <dgm:prSet/>
      <dgm:spPr/>
      <dgm:t>
        <a:bodyPr/>
        <a:lstStyle/>
        <a:p>
          <a:endParaRPr lang="en-IN"/>
        </a:p>
      </dgm:t>
    </dgm:pt>
    <dgm:pt modelId="{E81C0014-9884-4548-8893-61868DFEAD1A}" type="sibTrans" cxnId="{28A3F60D-93DD-411C-9C46-68374F48DB72}">
      <dgm:prSet/>
      <dgm:spPr/>
      <dgm:t>
        <a:bodyPr/>
        <a:lstStyle/>
        <a:p>
          <a:endParaRPr lang="en-IN"/>
        </a:p>
      </dgm:t>
    </dgm:pt>
    <dgm:pt modelId="{D4B54779-F26E-4316-B988-757BA4BBB5D1}">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171450" lvl="1" indent="-171450" algn="l" defTabSz="800100">
            <a:lnSpc>
              <a:spcPct val="90000"/>
            </a:lnSpc>
            <a:spcBef>
              <a:spcPct val="0"/>
            </a:spcBef>
            <a:spcAft>
              <a:spcPct val="15000"/>
            </a:spcAft>
            <a:buNone/>
          </a:pPr>
          <a:r>
            <a:rPr lang="hi-IN" sz="1200" b="1" kern="1200" dirty="0">
              <a:solidFill>
                <a:srgbClr val="FF0000"/>
              </a:solidFill>
              <a:latin typeface="Kruti Dev 011" panose="00000700000000000000" pitchFamily="2" charset="0"/>
              <a:ea typeface="+mn-ea"/>
              <a:cs typeface="Mangal" panose="02040503050203030202" pitchFamily="18" charset="0"/>
            </a:rPr>
            <a:t>  शुभाशुभफलैरेवं मोक्ष्यसे कर्मबन्धनैः।</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संन्यासयोगयुक्तात्मा विमुक्तो मामुपैष्यसि ।।9.28।।</a:t>
          </a:r>
          <a:endParaRPr lang="en-IN" sz="1200" b="1" kern="1200" dirty="0">
            <a:solidFill>
              <a:srgbClr val="FF0000"/>
            </a:solidFill>
            <a:latin typeface="Kruti Dev 011" panose="00000700000000000000" pitchFamily="2" charset="0"/>
            <a:ea typeface="+mn-ea"/>
            <a:cs typeface="Mangal" panose="02040503050203030202" pitchFamily="18" charset="0"/>
          </a:endParaRPr>
        </a:p>
      </dgm:t>
    </dgm:pt>
    <dgm:pt modelId="{CD9E34C8-F339-4B40-A206-C73C1E378C29}" type="parTrans" cxnId="{81AFAD9A-086C-4070-BE54-9D9BEEE95D27}">
      <dgm:prSet/>
      <dgm:spPr/>
      <dgm:t>
        <a:bodyPr/>
        <a:lstStyle/>
        <a:p>
          <a:endParaRPr lang="en-IN"/>
        </a:p>
      </dgm:t>
    </dgm:pt>
    <dgm:pt modelId="{7609C5FA-ED66-4A36-A20E-839554361DCC}" type="sibTrans" cxnId="{81AFAD9A-086C-4070-BE54-9D9BEEE95D27}">
      <dgm:prSet/>
      <dgm:spPr/>
      <dgm:t>
        <a:bodyPr/>
        <a:lstStyle/>
        <a:p>
          <a:endParaRPr lang="en-IN"/>
        </a:p>
      </dgm:t>
    </dgm:pt>
    <dgm:pt modelId="{2BA25247-A7CF-4D90-BAB4-1382A14601E4}">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buNone/>
          </a:pP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यत्करोषि यदश्नासि यज्जुहोषि ददासि यत्।</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यत्तपस्यसि कौन्तेय तत्कुरुष्व मदर्पणम् ।।9.27।।</a:t>
          </a:r>
          <a:endParaRPr lang="en-IN" sz="1200" b="1" kern="1200" dirty="0">
            <a:solidFill>
              <a:srgbClr val="FF0000"/>
            </a:solidFill>
            <a:latin typeface="Kruti Dev 011" panose="00000700000000000000" pitchFamily="2" charset="0"/>
            <a:ea typeface="+mn-ea"/>
            <a:cs typeface="Mangal" panose="02040503050203030202" pitchFamily="18" charset="0"/>
          </a:endParaRPr>
        </a:p>
      </dgm:t>
    </dgm:pt>
    <dgm:pt modelId="{D01FB4A7-FE72-47AC-9D1A-DD24442566B7}" type="sibTrans" cxnId="{CDB7AF16-33D6-4476-A03A-7E7CA2262989}">
      <dgm:prSet/>
      <dgm:spPr/>
      <dgm:t>
        <a:bodyPr/>
        <a:lstStyle/>
        <a:p>
          <a:endParaRPr lang="en-IN"/>
        </a:p>
      </dgm:t>
    </dgm:pt>
    <dgm:pt modelId="{F3668872-5554-4BEC-815A-5D961715B5DA}" type="parTrans" cxnId="{CDB7AF16-33D6-4476-A03A-7E7CA2262989}">
      <dgm:prSet/>
      <dgm:spPr/>
      <dgm:t>
        <a:bodyPr/>
        <a:lstStyle/>
        <a:p>
          <a:endParaRPr lang="en-IN"/>
        </a:p>
      </dgm:t>
    </dgm:pt>
    <dgm:pt modelId="{E90D4FAA-A647-43E2-9C42-22F668B872CE}">
      <dgm:prSet phldrT="[Text]" custT="1"/>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a:solidFill>
                <a:srgbClr val="FF0000"/>
              </a:solidFill>
              <a:latin typeface="Arial" panose="020B0604020202020204" pitchFamily="34" charset="0"/>
              <a:ea typeface="+mn-ea"/>
              <a:cs typeface="Arial" panose="020B0604020202020204" pitchFamily="34" charset="0"/>
            </a:rPr>
            <a:t>9.27 Whatever thou </a:t>
          </a:r>
          <a:r>
            <a:rPr lang="en-US" sz="1200" b="1" dirty="0" err="1">
              <a:solidFill>
                <a:srgbClr val="FF0000"/>
              </a:solidFill>
              <a:latin typeface="Arial" panose="020B0604020202020204" pitchFamily="34" charset="0"/>
              <a:ea typeface="+mn-ea"/>
              <a:cs typeface="Arial" panose="020B0604020202020204" pitchFamily="34" charset="0"/>
            </a:rPr>
            <a:t>doest</a:t>
          </a:r>
          <a:r>
            <a:rPr lang="en-US" sz="1200" b="1" dirty="0">
              <a:solidFill>
                <a:srgbClr val="FF0000"/>
              </a:solidFill>
              <a:latin typeface="Arial" panose="020B0604020202020204" pitchFamily="34" charset="0"/>
              <a:ea typeface="+mn-ea"/>
              <a:cs typeface="Arial" panose="020B0604020202020204" pitchFamily="34" charset="0"/>
            </a:rPr>
            <a:t>, whatever thou </a:t>
          </a:r>
          <a:r>
            <a:rPr lang="en-US" sz="1200" b="1" dirty="0" err="1">
              <a:solidFill>
                <a:srgbClr val="FF0000"/>
              </a:solidFill>
              <a:latin typeface="Arial" panose="020B0604020202020204" pitchFamily="34" charset="0"/>
              <a:ea typeface="+mn-ea"/>
              <a:cs typeface="Arial" panose="020B0604020202020204" pitchFamily="34" charset="0"/>
            </a:rPr>
            <a:t>eatest</a:t>
          </a:r>
          <a:r>
            <a:rPr lang="en-US" sz="1200" b="1" dirty="0">
              <a:solidFill>
                <a:srgbClr val="FF0000"/>
              </a:solidFill>
              <a:latin typeface="Arial" panose="020B0604020202020204" pitchFamily="34" charset="0"/>
              <a:ea typeface="+mn-ea"/>
              <a:cs typeface="Arial" panose="020B0604020202020204" pitchFamily="34" charset="0"/>
            </a:rPr>
            <a:t>, whatever thou </a:t>
          </a:r>
          <a:r>
            <a:rPr lang="en-US" sz="1200" b="1" dirty="0" err="1">
              <a:solidFill>
                <a:srgbClr val="FF0000"/>
              </a:solidFill>
              <a:latin typeface="Arial" panose="020B0604020202020204" pitchFamily="34" charset="0"/>
              <a:ea typeface="+mn-ea"/>
              <a:cs typeface="Arial" panose="020B0604020202020204" pitchFamily="34" charset="0"/>
            </a:rPr>
            <a:t>offerest</a:t>
          </a:r>
          <a:r>
            <a:rPr lang="en-US" sz="1200" b="1" dirty="0">
              <a:solidFill>
                <a:srgbClr val="FF0000"/>
              </a:solidFill>
              <a:latin typeface="Arial" panose="020B0604020202020204" pitchFamily="34" charset="0"/>
              <a:ea typeface="+mn-ea"/>
              <a:cs typeface="Arial" panose="020B0604020202020204" pitchFamily="34" charset="0"/>
            </a:rPr>
            <a:t> in sacrifice, whatever thou </a:t>
          </a:r>
          <a:r>
            <a:rPr lang="en-US" sz="1200" b="1" dirty="0" err="1">
              <a:solidFill>
                <a:srgbClr val="FF0000"/>
              </a:solidFill>
              <a:latin typeface="Arial" panose="020B0604020202020204" pitchFamily="34" charset="0"/>
              <a:ea typeface="+mn-ea"/>
              <a:cs typeface="Arial" panose="020B0604020202020204" pitchFamily="34" charset="0"/>
            </a:rPr>
            <a:t>givest</a:t>
          </a:r>
          <a:r>
            <a:rPr lang="en-US" sz="1200" b="1" dirty="0">
              <a:solidFill>
                <a:srgbClr val="FF0000"/>
              </a:solidFill>
              <a:latin typeface="Arial" panose="020B0604020202020204" pitchFamily="34" charset="0"/>
              <a:ea typeface="+mn-ea"/>
              <a:cs typeface="Arial" panose="020B0604020202020204" pitchFamily="34" charset="0"/>
            </a:rPr>
            <a:t>, whatever thou </a:t>
          </a:r>
          <a:r>
            <a:rPr lang="en-US" sz="1200" b="1" dirty="0" err="1">
              <a:solidFill>
                <a:srgbClr val="FF0000"/>
              </a:solidFill>
              <a:latin typeface="Arial" panose="020B0604020202020204" pitchFamily="34" charset="0"/>
              <a:ea typeface="+mn-ea"/>
              <a:cs typeface="Arial" panose="020B0604020202020204" pitchFamily="34" charset="0"/>
            </a:rPr>
            <a:t>practisest</a:t>
          </a:r>
          <a:r>
            <a:rPr lang="en-US" sz="1200" b="1" dirty="0">
              <a:solidFill>
                <a:srgbClr val="FF0000"/>
              </a:solidFill>
              <a:latin typeface="Arial" panose="020B0604020202020204" pitchFamily="34" charset="0"/>
              <a:ea typeface="+mn-ea"/>
              <a:cs typeface="Arial" panose="020B0604020202020204" pitchFamily="34" charset="0"/>
            </a:rPr>
            <a:t> as austerity, O </a:t>
          </a:r>
          <a:r>
            <a:rPr lang="en-US" sz="1200" b="1" dirty="0" err="1">
              <a:solidFill>
                <a:srgbClr val="FF0000"/>
              </a:solidFill>
              <a:latin typeface="Arial" panose="020B0604020202020204" pitchFamily="34" charset="0"/>
              <a:ea typeface="+mn-ea"/>
              <a:cs typeface="Arial" panose="020B0604020202020204" pitchFamily="34" charset="0"/>
            </a:rPr>
            <a:t>Arjuna</a:t>
          </a:r>
          <a:r>
            <a:rPr lang="en-US" sz="1200" b="1" dirty="0">
              <a:solidFill>
                <a:srgbClr val="FF0000"/>
              </a:solidFill>
              <a:latin typeface="Arial" panose="020B0604020202020204" pitchFamily="34" charset="0"/>
              <a:ea typeface="+mn-ea"/>
              <a:cs typeface="Arial" panose="020B0604020202020204" pitchFamily="34" charset="0"/>
            </a:rPr>
            <a:t>, do it as an offering unto Me.</a:t>
          </a:r>
          <a:endParaRPr lang="en-IN" sz="1200" b="1" dirty="0">
            <a:solidFill>
              <a:srgbClr val="FF0000"/>
            </a:solidFill>
            <a:latin typeface="Arial" panose="020B0604020202020204" pitchFamily="34" charset="0"/>
            <a:ea typeface="+mn-ea"/>
            <a:cs typeface="Arial" panose="020B0604020202020204" pitchFamily="34" charset="0"/>
          </a:endParaRPr>
        </a:p>
      </dgm:t>
    </dgm:pt>
    <dgm:pt modelId="{B589FC2E-F0F1-464D-91D8-6D3486207027}" type="parTrans" cxnId="{8485A6BE-3AE0-4624-9A84-3AAAB1672A15}">
      <dgm:prSet/>
      <dgm:spPr/>
      <dgm:t>
        <a:bodyPr/>
        <a:lstStyle/>
        <a:p>
          <a:endParaRPr lang="en-US"/>
        </a:p>
      </dgm:t>
    </dgm:pt>
    <dgm:pt modelId="{F8BE93A2-C7CF-489B-944E-9359397DCC5C}" type="sibTrans" cxnId="{8485A6BE-3AE0-4624-9A84-3AAAB1672A15}">
      <dgm:prSet/>
      <dgm:spPr/>
      <dgm:t>
        <a:bodyPr/>
        <a:lstStyle/>
        <a:p>
          <a:endParaRPr lang="en-US"/>
        </a:p>
      </dgm:t>
    </dgm:pt>
    <dgm:pt modelId="{5F876B6B-E66C-45C8-B454-E52A904E564B}">
      <dgm:prSet phldrT="[Text]"/>
      <dgm:spPr>
        <a:solidFill>
          <a:schemeClr val="accent2">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FF0000"/>
              </a:solidFill>
              <a:latin typeface="Arial" panose="020B0604020202020204" pitchFamily="34" charset="0"/>
              <a:ea typeface="+mn-ea"/>
              <a:cs typeface="Arial" panose="020B0604020202020204" pitchFamily="34" charset="0"/>
            </a:rPr>
            <a:t>9.28 Thus shalt thou be freed from the bonds of actions yielding good and evil fruits; with the mind steadfast in the Yoga of renunciation, and liberated, thou shalt come unto Me.</a:t>
          </a:r>
          <a:endParaRPr lang="en-IN" b="1" dirty="0">
            <a:solidFill>
              <a:srgbClr val="FF0000"/>
            </a:solidFill>
            <a:latin typeface="Arial" panose="020B0604020202020204" pitchFamily="34" charset="0"/>
            <a:ea typeface="+mn-ea"/>
            <a:cs typeface="Arial" panose="020B0604020202020204" pitchFamily="34" charset="0"/>
          </a:endParaRPr>
        </a:p>
      </dgm:t>
    </dgm:pt>
    <dgm:pt modelId="{11916B05-06F6-46D9-BF8A-861003427904}" type="parTrans" cxnId="{9DEB7006-2D1F-448B-8D27-2E4FCEAB6701}">
      <dgm:prSet/>
      <dgm:spPr/>
      <dgm:t>
        <a:bodyPr/>
        <a:lstStyle/>
        <a:p>
          <a:endParaRPr lang="en-US"/>
        </a:p>
      </dgm:t>
    </dgm:pt>
    <dgm:pt modelId="{621AB166-CBCA-43EF-A686-CAE3D6CD36AB}" type="sibTrans" cxnId="{9DEB7006-2D1F-448B-8D27-2E4FCEAB6701}">
      <dgm:prSet/>
      <dgm:spPr/>
      <dgm:t>
        <a:bodyPr/>
        <a:lstStyle/>
        <a:p>
          <a:endParaRPr lang="en-US"/>
        </a:p>
      </dgm:t>
    </dgm:pt>
    <dgm:pt modelId="{71636A4C-2C57-422C-B101-529A83FFD0EE}" type="pres">
      <dgm:prSet presAssocID="{088FC831-3251-4002-B1BA-11CFB251EEF1}" presName="Name0" presStyleCnt="0">
        <dgm:presLayoutVars>
          <dgm:dir/>
          <dgm:animLvl val="lvl"/>
          <dgm:resizeHandles val="exact"/>
        </dgm:presLayoutVars>
      </dgm:prSet>
      <dgm:spPr/>
    </dgm:pt>
    <dgm:pt modelId="{EB6F261F-A596-4F11-877C-B36855438C29}" type="pres">
      <dgm:prSet presAssocID="{380D398B-4C93-442E-8A85-16BE01A1A940}" presName="linNode" presStyleCnt="0"/>
      <dgm:spPr/>
    </dgm:pt>
    <dgm:pt modelId="{77963C09-C43F-488C-A2D5-097D29AFA6CA}" type="pres">
      <dgm:prSet presAssocID="{380D398B-4C93-442E-8A85-16BE01A1A940}" presName="parentText" presStyleLbl="node1" presStyleIdx="0" presStyleCnt="4" custScaleX="80196" custScaleY="69652" custLinFactNeighborX="33097" custLinFactNeighborY="33526">
        <dgm:presLayoutVars>
          <dgm:chMax val="1"/>
          <dgm:bulletEnabled val="1"/>
        </dgm:presLayoutVars>
      </dgm:prSet>
      <dgm:spPr/>
    </dgm:pt>
    <dgm:pt modelId="{9F49587B-43CB-48E3-AF11-4E5FB72DF023}" type="pres">
      <dgm:prSet presAssocID="{380D398B-4C93-442E-8A85-16BE01A1A940}" presName="descendantText" presStyleLbl="alignAccFollowNode1" presStyleIdx="0" presStyleCnt="2" custScaleX="56049" custScaleY="115933" custLinFactX="-14839" custLinFactNeighborX="-100000" custLinFactNeighborY="38083">
        <dgm:presLayoutVars>
          <dgm:bulletEnabled val="1"/>
        </dgm:presLayoutVars>
      </dgm:prSet>
      <dgm:spPr/>
    </dgm:pt>
    <dgm:pt modelId="{31CD7955-54B0-4B49-B4EE-9AD9EAC694FC}" type="pres">
      <dgm:prSet presAssocID="{F1D5E7CE-D885-48DE-A2A7-71A101F44323}" presName="sp" presStyleCnt="0"/>
      <dgm:spPr/>
    </dgm:pt>
    <dgm:pt modelId="{CC6090B3-E853-45D3-AA3D-60F987E8787D}" type="pres">
      <dgm:prSet presAssocID="{E12DF996-60B5-437D-8BB0-C5F877094FB3}" presName="linNode" presStyleCnt="0"/>
      <dgm:spPr/>
    </dgm:pt>
    <dgm:pt modelId="{45369398-0FA7-4DEE-840F-51C3E0208BFB}" type="pres">
      <dgm:prSet presAssocID="{E12DF996-60B5-437D-8BB0-C5F877094FB3}" presName="parentText" presStyleLbl="node1" presStyleIdx="1" presStyleCnt="4" custScaleX="77609" custScaleY="86369" custLinFactY="29989" custLinFactNeighborX="32801" custLinFactNeighborY="100000">
        <dgm:presLayoutVars>
          <dgm:chMax val="1"/>
          <dgm:bulletEnabled val="1"/>
        </dgm:presLayoutVars>
      </dgm:prSet>
      <dgm:spPr>
        <a:xfrm>
          <a:off x="0" y="2775413"/>
          <a:ext cx="2926080" cy="2643187"/>
        </a:xfrm>
        <a:prstGeom prst="roundRect">
          <a:avLst/>
        </a:prstGeom>
      </dgm:spPr>
    </dgm:pt>
    <dgm:pt modelId="{9CCDD756-3444-4174-AE24-0A9127BEE8A4}" type="pres">
      <dgm:prSet presAssocID="{E12DF996-60B5-437D-8BB0-C5F877094FB3}" presName="descendantText" presStyleLbl="alignAccFollowNode1" presStyleIdx="1" presStyleCnt="2" custScaleX="58494" custScaleY="137998" custLinFactX="-16248" custLinFactY="63080" custLinFactNeighborX="-100000" custLinFactNeighborY="100000">
        <dgm:presLayoutVars>
          <dgm:bulletEnabled val="1"/>
        </dgm:presLayoutVars>
      </dgm:prSet>
      <dgm:spPr/>
    </dgm:pt>
    <dgm:pt modelId="{1A7EFFFC-13FE-4817-8B68-9602894E6001}" type="pres">
      <dgm:prSet presAssocID="{E81C0014-9884-4548-8893-61868DFEAD1A}" presName="sp" presStyleCnt="0"/>
      <dgm:spPr/>
    </dgm:pt>
    <dgm:pt modelId="{E613DE0F-FD37-4B5A-8EC0-6A78C0B735B4}" type="pres">
      <dgm:prSet presAssocID="{E90D4FAA-A647-43E2-9C42-22F668B872CE}" presName="linNode" presStyleCnt="0"/>
      <dgm:spPr/>
    </dgm:pt>
    <dgm:pt modelId="{DAD9BBA3-9D68-4E79-AC18-FDBBE8586658}" type="pres">
      <dgm:prSet presAssocID="{E90D4FAA-A647-43E2-9C42-22F668B872CE}" presName="parentText" presStyleLbl="node1" presStyleIdx="2" presStyleCnt="4" custScaleX="96341" custLinFactX="31965" custLinFactY="-75210" custLinFactNeighborX="100000" custLinFactNeighborY="-100000">
        <dgm:presLayoutVars>
          <dgm:chMax val="1"/>
          <dgm:bulletEnabled val="1"/>
        </dgm:presLayoutVars>
      </dgm:prSet>
      <dgm:spPr/>
    </dgm:pt>
    <dgm:pt modelId="{D31A408E-1192-4FCF-A430-9A6BA17C3A7D}" type="pres">
      <dgm:prSet presAssocID="{F8BE93A2-C7CF-489B-944E-9359397DCC5C}" presName="sp" presStyleCnt="0"/>
      <dgm:spPr/>
    </dgm:pt>
    <dgm:pt modelId="{0D2B4378-7D37-4E88-A99B-DB2B246E32D9}" type="pres">
      <dgm:prSet presAssocID="{5F876B6B-E66C-45C8-B454-E52A904E564B}" presName="linNode" presStyleCnt="0"/>
      <dgm:spPr/>
    </dgm:pt>
    <dgm:pt modelId="{C5A4E99A-F9E5-4A72-99BC-22A4E52A0BA8}" type="pres">
      <dgm:prSet presAssocID="{5F876B6B-E66C-45C8-B454-E52A904E564B}" presName="parentText" presStyleLbl="node1" presStyleIdx="3" presStyleCnt="4" custScaleX="94407" custLinFactX="37164" custLinFactNeighborX="100000" custLinFactNeighborY="-90062">
        <dgm:presLayoutVars>
          <dgm:chMax val="1"/>
          <dgm:bulletEnabled val="1"/>
        </dgm:presLayoutVars>
      </dgm:prSet>
      <dgm:spPr/>
    </dgm:pt>
  </dgm:ptLst>
  <dgm:cxnLst>
    <dgm:cxn modelId="{9DEB7006-2D1F-448B-8D27-2E4FCEAB6701}" srcId="{088FC831-3251-4002-B1BA-11CFB251EEF1}" destId="{5F876B6B-E66C-45C8-B454-E52A904E564B}" srcOrd="3" destOrd="0" parTransId="{11916B05-06F6-46D9-BF8A-861003427904}" sibTransId="{621AB166-CBCA-43EF-A686-CAE3D6CD36AB}"/>
    <dgm:cxn modelId="{28A3F60D-93DD-411C-9C46-68374F48DB72}" srcId="{088FC831-3251-4002-B1BA-11CFB251EEF1}" destId="{E12DF996-60B5-437D-8BB0-C5F877094FB3}" srcOrd="1" destOrd="0" parTransId="{4161DFBB-A03A-4B1B-A03B-9E72D1DB487C}" sibTransId="{E81C0014-9884-4548-8893-61868DFEAD1A}"/>
    <dgm:cxn modelId="{CDB7AF16-33D6-4476-A03A-7E7CA2262989}" srcId="{380D398B-4C93-442E-8A85-16BE01A1A940}" destId="{2BA25247-A7CF-4D90-BAB4-1382A14601E4}" srcOrd="0" destOrd="0" parTransId="{F3668872-5554-4BEC-815A-5D961715B5DA}" sibTransId="{D01FB4A7-FE72-47AC-9D1A-DD24442566B7}"/>
    <dgm:cxn modelId="{B299091C-5C29-4BF7-8428-BCB89BFF245C}" type="presOf" srcId="{380D398B-4C93-442E-8A85-16BE01A1A940}" destId="{77963C09-C43F-488C-A2D5-097D29AFA6CA}" srcOrd="0" destOrd="0" presId="urn:microsoft.com/office/officeart/2005/8/layout/vList5"/>
    <dgm:cxn modelId="{1619A530-411C-4568-BCB8-896E924BA1A2}" type="presOf" srcId="{2BA25247-A7CF-4D90-BAB4-1382A14601E4}" destId="{9F49587B-43CB-48E3-AF11-4E5FB72DF023}" srcOrd="0" destOrd="0" presId="urn:microsoft.com/office/officeart/2005/8/layout/vList5"/>
    <dgm:cxn modelId="{AD8BA434-149B-4703-9762-8BD27427C19B}" type="presOf" srcId="{088FC831-3251-4002-B1BA-11CFB251EEF1}" destId="{71636A4C-2C57-422C-B101-529A83FFD0EE}" srcOrd="0" destOrd="0" presId="urn:microsoft.com/office/officeart/2005/8/layout/vList5"/>
    <dgm:cxn modelId="{319B645E-6331-4718-9242-7408813B14C6}" srcId="{088FC831-3251-4002-B1BA-11CFB251EEF1}" destId="{380D398B-4C93-442E-8A85-16BE01A1A940}" srcOrd="0" destOrd="0" parTransId="{A0B3C2F3-9B8B-4CAD-A4A6-5A455A91B8A3}" sibTransId="{F1D5E7CE-D885-48DE-A2A7-71A101F44323}"/>
    <dgm:cxn modelId="{81AFAD9A-086C-4070-BE54-9D9BEEE95D27}" srcId="{E12DF996-60B5-437D-8BB0-C5F877094FB3}" destId="{D4B54779-F26E-4316-B988-757BA4BBB5D1}" srcOrd="0" destOrd="0" parTransId="{CD9E34C8-F339-4B40-A206-C73C1E378C29}" sibTransId="{7609C5FA-ED66-4A36-A20E-839554361DCC}"/>
    <dgm:cxn modelId="{17722DA7-94B5-4CCE-9B96-6BEF02A4CD58}" type="presOf" srcId="{D4B54779-F26E-4316-B988-757BA4BBB5D1}" destId="{9CCDD756-3444-4174-AE24-0A9127BEE8A4}" srcOrd="0" destOrd="0" presId="urn:microsoft.com/office/officeart/2005/8/layout/vList5"/>
    <dgm:cxn modelId="{429ABDAB-8266-4DE1-9CAB-E6D5C842045B}" type="presOf" srcId="{E12DF996-60B5-437D-8BB0-C5F877094FB3}" destId="{45369398-0FA7-4DEE-840F-51C3E0208BFB}" srcOrd="0" destOrd="0" presId="urn:microsoft.com/office/officeart/2005/8/layout/vList5"/>
    <dgm:cxn modelId="{6104EFBA-6DFB-43BB-B0D5-26298DD2630D}" type="presOf" srcId="{5F876B6B-E66C-45C8-B454-E52A904E564B}" destId="{C5A4E99A-F9E5-4A72-99BC-22A4E52A0BA8}" srcOrd="0" destOrd="0" presId="urn:microsoft.com/office/officeart/2005/8/layout/vList5"/>
    <dgm:cxn modelId="{8485A6BE-3AE0-4624-9A84-3AAAB1672A15}" srcId="{088FC831-3251-4002-B1BA-11CFB251EEF1}" destId="{E90D4FAA-A647-43E2-9C42-22F668B872CE}" srcOrd="2" destOrd="0" parTransId="{B589FC2E-F0F1-464D-91D8-6D3486207027}" sibTransId="{F8BE93A2-C7CF-489B-944E-9359397DCC5C}"/>
    <dgm:cxn modelId="{E2E517F4-EE74-47F6-A70F-DCB3C6E4B7A2}" type="presOf" srcId="{E90D4FAA-A647-43E2-9C42-22F668B872CE}" destId="{DAD9BBA3-9D68-4E79-AC18-FDBBE8586658}" srcOrd="0" destOrd="0" presId="urn:microsoft.com/office/officeart/2005/8/layout/vList5"/>
    <dgm:cxn modelId="{93E9EAC0-08A8-48CB-9936-0CDF714A531A}" type="presParOf" srcId="{71636A4C-2C57-422C-B101-529A83FFD0EE}" destId="{EB6F261F-A596-4F11-877C-B36855438C29}" srcOrd="0" destOrd="0" presId="urn:microsoft.com/office/officeart/2005/8/layout/vList5"/>
    <dgm:cxn modelId="{111E50BA-04D1-4F62-BEB1-FB54C9E680F7}" type="presParOf" srcId="{EB6F261F-A596-4F11-877C-B36855438C29}" destId="{77963C09-C43F-488C-A2D5-097D29AFA6CA}" srcOrd="0" destOrd="0" presId="urn:microsoft.com/office/officeart/2005/8/layout/vList5"/>
    <dgm:cxn modelId="{87C90ECA-E2BB-4443-8A03-67F56BC0BABA}" type="presParOf" srcId="{EB6F261F-A596-4F11-877C-B36855438C29}" destId="{9F49587B-43CB-48E3-AF11-4E5FB72DF023}" srcOrd="1" destOrd="0" presId="urn:microsoft.com/office/officeart/2005/8/layout/vList5"/>
    <dgm:cxn modelId="{5608CD8B-6C01-4730-9099-BF9EB7255767}" type="presParOf" srcId="{71636A4C-2C57-422C-B101-529A83FFD0EE}" destId="{31CD7955-54B0-4B49-B4EE-9AD9EAC694FC}" srcOrd="1" destOrd="0" presId="urn:microsoft.com/office/officeart/2005/8/layout/vList5"/>
    <dgm:cxn modelId="{C90916D1-1706-4F2C-B833-01B66606D8F8}" type="presParOf" srcId="{71636A4C-2C57-422C-B101-529A83FFD0EE}" destId="{CC6090B3-E853-45D3-AA3D-60F987E8787D}" srcOrd="2" destOrd="0" presId="urn:microsoft.com/office/officeart/2005/8/layout/vList5"/>
    <dgm:cxn modelId="{47B33D9C-D274-42BF-886A-0074FBDD9180}" type="presParOf" srcId="{CC6090B3-E853-45D3-AA3D-60F987E8787D}" destId="{45369398-0FA7-4DEE-840F-51C3E0208BFB}" srcOrd="0" destOrd="0" presId="urn:microsoft.com/office/officeart/2005/8/layout/vList5"/>
    <dgm:cxn modelId="{3586C68B-9768-4D94-99DA-DDE89456A340}" type="presParOf" srcId="{CC6090B3-E853-45D3-AA3D-60F987E8787D}" destId="{9CCDD756-3444-4174-AE24-0A9127BEE8A4}" srcOrd="1" destOrd="0" presId="urn:microsoft.com/office/officeart/2005/8/layout/vList5"/>
    <dgm:cxn modelId="{00D24524-AF0F-401E-B159-853D3021732D}" type="presParOf" srcId="{71636A4C-2C57-422C-B101-529A83FFD0EE}" destId="{1A7EFFFC-13FE-4817-8B68-9602894E6001}" srcOrd="3" destOrd="0" presId="urn:microsoft.com/office/officeart/2005/8/layout/vList5"/>
    <dgm:cxn modelId="{BB67899A-29B2-433E-B6E3-9C912DEACEB6}" type="presParOf" srcId="{71636A4C-2C57-422C-B101-529A83FFD0EE}" destId="{E613DE0F-FD37-4B5A-8EC0-6A78C0B735B4}" srcOrd="4" destOrd="0" presId="urn:microsoft.com/office/officeart/2005/8/layout/vList5"/>
    <dgm:cxn modelId="{7CCEC4DB-C73B-4161-AFCF-DDA7CB225141}" type="presParOf" srcId="{E613DE0F-FD37-4B5A-8EC0-6A78C0B735B4}" destId="{DAD9BBA3-9D68-4E79-AC18-FDBBE8586658}" srcOrd="0" destOrd="0" presId="urn:microsoft.com/office/officeart/2005/8/layout/vList5"/>
    <dgm:cxn modelId="{B27FF7A0-D2A6-402C-8DEF-47987E7575FC}" type="presParOf" srcId="{71636A4C-2C57-422C-B101-529A83FFD0EE}" destId="{D31A408E-1192-4FCF-A430-9A6BA17C3A7D}" srcOrd="5" destOrd="0" presId="urn:microsoft.com/office/officeart/2005/8/layout/vList5"/>
    <dgm:cxn modelId="{BE03F1C3-BDF9-49F7-B0DF-C25EE9903E81}" type="presParOf" srcId="{71636A4C-2C57-422C-B101-529A83FFD0EE}" destId="{0D2B4378-7D37-4E88-A99B-DB2B246E32D9}" srcOrd="6" destOrd="0" presId="urn:microsoft.com/office/officeart/2005/8/layout/vList5"/>
    <dgm:cxn modelId="{1A0A3CEE-B77B-4816-94FF-97D365A8047F}" type="presParOf" srcId="{0D2B4378-7D37-4E88-A99B-DB2B246E32D9}" destId="{C5A4E99A-F9E5-4A72-99BC-22A4E52A0BA8}"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76C76-7F3B-4271-B50F-E00371E6B9A9}">
      <dsp:nvSpPr>
        <dsp:cNvPr id="0" name=""/>
        <dsp:cNvSpPr/>
      </dsp:nvSpPr>
      <dsp:spPr>
        <a:xfrm>
          <a:off x="-2268374" y="-350800"/>
          <a:ext cx="2709741" cy="2709741"/>
        </a:xfrm>
        <a:prstGeom prst="blockArc">
          <a:avLst>
            <a:gd name="adj1" fmla="val 18900000"/>
            <a:gd name="adj2" fmla="val 2700000"/>
            <a:gd name="adj3" fmla="val 797"/>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7864A-B506-4FC4-BA55-06BF3A00D2E7}">
      <dsp:nvSpPr>
        <dsp:cNvPr id="0" name=""/>
        <dsp:cNvSpPr/>
      </dsp:nvSpPr>
      <dsp:spPr>
        <a:xfrm>
          <a:off x="283725" y="200814"/>
          <a:ext cx="2123249" cy="401628"/>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792" tIns="53340" rIns="53340" bIns="53340" numCol="1" spcCol="1270" anchor="ctr" anchorCtr="0">
          <a:noAutofit/>
        </a:bodyPr>
        <a:lstStyle/>
        <a:p>
          <a:pPr marL="0" lvl="0" indent="0" algn="l" defTabSz="933450">
            <a:lnSpc>
              <a:spcPct val="90000"/>
            </a:lnSpc>
            <a:spcBef>
              <a:spcPct val="0"/>
            </a:spcBef>
            <a:spcAft>
              <a:spcPct val="35000"/>
            </a:spcAft>
            <a:buNone/>
          </a:pPr>
          <a:r>
            <a:rPr lang="en-IN" sz="2100" b="1" kern="1200" dirty="0"/>
            <a:t>Video 1</a:t>
          </a:r>
        </a:p>
      </dsp:txBody>
      <dsp:txXfrm>
        <a:off x="283725" y="200814"/>
        <a:ext cx="2123249" cy="401628"/>
      </dsp:txXfrm>
    </dsp:sp>
    <dsp:sp modelId="{D83B69D0-E8C2-431F-9F91-D51784CCCF27}">
      <dsp:nvSpPr>
        <dsp:cNvPr id="0" name=""/>
        <dsp:cNvSpPr/>
      </dsp:nvSpPr>
      <dsp:spPr>
        <a:xfrm>
          <a:off x="32708" y="150610"/>
          <a:ext cx="502035" cy="502035"/>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9BA75-F426-4444-BCE2-28454511FBA8}">
      <dsp:nvSpPr>
        <dsp:cNvPr id="0" name=""/>
        <dsp:cNvSpPr/>
      </dsp:nvSpPr>
      <dsp:spPr>
        <a:xfrm>
          <a:off x="429717" y="803256"/>
          <a:ext cx="1977257" cy="401628"/>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792" tIns="53340" rIns="53340" bIns="53340" numCol="1" spcCol="1270" anchor="ctr" anchorCtr="0">
          <a:noAutofit/>
        </a:bodyPr>
        <a:lstStyle/>
        <a:p>
          <a:pPr marL="0" lvl="0" indent="0" algn="l" defTabSz="933450">
            <a:lnSpc>
              <a:spcPct val="90000"/>
            </a:lnSpc>
            <a:spcBef>
              <a:spcPct val="0"/>
            </a:spcBef>
            <a:spcAft>
              <a:spcPct val="35000"/>
            </a:spcAft>
            <a:buNone/>
          </a:pPr>
          <a:r>
            <a:rPr lang="en-IN" sz="2100" b="1" kern="1200" dirty="0"/>
            <a:t>Video 2</a:t>
          </a:r>
        </a:p>
      </dsp:txBody>
      <dsp:txXfrm>
        <a:off x="429717" y="803256"/>
        <a:ext cx="1977257" cy="401628"/>
      </dsp:txXfrm>
    </dsp:sp>
    <dsp:sp modelId="{4E353FCF-C086-48C2-8DD0-82E94C41A078}">
      <dsp:nvSpPr>
        <dsp:cNvPr id="0" name=""/>
        <dsp:cNvSpPr/>
      </dsp:nvSpPr>
      <dsp:spPr>
        <a:xfrm>
          <a:off x="127648" y="797307"/>
          <a:ext cx="533944" cy="396105"/>
        </a:xfrm>
        <a:prstGeom prst="ellipse">
          <a:avLst/>
        </a:prstGeom>
        <a:blipFill rotWithShape="0">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27CA1-B20E-474A-9771-D9FDD878BB62}">
      <dsp:nvSpPr>
        <dsp:cNvPr id="0" name=""/>
        <dsp:cNvSpPr/>
      </dsp:nvSpPr>
      <dsp:spPr>
        <a:xfrm>
          <a:off x="283725" y="1405698"/>
          <a:ext cx="2123249" cy="401628"/>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792" tIns="53340" rIns="53340" bIns="53340" numCol="1" spcCol="1270" anchor="ctr" anchorCtr="0">
          <a:noAutofit/>
        </a:bodyPr>
        <a:lstStyle/>
        <a:p>
          <a:pPr marL="0" lvl="0" indent="0" algn="l" defTabSz="933450">
            <a:lnSpc>
              <a:spcPct val="90000"/>
            </a:lnSpc>
            <a:spcBef>
              <a:spcPct val="0"/>
            </a:spcBef>
            <a:spcAft>
              <a:spcPct val="35000"/>
            </a:spcAft>
            <a:buNone/>
          </a:pPr>
          <a:r>
            <a:rPr lang="en-IN" sz="2100" b="1" kern="1200" dirty="0"/>
            <a:t>Video 3</a:t>
          </a:r>
        </a:p>
      </dsp:txBody>
      <dsp:txXfrm>
        <a:off x="283725" y="1405698"/>
        <a:ext cx="2123249" cy="401628"/>
      </dsp:txXfrm>
    </dsp:sp>
    <dsp:sp modelId="{176EC5D5-23C8-4156-A3C8-265BECBAE552}">
      <dsp:nvSpPr>
        <dsp:cNvPr id="0" name=""/>
        <dsp:cNvSpPr/>
      </dsp:nvSpPr>
      <dsp:spPr>
        <a:xfrm>
          <a:off x="32708" y="1355495"/>
          <a:ext cx="502035" cy="502035"/>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9587B-43CB-48E3-AF11-4E5FB72DF023}">
      <dsp:nvSpPr>
        <dsp:cNvPr id="0" name=""/>
        <dsp:cNvSpPr/>
      </dsp:nvSpPr>
      <dsp:spPr>
        <a:xfrm rot="5400000">
          <a:off x="1431568" y="-639642"/>
          <a:ext cx="996231" cy="3859368"/>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hi-IN" sz="1200" b="1" kern="1200" dirty="0">
              <a:solidFill>
                <a:srgbClr val="FF0000"/>
              </a:solidFill>
              <a:latin typeface="Kruti Dev 011" panose="00000700000000000000" pitchFamily="2" charset="0"/>
              <a:ea typeface="+mj-ea"/>
              <a:cs typeface="+mj-cs"/>
            </a:rPr>
            <a:t>नियतं कुरु कर्म त्वं कर्म ज्यायो ह्यकर्मणः।</a:t>
          </a:r>
          <a:br>
            <a:rPr lang="hi-IN" sz="1200" b="1" kern="1200" dirty="0">
              <a:solidFill>
                <a:srgbClr val="FF0000"/>
              </a:solidFill>
              <a:latin typeface="Kruti Dev 011" panose="00000700000000000000" pitchFamily="2" charset="0"/>
              <a:ea typeface="+mj-ea"/>
              <a:cs typeface="+mj-cs"/>
            </a:rPr>
          </a:br>
          <a:br>
            <a:rPr lang="hi-IN" sz="1200" b="1" kern="1200" dirty="0">
              <a:solidFill>
                <a:srgbClr val="FF0000"/>
              </a:solidFill>
              <a:latin typeface="Kruti Dev 011" panose="00000700000000000000" pitchFamily="2" charset="0"/>
              <a:ea typeface="+mj-ea"/>
              <a:cs typeface="+mj-cs"/>
            </a:rPr>
          </a:br>
          <a:r>
            <a:rPr lang="hi-IN" sz="1200" b="1" kern="1200" dirty="0">
              <a:solidFill>
                <a:srgbClr val="FF0000"/>
              </a:solidFill>
              <a:latin typeface="Kruti Dev 011" panose="00000700000000000000" pitchFamily="2" charset="0"/>
              <a:ea typeface="+mj-ea"/>
              <a:cs typeface="+mj-cs"/>
            </a:rPr>
            <a:t>शरीरयात्रापि च ते न प्रसिद्ध्येदकर्मणः ।।3.8।।</a:t>
          </a:r>
          <a:endParaRPr lang="en-IN" sz="1200" b="1" kern="1200" dirty="0">
            <a:solidFill>
              <a:srgbClr val="FF0000"/>
            </a:solidFill>
            <a:latin typeface="Kruti Dev 011" panose="00000700000000000000" pitchFamily="2" charset="0"/>
            <a:ea typeface="+mj-ea"/>
            <a:cs typeface="+mj-cs"/>
          </a:endParaRPr>
        </a:p>
      </dsp:txBody>
      <dsp:txXfrm rot="-5400000">
        <a:off x="0" y="840558"/>
        <a:ext cx="3810736" cy="898967"/>
      </dsp:txXfrm>
    </dsp:sp>
    <dsp:sp modelId="{77963C09-C43F-488C-A2D5-097D29AFA6CA}">
      <dsp:nvSpPr>
        <dsp:cNvPr id="0" name=""/>
        <dsp:cNvSpPr/>
      </dsp:nvSpPr>
      <dsp:spPr>
        <a:xfrm>
          <a:off x="3865205" y="731523"/>
          <a:ext cx="2328309" cy="1307236"/>
        </a:xfrm>
        <a:prstGeom prst="roundRect">
          <a:avLst/>
        </a:prstGeom>
        <a:no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endParaRPr lang="hi-IN" sz="1200" b="0" kern="1200" dirty="0">
            <a:latin typeface="Kruti Dev 011" panose="00000700000000000000" pitchFamily="2" charset="0"/>
          </a:endParaRPr>
        </a:p>
        <a:p>
          <a:pPr marL="0" lvl="0" indent="0" algn="l" defTabSz="533400">
            <a:lnSpc>
              <a:spcPct val="100000"/>
            </a:lnSpc>
            <a:spcBef>
              <a:spcPct val="0"/>
            </a:spcBef>
            <a:spcAft>
              <a:spcPct val="35000"/>
            </a:spcAft>
            <a:buNone/>
          </a:pPr>
          <a:r>
            <a:rPr lang="hi-IN" sz="1200" b="1" kern="1200" dirty="0">
              <a:solidFill>
                <a:srgbClr val="0070C0"/>
              </a:solidFill>
              <a:latin typeface="Kruti Dev 011" panose="00000700000000000000" pitchFamily="2" charset="0"/>
              <a:ea typeface="+mn-ea"/>
              <a:cs typeface="+mn-cs"/>
            </a:rPr>
            <a:t>नियत कर्मों को अवश्य करो,</a:t>
          </a:r>
          <a:endParaRPr lang="en-IN" sz="1200" b="1" kern="1200" dirty="0">
            <a:solidFill>
              <a:srgbClr val="0070C0"/>
            </a:solidFill>
            <a:latin typeface="Kruti Dev 011" panose="00000700000000000000" pitchFamily="2" charset="0"/>
            <a:ea typeface="+mn-ea"/>
            <a:cs typeface="+mn-cs"/>
          </a:endParaRPr>
        </a:p>
        <a:p>
          <a:pPr marL="0" lvl="0" indent="0" algn="l" defTabSz="533400">
            <a:lnSpc>
              <a:spcPct val="100000"/>
            </a:lnSpc>
            <a:spcBef>
              <a:spcPct val="0"/>
            </a:spcBef>
            <a:spcAft>
              <a:spcPct val="35000"/>
            </a:spcAft>
            <a:buNone/>
          </a:pPr>
          <a:r>
            <a:rPr lang="hi-IN" sz="1200" b="1" kern="1200" dirty="0">
              <a:solidFill>
                <a:srgbClr val="0070C0"/>
              </a:solidFill>
              <a:latin typeface="Kruti Dev 011" panose="00000700000000000000" pitchFamily="2" charset="0"/>
              <a:ea typeface="+mn-ea"/>
              <a:cs typeface="+mn-cs"/>
            </a:rPr>
            <a:t>कर्म अकर्म से बेहतर है।</a:t>
          </a:r>
          <a:endParaRPr lang="en-IN" sz="1200" b="1" kern="1200" dirty="0">
            <a:solidFill>
              <a:srgbClr val="0070C0"/>
            </a:solidFill>
            <a:latin typeface="Kruti Dev 011" panose="00000700000000000000" pitchFamily="2" charset="0"/>
            <a:ea typeface="+mn-ea"/>
            <a:cs typeface="+mn-cs"/>
          </a:endParaRPr>
        </a:p>
        <a:p>
          <a:pPr marL="0" lvl="0" indent="0" algn="l" defTabSz="533400">
            <a:lnSpc>
              <a:spcPct val="100000"/>
            </a:lnSpc>
            <a:spcBef>
              <a:spcPct val="0"/>
            </a:spcBef>
            <a:spcAft>
              <a:spcPct val="35000"/>
            </a:spcAft>
            <a:buNone/>
          </a:pPr>
          <a:r>
            <a:rPr lang="hi-IN" sz="1200" b="1" kern="1200" dirty="0">
              <a:solidFill>
                <a:srgbClr val="0070C0"/>
              </a:solidFill>
              <a:latin typeface="Kruti Dev 011" panose="00000700000000000000" pitchFamily="2" charset="0"/>
              <a:ea typeface="+mn-ea"/>
              <a:cs typeface="+mn-cs"/>
            </a:rPr>
            <a:t>कर्म किए बगैर तो, देखो,</a:t>
          </a:r>
          <a:endParaRPr lang="en-IN" sz="1200" b="1" kern="1200" dirty="0">
            <a:solidFill>
              <a:srgbClr val="0070C0"/>
            </a:solidFill>
            <a:latin typeface="Kruti Dev 011" panose="00000700000000000000" pitchFamily="2" charset="0"/>
            <a:ea typeface="+mn-ea"/>
            <a:cs typeface="+mn-cs"/>
          </a:endParaRPr>
        </a:p>
        <a:p>
          <a:pPr marL="0" lvl="0" indent="0" algn="l" defTabSz="533400">
            <a:lnSpc>
              <a:spcPct val="100000"/>
            </a:lnSpc>
            <a:spcBef>
              <a:spcPct val="0"/>
            </a:spcBef>
            <a:spcAft>
              <a:spcPct val="35000"/>
            </a:spcAft>
            <a:buNone/>
          </a:pPr>
          <a:r>
            <a:rPr lang="hi-IN" sz="1200" b="1" kern="1200" dirty="0">
              <a:solidFill>
                <a:srgbClr val="0070C0"/>
              </a:solidFill>
              <a:latin typeface="Kruti Dev 011" panose="00000700000000000000" pitchFamily="2" charset="0"/>
              <a:ea typeface="+mn-ea"/>
              <a:cs typeface="+mn-cs"/>
            </a:rPr>
            <a:t>शरीर निर्वाह असंभव है ॥3॰8॥</a:t>
          </a:r>
          <a:endParaRPr lang="en-IN" sz="1200" b="1" kern="1200" dirty="0">
            <a:solidFill>
              <a:srgbClr val="0070C0"/>
            </a:solidFill>
            <a:latin typeface="Kruti Dev 011" panose="00000700000000000000" pitchFamily="2" charset="0"/>
            <a:ea typeface="+mn-ea"/>
            <a:cs typeface="+mn-cs"/>
          </a:endParaRPr>
        </a:p>
      </dsp:txBody>
      <dsp:txXfrm>
        <a:off x="3929019" y="795337"/>
        <a:ext cx="2200681" cy="1179608"/>
      </dsp:txXfrm>
    </dsp:sp>
    <dsp:sp modelId="{9CCDD756-3444-4174-AE24-0A9127BEE8A4}">
      <dsp:nvSpPr>
        <dsp:cNvPr id="0" name=""/>
        <dsp:cNvSpPr/>
      </dsp:nvSpPr>
      <dsp:spPr>
        <a:xfrm rot="5400000">
          <a:off x="1430270" y="1606248"/>
          <a:ext cx="1035249" cy="3895785"/>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न हि कश्चित्क्षणमपि जातु तिष्ठत्यकर्मकृत्।</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कार्यते ह्यवशः कर्म सर्वः प्रकृतिजैर्गुणैः ।।3.5।।</a:t>
          </a:r>
          <a:endParaRPr lang="en-IN" sz="1200" b="1" kern="1200" dirty="0">
            <a:solidFill>
              <a:srgbClr val="FF0000"/>
            </a:solidFill>
            <a:latin typeface="Kruti Dev 011" panose="00000700000000000000" pitchFamily="2" charset="0"/>
            <a:ea typeface="+mn-ea"/>
            <a:cs typeface="Mangal" panose="02040503050203030202" pitchFamily="18" charset="0"/>
          </a:endParaRPr>
        </a:p>
      </dsp:txBody>
      <dsp:txXfrm rot="-5400000">
        <a:off x="3" y="3087053"/>
        <a:ext cx="3845248" cy="934175"/>
      </dsp:txXfrm>
    </dsp:sp>
    <dsp:sp modelId="{45369398-0FA7-4DEE-840F-51C3E0208BFB}">
      <dsp:nvSpPr>
        <dsp:cNvPr id="0" name=""/>
        <dsp:cNvSpPr/>
      </dsp:nvSpPr>
      <dsp:spPr>
        <a:xfrm>
          <a:off x="3918952" y="2980581"/>
          <a:ext cx="2500876" cy="1300353"/>
        </a:xfrm>
        <a:prstGeom prst="roundRect">
          <a:avLst/>
        </a:prstGeom>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hi-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न एक पल ऐसा होता है,</a:t>
          </a: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 रह पाए बिना कर्म करे।</a:t>
          </a: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प्रकृतिजन्य गुणों के वश में,</a:t>
          </a: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पुरुष विवश होके कर्म करे ||3.5||</a:t>
          </a:r>
          <a:endParaRPr lang="en-IN" sz="1200" b="1" kern="1200" dirty="0">
            <a:solidFill>
              <a:srgbClr val="0070C0"/>
            </a:solidFill>
            <a:latin typeface="Kruti Dev 011" panose="00000700000000000000" pitchFamily="2" charset="0"/>
            <a:ea typeface="+mn-ea"/>
            <a:cs typeface="Mangal" panose="02040503050203030202" pitchFamily="18" charset="0"/>
          </a:endParaRPr>
        </a:p>
      </dsp:txBody>
      <dsp:txXfrm>
        <a:off x="3982430" y="3044059"/>
        <a:ext cx="2373920" cy="1173397"/>
      </dsp:txXfrm>
    </dsp:sp>
    <dsp:sp modelId="{BDC71518-8408-47E1-9893-802E0CED9690}">
      <dsp:nvSpPr>
        <dsp:cNvPr id="0" name=""/>
        <dsp:cNvSpPr/>
      </dsp:nvSpPr>
      <dsp:spPr>
        <a:xfrm>
          <a:off x="6131644" y="759478"/>
          <a:ext cx="3601652" cy="1245289"/>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457200" rtl="0" eaLnBrk="1" latinLnBrk="0" hangingPunct="1">
            <a:lnSpc>
              <a:spcPct val="150000"/>
            </a:lnSpc>
            <a:spcBef>
              <a:spcPct val="0"/>
            </a:spcBef>
            <a:spcAft>
              <a:spcPct val="35000"/>
            </a:spcAft>
            <a:buNone/>
          </a:pPr>
          <a:r>
            <a:rPr lang="en-US" sz="1200" b="1" kern="1200" dirty="0">
              <a:solidFill>
                <a:srgbClr val="FF0000"/>
              </a:solidFill>
              <a:latin typeface="Arial" panose="020B0604020202020204" pitchFamily="34" charset="0"/>
              <a:ea typeface="+mj-ea"/>
              <a:cs typeface="Arial" panose="020B0604020202020204" pitchFamily="34" charset="0"/>
            </a:rPr>
            <a:t>3.8 Do thou perform (thy) bounden duty, for action is superior to inaction and even the maintenance of the body would not be possible for thee by inaction.</a:t>
          </a:r>
          <a:endParaRPr lang="en-IN" sz="1200" b="1" kern="1200" dirty="0">
            <a:solidFill>
              <a:srgbClr val="FF0000"/>
            </a:solidFill>
            <a:latin typeface="Arial" panose="020B0604020202020204" pitchFamily="34" charset="0"/>
            <a:ea typeface="+mj-ea"/>
            <a:cs typeface="Arial" panose="020B0604020202020204" pitchFamily="34" charset="0"/>
          </a:endParaRPr>
        </a:p>
      </dsp:txBody>
      <dsp:txXfrm>
        <a:off x="6192434" y="820268"/>
        <a:ext cx="3480072" cy="1123709"/>
      </dsp:txXfrm>
    </dsp:sp>
    <dsp:sp modelId="{7A5CA3CD-A4D7-4701-8A9F-8B3C7C8D607A}">
      <dsp:nvSpPr>
        <dsp:cNvPr id="0" name=""/>
        <dsp:cNvSpPr/>
      </dsp:nvSpPr>
      <dsp:spPr>
        <a:xfrm>
          <a:off x="6182962" y="3017150"/>
          <a:ext cx="3601652" cy="1245289"/>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200" b="1" kern="1200" dirty="0">
              <a:solidFill>
                <a:srgbClr val="FF0000"/>
              </a:solidFill>
              <a:latin typeface="Arial" panose="020B0604020202020204" pitchFamily="34" charset="0"/>
              <a:ea typeface="+mj-ea"/>
              <a:cs typeface="Arial" panose="020B0604020202020204" pitchFamily="34" charset="0"/>
            </a:rPr>
            <a:t>3.5 Verily none can ever remain for even a moment without performing action; for everyone is made to act helplessly indeed by the </a:t>
          </a:r>
          <a:r>
            <a:rPr lang="en-US" sz="1200" b="1" kern="1200" dirty="0" err="1">
              <a:solidFill>
                <a:srgbClr val="FF0000"/>
              </a:solidFill>
              <a:latin typeface="Arial" panose="020B0604020202020204" pitchFamily="34" charset="0"/>
              <a:ea typeface="+mj-ea"/>
              <a:cs typeface="Arial" panose="020B0604020202020204" pitchFamily="34" charset="0"/>
            </a:rPr>
            <a:t>alities</a:t>
          </a:r>
          <a:r>
            <a:rPr lang="en-US" sz="1200" b="1" kern="1200" dirty="0">
              <a:solidFill>
                <a:srgbClr val="FF0000"/>
              </a:solidFill>
              <a:latin typeface="Arial" panose="020B0604020202020204" pitchFamily="34" charset="0"/>
              <a:ea typeface="+mj-ea"/>
              <a:cs typeface="Arial" panose="020B0604020202020204" pitchFamily="34" charset="0"/>
            </a:rPr>
            <a:t> born of Nature.</a:t>
          </a:r>
          <a:endParaRPr lang="en-IN" sz="1200" b="1" kern="1200" dirty="0">
            <a:solidFill>
              <a:srgbClr val="FF0000"/>
            </a:solidFill>
            <a:latin typeface="Arial" panose="020B0604020202020204" pitchFamily="34" charset="0"/>
            <a:ea typeface="+mj-ea"/>
            <a:cs typeface="Arial" panose="020B0604020202020204" pitchFamily="34" charset="0"/>
          </a:endParaRPr>
        </a:p>
      </dsp:txBody>
      <dsp:txXfrm>
        <a:off x="6243752" y="3077940"/>
        <a:ext cx="3480072" cy="1123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3E37-608A-428D-854C-CF680C8BCF94}">
      <dsp:nvSpPr>
        <dsp:cNvPr id="0" name=""/>
        <dsp:cNvSpPr/>
      </dsp:nvSpPr>
      <dsp:spPr>
        <a:xfrm rot="5400000">
          <a:off x="1362346" y="-262861"/>
          <a:ext cx="1420714" cy="3979799"/>
        </a:xfrm>
        <a:prstGeom prst="round2SameRect">
          <a:avLst/>
        </a:prstGeom>
        <a:solidFill>
          <a:schemeClr val="accent2">
            <a:lumMod val="20000"/>
            <a:lumOff val="80000"/>
          </a:schemeClr>
        </a:solid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IN" sz="1200" b="1" kern="1200" cap="none" spc="0" dirty="0">
              <a:ln w="10160">
                <a:solidFill>
                  <a:srgbClr val="C42F1A"/>
                </a:solidFill>
                <a:prstDash val="solid"/>
              </a:ln>
              <a:solidFill>
                <a:srgbClr val="FFFFFF"/>
              </a:solidFill>
              <a:effectLst>
                <a:outerShdw blurRad="38100" dist="22860" dir="5400000" algn="tl" rotWithShape="0">
                  <a:srgbClr val="000000">
                    <a:alpha val="30000"/>
                  </a:srgbClr>
                </a:outerShdw>
              </a:effectLst>
              <a:latin typeface="Trebuchet MS" panose="020B0603020202020204"/>
              <a:ea typeface="+mn-ea"/>
              <a:cs typeface="+mn-cs"/>
            </a:rPr>
            <a:t>   </a:t>
          </a:r>
          <a:r>
            <a:rPr lang="hi-IN" sz="1200" b="1" kern="1200" dirty="0">
              <a:solidFill>
                <a:srgbClr val="FF0000"/>
              </a:solidFill>
              <a:latin typeface="Kruti Dev 011" panose="00000700000000000000" pitchFamily="2" charset="0"/>
              <a:ea typeface="+mn-ea"/>
              <a:cs typeface="Mangal" panose="02040503050203030202" pitchFamily="18" charset="0"/>
            </a:rPr>
            <a:t>त्यक्त्वा कर्मफलासङ्गं नित्यतृप्तो निराश्रयः।</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कर्मण्यभिप्रवृत्तोऽपि नैव किञ्चित्करोत सः ।।4.20।।</a:t>
          </a:r>
          <a:endParaRPr lang="en-IN" sz="1200" b="1" kern="1200" dirty="0">
            <a:solidFill>
              <a:srgbClr val="FF0000"/>
            </a:solidFill>
            <a:latin typeface="Kruti Dev 011" panose="00000700000000000000" pitchFamily="2" charset="0"/>
            <a:ea typeface="+mn-ea"/>
            <a:cs typeface="Mangal" panose="02040503050203030202" pitchFamily="18" charset="0"/>
          </a:endParaRPr>
        </a:p>
      </dsp:txBody>
      <dsp:txXfrm rot="-5400000">
        <a:off x="82804" y="1086035"/>
        <a:ext cx="3910445" cy="1282006"/>
      </dsp:txXfrm>
    </dsp:sp>
    <dsp:sp modelId="{F80ECD9B-4B87-47A9-8CA7-65A1DD2767B9}">
      <dsp:nvSpPr>
        <dsp:cNvPr id="0" name=""/>
        <dsp:cNvSpPr/>
      </dsp:nvSpPr>
      <dsp:spPr>
        <a:xfrm>
          <a:off x="4086518" y="882275"/>
          <a:ext cx="2212406" cy="1654918"/>
        </a:xfrm>
        <a:prstGeom prst="roundRect">
          <a:avLst/>
        </a:prstGeom>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आसक्ति त्याग कर्मफलों की,</a:t>
          </a: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निराश्रय सदा जो तृप्त रहे।</a:t>
          </a: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कर्मों में प्रवृत्त होकर भी,</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कदापि वह कुछ भी नहीं करे ||4.20||</a:t>
          </a:r>
          <a:endParaRPr lang="en-IN" sz="1200" b="1" kern="1200" dirty="0">
            <a:solidFill>
              <a:srgbClr val="0070C0"/>
            </a:solidFill>
            <a:latin typeface="Kruti Dev 011" panose="00000700000000000000" pitchFamily="2" charset="0"/>
            <a:ea typeface="+mn-ea"/>
            <a:cs typeface="Mangal" panose="02040503050203030202" pitchFamily="18" charset="0"/>
          </a:endParaRPr>
        </a:p>
      </dsp:txBody>
      <dsp:txXfrm>
        <a:off x="4167304" y="963061"/>
        <a:ext cx="2050834" cy="1493346"/>
      </dsp:txXfrm>
    </dsp:sp>
    <dsp:sp modelId="{E27D72EF-00E6-4EB0-9348-2C010FB519FB}">
      <dsp:nvSpPr>
        <dsp:cNvPr id="0" name=""/>
        <dsp:cNvSpPr/>
      </dsp:nvSpPr>
      <dsp:spPr>
        <a:xfrm>
          <a:off x="6088088" y="1056699"/>
          <a:ext cx="3387074" cy="1305709"/>
        </a:xfrm>
        <a:prstGeom prst="round2SameRect">
          <a:avLst/>
        </a:prstGeom>
        <a:solidFill>
          <a:schemeClr val="accent2">
            <a:lumMod val="20000"/>
            <a:lumOff val="80000"/>
          </a:schemeClr>
        </a:solid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533400">
            <a:lnSpc>
              <a:spcPct val="90000"/>
            </a:lnSpc>
            <a:spcBef>
              <a:spcPct val="0"/>
            </a:spcBef>
            <a:spcAft>
              <a:spcPct val="35000"/>
            </a:spcAft>
            <a:buNone/>
          </a:pPr>
          <a:r>
            <a:rPr lang="en-IN" sz="1200" b="1" kern="1200" cap="none" spc="0" dirty="0">
              <a:ln w="10160">
                <a:solidFill>
                  <a:srgbClr val="C42F1A"/>
                </a:solidFill>
                <a:prstDash val="solid"/>
              </a:ln>
              <a:solidFill>
                <a:srgbClr val="FF0000"/>
              </a:solidFill>
              <a:effectLst>
                <a:outerShdw blurRad="38100" dist="22860" dir="5400000" algn="tl" rotWithShape="0">
                  <a:srgbClr val="000000">
                    <a:alpha val="30000"/>
                  </a:srgbClr>
                </a:outerShdw>
              </a:effectLst>
              <a:latin typeface="Trebuchet MS" panose="020B0603020202020204"/>
              <a:ea typeface="+mn-ea"/>
              <a:cs typeface="+mn-cs"/>
            </a:rPr>
            <a:t>   </a:t>
          </a:r>
          <a:r>
            <a:rPr lang="en-US" sz="1200" b="1" kern="1200" dirty="0">
              <a:solidFill>
                <a:srgbClr val="FF0000"/>
              </a:solidFill>
              <a:latin typeface="Arial" panose="020B0604020202020204" pitchFamily="34" charset="0"/>
              <a:ea typeface="+mn-ea"/>
              <a:cs typeface="Arial" panose="020B0604020202020204" pitchFamily="34" charset="0"/>
            </a:rPr>
            <a:t>4.20 Having abandoned attachment to the fruits of the action, ever content, depending on nothing, he does not do anything though engaged in activity.</a:t>
          </a:r>
          <a:endParaRPr lang="en-IN" sz="1200" b="1" kern="1200" dirty="0">
            <a:solidFill>
              <a:srgbClr val="FF0000"/>
            </a:solidFill>
            <a:latin typeface="Arial" panose="020B0604020202020204" pitchFamily="34" charset="0"/>
            <a:ea typeface="+mn-ea"/>
            <a:cs typeface="Arial" panose="020B0604020202020204" pitchFamily="34" charset="0"/>
          </a:endParaRPr>
        </a:p>
      </dsp:txBody>
      <dsp:txXfrm>
        <a:off x="6151827" y="1120438"/>
        <a:ext cx="3259596" cy="1241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9587B-43CB-48E3-AF11-4E5FB72DF023}">
      <dsp:nvSpPr>
        <dsp:cNvPr id="0" name=""/>
        <dsp:cNvSpPr/>
      </dsp:nvSpPr>
      <dsp:spPr>
        <a:xfrm rot="5400000">
          <a:off x="1447481" y="-1088241"/>
          <a:ext cx="826609" cy="3537275"/>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hi-IN" sz="1200" b="1" kern="1200" dirty="0">
              <a:solidFill>
                <a:srgbClr val="FF0000"/>
              </a:solidFill>
              <a:latin typeface="Kruti Dev 011" panose="00000700000000000000" pitchFamily="2" charset="0"/>
              <a:ea typeface="+mn-ea"/>
              <a:cs typeface="Mangal" panose="02040503050203030202" pitchFamily="18" charset="0"/>
            </a:rPr>
            <a:t>गतसङ्गस्य मुक्तस्य ज्ञानावस्थितचेतसः।</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यज्ञायाचरतः कर्म समग्रं प्रविलीयते</a:t>
          </a: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।।4.23।।</a:t>
          </a:r>
          <a:endParaRPr lang="en-IN" sz="1200" b="1" kern="1200" dirty="0">
            <a:solidFill>
              <a:srgbClr val="FF0000"/>
            </a:solidFill>
            <a:latin typeface="Kruti Dev 011" panose="00000700000000000000" pitchFamily="2" charset="0"/>
            <a:ea typeface="+mn-ea"/>
            <a:cs typeface="Mangal" panose="02040503050203030202" pitchFamily="18" charset="0"/>
          </a:endParaRPr>
        </a:p>
      </dsp:txBody>
      <dsp:txXfrm rot="-5400000">
        <a:off x="92148" y="307444"/>
        <a:ext cx="3496923" cy="745905"/>
      </dsp:txXfrm>
    </dsp:sp>
    <dsp:sp modelId="{77963C09-C43F-488C-A2D5-097D29AFA6CA}">
      <dsp:nvSpPr>
        <dsp:cNvPr id="0" name=""/>
        <dsp:cNvSpPr/>
      </dsp:nvSpPr>
      <dsp:spPr>
        <a:xfrm>
          <a:off x="3808296" y="371054"/>
          <a:ext cx="2664972" cy="630869"/>
        </a:xfrm>
        <a:prstGeom prst="roundRect">
          <a:avLst/>
        </a:prstGeom>
        <a:no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है मुक्त और आसक्ति-रहित,</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ज्ञान में जो मन को लगाए।</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 यज्ञ के लिए आचरण,</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कर्म सभी विलीन हो जाएँ ॥4॰23॥</a:t>
          </a:r>
          <a:endParaRPr lang="en-IN" sz="1200" b="0" kern="1200" dirty="0"/>
        </a:p>
      </dsp:txBody>
      <dsp:txXfrm>
        <a:off x="3839092" y="401850"/>
        <a:ext cx="2603380" cy="569277"/>
      </dsp:txXfrm>
    </dsp:sp>
    <dsp:sp modelId="{9CCDD756-3444-4174-AE24-0A9127BEE8A4}">
      <dsp:nvSpPr>
        <dsp:cNvPr id="0" name=""/>
        <dsp:cNvSpPr/>
      </dsp:nvSpPr>
      <dsp:spPr>
        <a:xfrm rot="5400000">
          <a:off x="1521641" y="330498"/>
          <a:ext cx="768435" cy="3580747"/>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IN" sz="1200" kern="1200" dirty="0"/>
            <a:t>  </a:t>
          </a:r>
          <a:r>
            <a:rPr lang="hi-IN" sz="1200" b="1" kern="1200" dirty="0">
              <a:solidFill>
                <a:srgbClr val="FF0000"/>
              </a:solidFill>
              <a:latin typeface="Kruti Dev 011" panose="00000700000000000000" pitchFamily="2" charset="0"/>
              <a:ea typeface="+mn-ea"/>
              <a:cs typeface="Mangal" panose="02040503050203030202" pitchFamily="18" charset="0"/>
            </a:rPr>
            <a:t>ब्रह्मण्याधाय कर्माणि सङ्गं त्यक्त्वा करोति यः।</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लिप्यते न स पापेन पद्मपत्रमिवाम्भसा</a:t>
          </a: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।।5.10।।</a:t>
          </a:r>
          <a:endParaRPr lang="en-IN" sz="1200" b="1" kern="1200" dirty="0">
            <a:solidFill>
              <a:srgbClr val="FF0000"/>
            </a:solidFill>
            <a:latin typeface="Kruti Dev 011" panose="00000700000000000000" pitchFamily="2" charset="0"/>
            <a:ea typeface="+mn-ea"/>
            <a:cs typeface="Mangal" panose="02040503050203030202" pitchFamily="18" charset="0"/>
          </a:endParaRPr>
        </a:p>
      </dsp:txBody>
      <dsp:txXfrm rot="-5400000">
        <a:off x="115485" y="1774166"/>
        <a:ext cx="3543235" cy="693411"/>
      </dsp:txXfrm>
    </dsp:sp>
    <dsp:sp modelId="{45369398-0FA7-4DEE-840F-51C3E0208BFB}">
      <dsp:nvSpPr>
        <dsp:cNvPr id="0" name=""/>
        <dsp:cNvSpPr/>
      </dsp:nvSpPr>
      <dsp:spPr>
        <a:xfrm>
          <a:off x="3808296" y="1795507"/>
          <a:ext cx="2505432" cy="605452"/>
        </a:xfrm>
        <a:prstGeom prst="roundRect">
          <a:avLst/>
        </a:prstGeom>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ब्रह्म को समर्पित कर्म करे,</a:t>
          </a:r>
          <a:br>
            <a:rPr lang="hi-IN" sz="1200" b="1" kern="1200" dirty="0">
              <a:solidFill>
                <a:srgbClr val="0070C0"/>
              </a:solidFill>
              <a:latin typeface="Kruti Dev 011" panose="00000700000000000000" pitchFamily="2" charset="0"/>
              <a:ea typeface="+mn-ea"/>
              <a:cs typeface="Mangal" panose="02040503050203030202" pitchFamily="18" charset="0"/>
            </a:rPr>
          </a:br>
          <a:r>
            <a:rPr lang="hi-IN" sz="1200" b="1" kern="1200" dirty="0">
              <a:solidFill>
                <a:srgbClr val="0070C0"/>
              </a:solidFill>
              <a:latin typeface="Kruti Dev 011" panose="00000700000000000000" pitchFamily="2" charset="0"/>
              <a:ea typeface="+mn-ea"/>
              <a:cs typeface="Mangal" panose="02040503050203030202" pitchFamily="18" charset="0"/>
            </a:rPr>
            <a:t>जो बिन आसक्ति कर्मफल से।</a:t>
          </a:r>
          <a:br>
            <a:rPr lang="hi-IN" sz="1200" b="1" kern="1200" dirty="0">
              <a:solidFill>
                <a:srgbClr val="0070C0"/>
              </a:solidFill>
              <a:latin typeface="Kruti Dev 011" panose="00000700000000000000" pitchFamily="2" charset="0"/>
              <a:ea typeface="+mn-ea"/>
              <a:cs typeface="Mangal" panose="02040503050203030202" pitchFamily="18" charset="0"/>
            </a:rPr>
          </a:br>
          <a:r>
            <a:rPr lang="hi-IN" sz="1200" b="1" kern="1200" dirty="0">
              <a:solidFill>
                <a:srgbClr val="0070C0"/>
              </a:solidFill>
              <a:latin typeface="Kruti Dev 011" panose="00000700000000000000" pitchFamily="2" charset="0"/>
              <a:ea typeface="+mn-ea"/>
              <a:cs typeface="Mangal" panose="02040503050203030202" pitchFamily="18" charset="0"/>
            </a:rPr>
            <a:t>यों पाप नही लिपटें उससे,</a:t>
          </a:r>
          <a:br>
            <a:rPr lang="hi-IN" sz="1200" b="1" kern="1200" dirty="0">
              <a:solidFill>
                <a:srgbClr val="0070C0"/>
              </a:solidFill>
              <a:latin typeface="Kruti Dev 011" panose="00000700000000000000" pitchFamily="2" charset="0"/>
              <a:ea typeface="+mn-ea"/>
              <a:cs typeface="Mangal" panose="02040503050203030202" pitchFamily="18" charset="0"/>
            </a:rPr>
          </a:br>
          <a:r>
            <a:rPr lang="hi-IN" sz="1200" b="1" kern="1200" dirty="0">
              <a:solidFill>
                <a:srgbClr val="0070C0"/>
              </a:solidFill>
              <a:latin typeface="Kruti Dev 011" panose="00000700000000000000" pitchFamily="2" charset="0"/>
              <a:ea typeface="+mn-ea"/>
              <a:cs typeface="Mangal" panose="02040503050203030202" pitchFamily="18" charset="0"/>
            </a:rPr>
            <a:t>ज्यों नीर कमल के पत्ते से। ॥5॰10॥</a:t>
          </a:r>
          <a:endParaRPr lang="en-IN" sz="1200" b="1" kern="1200" dirty="0">
            <a:solidFill>
              <a:srgbClr val="0070C0"/>
            </a:solidFill>
            <a:latin typeface="Kruti Dev 011" panose="00000700000000000000" pitchFamily="2" charset="0"/>
            <a:ea typeface="+mn-ea"/>
            <a:cs typeface="Mangal" panose="02040503050203030202" pitchFamily="18" charset="0"/>
          </a:endParaRPr>
        </a:p>
      </dsp:txBody>
      <dsp:txXfrm>
        <a:off x="3837852" y="1825063"/>
        <a:ext cx="2446320" cy="546340"/>
      </dsp:txXfrm>
    </dsp:sp>
    <dsp:sp modelId="{542B33DD-C203-4D3B-8D43-DD95C09B8B2F}">
      <dsp:nvSpPr>
        <dsp:cNvPr id="0" name=""/>
        <dsp:cNvSpPr/>
      </dsp:nvSpPr>
      <dsp:spPr>
        <a:xfrm>
          <a:off x="6446452" y="221067"/>
          <a:ext cx="3396249" cy="973930"/>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1200" b="1" kern="1200" dirty="0">
              <a:solidFill>
                <a:srgbClr val="FF0000"/>
              </a:solidFill>
              <a:latin typeface="Arial" panose="020B0604020202020204" pitchFamily="34" charset="0"/>
              <a:ea typeface="+mn-ea"/>
              <a:cs typeface="Arial" panose="020B0604020202020204" pitchFamily="34" charset="0"/>
            </a:rPr>
            <a:t>4.23 To one who is devoid of attachment, who is liberated, whose mind is established in knowledge, who works for the sake of sacrifice (for the sake of God), the whole action is dissolved.</a:t>
          </a:r>
          <a:endParaRPr lang="en-IN" sz="1200" b="1" kern="1200" dirty="0">
            <a:solidFill>
              <a:srgbClr val="FF0000"/>
            </a:solidFill>
            <a:latin typeface="Arial" panose="020B0604020202020204" pitchFamily="34" charset="0"/>
            <a:ea typeface="+mn-ea"/>
            <a:cs typeface="Arial" panose="020B0604020202020204" pitchFamily="34" charset="0"/>
          </a:endParaRPr>
        </a:p>
      </dsp:txBody>
      <dsp:txXfrm>
        <a:off x="6493995" y="268610"/>
        <a:ext cx="3301163" cy="878844"/>
      </dsp:txXfrm>
    </dsp:sp>
    <dsp:sp modelId="{88C331EE-CF6D-462B-A552-B43B997AA675}">
      <dsp:nvSpPr>
        <dsp:cNvPr id="0" name=""/>
        <dsp:cNvSpPr/>
      </dsp:nvSpPr>
      <dsp:spPr>
        <a:xfrm>
          <a:off x="6452556" y="1752615"/>
          <a:ext cx="3277487" cy="780241"/>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IN" sz="1100" kern="1200" dirty="0"/>
            <a:t>  </a:t>
          </a:r>
          <a:r>
            <a:rPr lang="en-US" sz="1200" b="1" kern="1200" dirty="0">
              <a:solidFill>
                <a:srgbClr val="FF0000"/>
              </a:solidFill>
              <a:latin typeface="Arial" panose="020B0604020202020204" pitchFamily="34" charset="0"/>
              <a:ea typeface="+mn-ea"/>
              <a:cs typeface="Arial" panose="020B0604020202020204" pitchFamily="34" charset="0"/>
            </a:rPr>
            <a:t>5.10 He who does actions, offering them to Brahman, and abandoning attachment, is not tainted by sin, just as a lotus-leaf is not tainted by water.</a:t>
          </a:r>
          <a:endParaRPr lang="en-IN" sz="1200" b="1" kern="1200" dirty="0">
            <a:solidFill>
              <a:srgbClr val="FF0000"/>
            </a:solidFill>
            <a:latin typeface="Arial" panose="020B0604020202020204" pitchFamily="34" charset="0"/>
            <a:ea typeface="+mn-ea"/>
            <a:cs typeface="Arial" panose="020B0604020202020204" pitchFamily="34" charset="0"/>
          </a:endParaRPr>
        </a:p>
      </dsp:txBody>
      <dsp:txXfrm>
        <a:off x="6490644" y="1790703"/>
        <a:ext cx="3201311" cy="704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9587B-43CB-48E3-AF11-4E5FB72DF023}">
      <dsp:nvSpPr>
        <dsp:cNvPr id="0" name=""/>
        <dsp:cNvSpPr/>
      </dsp:nvSpPr>
      <dsp:spPr>
        <a:xfrm rot="5400000">
          <a:off x="1632020" y="-1430743"/>
          <a:ext cx="927181" cy="4035111"/>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IN" sz="1400" b="1" i="0" kern="1200" dirty="0">
              <a:solidFill>
                <a:srgbClr val="FF0000"/>
              </a:solidFill>
            </a:rPr>
            <a:t>  </a:t>
          </a:r>
          <a:endParaRPr lang="en-IN" sz="1050" b="1" kern="1200" dirty="0">
            <a:solidFill>
              <a:srgbClr val="FF0000"/>
            </a:solidFill>
            <a:latin typeface="Kruti Dev 011" panose="00000700000000000000" pitchFamily="2" charset="0"/>
            <a:ea typeface="+mn-ea"/>
            <a:cs typeface="Mangal" panose="02040503050203030202" pitchFamily="18" charset="0"/>
          </a:endParaRPr>
        </a:p>
        <a:p>
          <a:pPr marL="114300" lvl="1" indent="-114300" algn="l" defTabSz="622300">
            <a:lnSpc>
              <a:spcPct val="90000"/>
            </a:lnSpc>
            <a:spcBef>
              <a:spcPct val="0"/>
            </a:spcBef>
            <a:spcAft>
              <a:spcPct val="15000"/>
            </a:spcAft>
            <a:buNone/>
          </a:pPr>
          <a:r>
            <a:rPr lang="hi-IN" sz="1400" b="1" i="0" kern="1200" dirty="0" err="1">
              <a:solidFill>
                <a:srgbClr val="FF0000"/>
              </a:solidFill>
            </a:rPr>
            <a:t>कालोऽस्मि</a:t>
          </a:r>
          <a:r>
            <a:rPr lang="hi-IN" sz="1400" b="1" i="0" kern="1200" dirty="0">
              <a:solidFill>
                <a:srgbClr val="FF0000"/>
              </a:solidFill>
            </a:rPr>
            <a:t> </a:t>
          </a:r>
          <a:r>
            <a:rPr lang="hi-IN" sz="1400" b="1" i="0" kern="1200" dirty="0" err="1">
              <a:solidFill>
                <a:srgbClr val="FF0000"/>
              </a:solidFill>
            </a:rPr>
            <a:t>लोकक्षयकृत्प्रवृद्धो</a:t>
          </a:r>
          <a:br>
            <a:rPr lang="hi-IN" sz="1400" b="1" i="0" kern="1200" dirty="0">
              <a:solidFill>
                <a:srgbClr val="FF0000"/>
              </a:solidFill>
            </a:rPr>
          </a:br>
          <a:r>
            <a:rPr lang="hi-IN" sz="1400" b="1" i="0" kern="1200" dirty="0" err="1">
              <a:solidFill>
                <a:srgbClr val="FF0000"/>
              </a:solidFill>
            </a:rPr>
            <a:t>लोकान्समाहर्तुमिह</a:t>
          </a:r>
          <a:r>
            <a:rPr lang="hi-IN" sz="1400" b="1" i="0" kern="1200" dirty="0">
              <a:solidFill>
                <a:srgbClr val="FF0000"/>
              </a:solidFill>
            </a:rPr>
            <a:t> </a:t>
          </a:r>
          <a:r>
            <a:rPr lang="hi-IN" sz="1400" b="1" i="0" kern="1200" dirty="0" err="1">
              <a:solidFill>
                <a:srgbClr val="FF0000"/>
              </a:solidFill>
            </a:rPr>
            <a:t>प्रवृत्तः</a:t>
          </a:r>
          <a:r>
            <a:rPr lang="hi-IN" sz="1400" b="1" i="0" kern="1200" dirty="0">
              <a:solidFill>
                <a:srgbClr val="FF0000"/>
              </a:solidFill>
            </a:rPr>
            <a:t>।</a:t>
          </a:r>
          <a:br>
            <a:rPr lang="hi-IN" sz="1400" b="1" i="0" kern="1200" dirty="0">
              <a:solidFill>
                <a:srgbClr val="FF0000"/>
              </a:solidFill>
            </a:rPr>
          </a:br>
          <a:r>
            <a:rPr lang="hi-IN" sz="1400" b="1" i="0" kern="1200" dirty="0" err="1">
              <a:solidFill>
                <a:srgbClr val="FF0000"/>
              </a:solidFill>
            </a:rPr>
            <a:t>ऋतेऽपि</a:t>
          </a:r>
          <a:r>
            <a:rPr lang="hi-IN" sz="1400" b="1" i="0" kern="1200" dirty="0">
              <a:solidFill>
                <a:srgbClr val="FF0000"/>
              </a:solidFill>
            </a:rPr>
            <a:t> </a:t>
          </a:r>
          <a:r>
            <a:rPr lang="hi-IN" sz="1400" b="1" i="0" kern="1200" dirty="0" err="1">
              <a:solidFill>
                <a:srgbClr val="FF0000"/>
              </a:solidFill>
            </a:rPr>
            <a:t>त्वां</a:t>
          </a:r>
          <a:r>
            <a:rPr lang="hi-IN" sz="1400" b="1" i="0" kern="1200" dirty="0">
              <a:solidFill>
                <a:srgbClr val="FF0000"/>
              </a:solidFill>
            </a:rPr>
            <a:t> न </a:t>
          </a:r>
          <a:r>
            <a:rPr lang="hi-IN" sz="1400" b="1" i="0" kern="1200" dirty="0" err="1">
              <a:solidFill>
                <a:srgbClr val="FF0000"/>
              </a:solidFill>
            </a:rPr>
            <a:t>भविष्यन्ति</a:t>
          </a:r>
          <a:r>
            <a:rPr lang="hi-IN" sz="1400" b="1" i="0" kern="1200" dirty="0">
              <a:solidFill>
                <a:srgbClr val="FF0000"/>
              </a:solidFill>
            </a:rPr>
            <a:t> सर्वे</a:t>
          </a:r>
          <a:br>
            <a:rPr lang="hi-IN" sz="1400" b="1" i="0" kern="1200" dirty="0">
              <a:solidFill>
                <a:srgbClr val="FF0000"/>
              </a:solidFill>
            </a:rPr>
          </a:br>
          <a:r>
            <a:rPr lang="hi-IN" sz="1400" b="1" i="0" kern="1200" dirty="0" err="1">
              <a:solidFill>
                <a:srgbClr val="FF0000"/>
              </a:solidFill>
            </a:rPr>
            <a:t>येऽवस्थिताः</a:t>
          </a:r>
          <a:r>
            <a:rPr lang="hi-IN" sz="1400" b="1" i="0" kern="1200" dirty="0">
              <a:solidFill>
                <a:srgbClr val="FF0000"/>
              </a:solidFill>
            </a:rPr>
            <a:t> </a:t>
          </a:r>
          <a:r>
            <a:rPr lang="hi-IN" sz="1400" b="1" i="0" kern="1200" dirty="0" err="1">
              <a:solidFill>
                <a:srgbClr val="FF0000"/>
              </a:solidFill>
            </a:rPr>
            <a:t>प्रत्यनीकेषु</a:t>
          </a:r>
          <a:r>
            <a:rPr lang="hi-IN" sz="1400" b="1" i="0" kern="1200" dirty="0">
              <a:solidFill>
                <a:srgbClr val="FF0000"/>
              </a:solidFill>
            </a:rPr>
            <a:t> योधाः।।11.32।।</a:t>
          </a:r>
          <a:br>
            <a:rPr lang="hi-IN" sz="1400" b="1" kern="1200" dirty="0">
              <a:solidFill>
                <a:srgbClr val="FF0000"/>
              </a:solidFill>
            </a:rPr>
          </a:br>
          <a:r>
            <a:rPr lang="hi-IN" sz="1050" b="0" i="0" kern="1200" dirty="0"/>
            <a:t> </a:t>
          </a:r>
          <a:endParaRPr lang="en-IN" sz="1050" b="1" kern="1200" dirty="0">
            <a:solidFill>
              <a:srgbClr val="FF0000"/>
            </a:solidFill>
            <a:latin typeface="Kruti Dev 011" panose="00000700000000000000" pitchFamily="2" charset="0"/>
            <a:ea typeface="+mn-ea"/>
            <a:cs typeface="Mangal" panose="02040503050203030202" pitchFamily="18" charset="0"/>
          </a:endParaRPr>
        </a:p>
      </dsp:txBody>
      <dsp:txXfrm rot="-5400000">
        <a:off x="78056" y="168482"/>
        <a:ext cx="3989850" cy="836659"/>
      </dsp:txXfrm>
    </dsp:sp>
    <dsp:sp modelId="{77963C09-C43F-488C-A2D5-097D29AFA6CA}">
      <dsp:nvSpPr>
        <dsp:cNvPr id="0" name=""/>
        <dsp:cNvSpPr/>
      </dsp:nvSpPr>
      <dsp:spPr>
        <a:xfrm>
          <a:off x="4421455" y="582932"/>
          <a:ext cx="3270887" cy="78635"/>
        </a:xfrm>
        <a:prstGeom prst="roundRect">
          <a:avLst/>
        </a:prstGeom>
        <a:no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ts val="0"/>
            </a:spcAft>
            <a:buNone/>
          </a:pPr>
          <a:r>
            <a:rPr lang="hi-IN" sz="1400" b="1" kern="1200" dirty="0">
              <a:solidFill>
                <a:schemeClr val="accent3"/>
              </a:solidFill>
            </a:rPr>
            <a:t>मैं लोक-विनाशक महाकाल,</a:t>
          </a:r>
          <a:endParaRPr lang="en-IN" sz="1400" b="1" kern="1200" dirty="0">
            <a:solidFill>
              <a:schemeClr val="accent3"/>
            </a:solidFill>
          </a:endParaRPr>
        </a:p>
        <a:p>
          <a:pPr marL="0" lvl="0" indent="0" algn="l" defTabSz="622300">
            <a:lnSpc>
              <a:spcPct val="90000"/>
            </a:lnSpc>
            <a:spcBef>
              <a:spcPct val="0"/>
            </a:spcBef>
            <a:spcAft>
              <a:spcPts val="0"/>
            </a:spcAft>
            <a:buNone/>
          </a:pPr>
          <a:r>
            <a:rPr lang="hi-IN" sz="1400" b="1" kern="1200" dirty="0">
              <a:solidFill>
                <a:schemeClr val="accent3"/>
              </a:solidFill>
            </a:rPr>
            <a:t>आया यहां संहार करने |</a:t>
          </a:r>
          <a:endParaRPr lang="en-IN" sz="1400" b="1" kern="1200" dirty="0">
            <a:solidFill>
              <a:schemeClr val="accent3"/>
            </a:solidFill>
          </a:endParaRPr>
        </a:p>
        <a:p>
          <a:pPr marL="0" lvl="0" indent="0" algn="l" defTabSz="622300">
            <a:lnSpc>
              <a:spcPct val="90000"/>
            </a:lnSpc>
            <a:spcBef>
              <a:spcPct val="0"/>
            </a:spcBef>
            <a:spcAft>
              <a:spcPts val="0"/>
            </a:spcAft>
            <a:buNone/>
          </a:pPr>
          <a:r>
            <a:rPr lang="hi-IN" sz="1400" b="1" kern="1200" dirty="0">
              <a:solidFill>
                <a:schemeClr val="accent3"/>
              </a:solidFill>
            </a:rPr>
            <a:t>यहां, पक्ष-विपक्ष के योद्धा,</a:t>
          </a:r>
          <a:endParaRPr lang="en-IN" sz="1400" b="1" kern="1200" dirty="0">
            <a:solidFill>
              <a:schemeClr val="accent3"/>
            </a:solidFill>
          </a:endParaRPr>
        </a:p>
        <a:p>
          <a:pPr marL="0" lvl="0" indent="0" algn="l" defTabSz="622300">
            <a:lnSpc>
              <a:spcPct val="90000"/>
            </a:lnSpc>
            <a:spcBef>
              <a:spcPct val="0"/>
            </a:spcBef>
            <a:spcAft>
              <a:spcPts val="0"/>
            </a:spcAft>
            <a:buNone/>
          </a:pPr>
          <a:r>
            <a:rPr lang="hi-IN" sz="1400" b="1" kern="1200" dirty="0">
              <a:solidFill>
                <a:schemeClr val="accent3"/>
              </a:solidFill>
            </a:rPr>
            <a:t>तुम न लड़ो तब भी ना बचने || 11.32 ||</a:t>
          </a:r>
          <a:endParaRPr lang="en-IN" sz="1400" b="1" kern="1200" dirty="0">
            <a:solidFill>
              <a:schemeClr val="accent3"/>
            </a:solidFill>
          </a:endParaRPr>
        </a:p>
        <a:p>
          <a:pPr marL="0" lvl="0" indent="0" algn="l" defTabSz="622300">
            <a:lnSpc>
              <a:spcPct val="90000"/>
            </a:lnSpc>
            <a:spcBef>
              <a:spcPct val="0"/>
            </a:spcBef>
            <a:spcAft>
              <a:spcPts val="0"/>
            </a:spcAft>
            <a:buNone/>
          </a:pPr>
          <a:endParaRPr lang="en-IN" sz="1200" kern="1200" dirty="0"/>
        </a:p>
      </dsp:txBody>
      <dsp:txXfrm>
        <a:off x="4425294" y="586771"/>
        <a:ext cx="3263209" cy="70957"/>
      </dsp:txXfrm>
    </dsp:sp>
    <dsp:sp modelId="{9CCDD756-3444-4174-AE24-0A9127BEE8A4}">
      <dsp:nvSpPr>
        <dsp:cNvPr id="0" name=""/>
        <dsp:cNvSpPr/>
      </dsp:nvSpPr>
      <dsp:spPr>
        <a:xfrm rot="5400000">
          <a:off x="1579256" y="882352"/>
          <a:ext cx="927181" cy="3929466"/>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IN" sz="1400" b="1" i="0" kern="1200" dirty="0">
              <a:solidFill>
                <a:srgbClr val="FF0000"/>
              </a:solidFill>
            </a:rPr>
            <a:t>   </a:t>
          </a:r>
          <a:r>
            <a:rPr lang="hi-IN" sz="1400" b="1" i="0" kern="1200" dirty="0" err="1">
              <a:solidFill>
                <a:srgbClr val="FF0000"/>
              </a:solidFill>
            </a:rPr>
            <a:t>तस्मात्त्वमुत्तिष्ठ</a:t>
          </a:r>
          <a:r>
            <a:rPr lang="hi-IN" sz="1400" b="1" i="0" kern="1200" dirty="0">
              <a:solidFill>
                <a:srgbClr val="FF0000"/>
              </a:solidFill>
            </a:rPr>
            <a:t> </a:t>
          </a:r>
          <a:r>
            <a:rPr lang="hi-IN" sz="1400" b="1" i="0" kern="1200" dirty="0" err="1">
              <a:solidFill>
                <a:srgbClr val="FF0000"/>
              </a:solidFill>
            </a:rPr>
            <a:t>यशो</a:t>
          </a:r>
          <a:r>
            <a:rPr lang="hi-IN" sz="1400" b="1" i="0" kern="1200" dirty="0">
              <a:solidFill>
                <a:srgbClr val="FF0000"/>
              </a:solidFill>
            </a:rPr>
            <a:t> </a:t>
          </a:r>
          <a:r>
            <a:rPr lang="hi-IN" sz="1400" b="1" i="0" kern="1200" dirty="0" err="1">
              <a:solidFill>
                <a:srgbClr val="FF0000"/>
              </a:solidFill>
            </a:rPr>
            <a:t>लभस्व</a:t>
          </a:r>
          <a:br>
            <a:rPr lang="hi-IN" sz="1400" b="1" kern="1200" dirty="0">
              <a:solidFill>
                <a:srgbClr val="FF0000"/>
              </a:solidFill>
            </a:rPr>
          </a:br>
          <a:r>
            <a:rPr lang="hi-IN" sz="1400" b="1" i="0" kern="1200" dirty="0" err="1">
              <a:solidFill>
                <a:srgbClr val="FF0000"/>
              </a:solidFill>
            </a:rPr>
            <a:t>जित्वा</a:t>
          </a:r>
          <a:r>
            <a:rPr lang="hi-IN" sz="1400" b="1" i="0" kern="1200" dirty="0">
              <a:solidFill>
                <a:srgbClr val="FF0000"/>
              </a:solidFill>
            </a:rPr>
            <a:t> </a:t>
          </a:r>
          <a:r>
            <a:rPr lang="hi-IN" sz="1400" b="1" i="0" kern="1200" dirty="0" err="1">
              <a:solidFill>
                <a:srgbClr val="FF0000"/>
              </a:solidFill>
            </a:rPr>
            <a:t>शत्रून्</a:t>
          </a:r>
          <a:r>
            <a:rPr lang="hi-IN" sz="1400" b="1" i="0" kern="1200" dirty="0">
              <a:solidFill>
                <a:srgbClr val="FF0000"/>
              </a:solidFill>
            </a:rPr>
            <a:t> </a:t>
          </a:r>
          <a:r>
            <a:rPr lang="hi-IN" sz="1400" b="1" i="0" kern="1200" dirty="0" err="1">
              <a:solidFill>
                <a:srgbClr val="FF0000"/>
              </a:solidFill>
            </a:rPr>
            <a:t>भुङ्क्ष्व</a:t>
          </a:r>
          <a:r>
            <a:rPr lang="hi-IN" sz="1400" b="1" i="0" kern="1200" dirty="0">
              <a:solidFill>
                <a:srgbClr val="FF0000"/>
              </a:solidFill>
            </a:rPr>
            <a:t> </a:t>
          </a:r>
          <a:r>
            <a:rPr lang="hi-IN" sz="1400" b="1" i="0" kern="1200" dirty="0" err="1">
              <a:solidFill>
                <a:srgbClr val="FF0000"/>
              </a:solidFill>
            </a:rPr>
            <a:t>राज्यं</a:t>
          </a:r>
          <a:r>
            <a:rPr lang="hi-IN" sz="1400" b="1" i="0" kern="1200" dirty="0">
              <a:solidFill>
                <a:srgbClr val="FF0000"/>
              </a:solidFill>
            </a:rPr>
            <a:t> </a:t>
          </a:r>
          <a:r>
            <a:rPr lang="hi-IN" sz="1400" b="1" i="0" kern="1200" dirty="0" err="1">
              <a:solidFill>
                <a:srgbClr val="FF0000"/>
              </a:solidFill>
            </a:rPr>
            <a:t>समृद्धम्</a:t>
          </a:r>
          <a:r>
            <a:rPr lang="hi-IN" sz="1400" b="1" i="0" kern="1200" dirty="0">
              <a:solidFill>
                <a:srgbClr val="FF0000"/>
              </a:solidFill>
            </a:rPr>
            <a:t>।</a:t>
          </a:r>
          <a:br>
            <a:rPr lang="hi-IN" sz="1400" b="1" kern="1200" dirty="0">
              <a:solidFill>
                <a:srgbClr val="FF0000"/>
              </a:solidFill>
            </a:rPr>
          </a:br>
          <a:r>
            <a:rPr lang="hi-IN" sz="1400" b="1" i="0" kern="1200" dirty="0" err="1">
              <a:solidFill>
                <a:srgbClr val="FF0000"/>
              </a:solidFill>
            </a:rPr>
            <a:t>मयैवैते</a:t>
          </a:r>
          <a:r>
            <a:rPr lang="hi-IN" sz="1400" b="1" i="0" kern="1200" dirty="0">
              <a:solidFill>
                <a:srgbClr val="FF0000"/>
              </a:solidFill>
            </a:rPr>
            <a:t> </a:t>
          </a:r>
          <a:r>
            <a:rPr lang="hi-IN" sz="1400" b="1" i="0" kern="1200" dirty="0" err="1">
              <a:solidFill>
                <a:srgbClr val="FF0000"/>
              </a:solidFill>
            </a:rPr>
            <a:t>निहताः</a:t>
          </a:r>
          <a:r>
            <a:rPr lang="hi-IN" sz="1400" b="1" i="0" kern="1200" dirty="0">
              <a:solidFill>
                <a:srgbClr val="FF0000"/>
              </a:solidFill>
            </a:rPr>
            <a:t> </a:t>
          </a:r>
          <a:r>
            <a:rPr lang="hi-IN" sz="1400" b="1" i="0" kern="1200" dirty="0" err="1">
              <a:solidFill>
                <a:srgbClr val="FF0000"/>
              </a:solidFill>
            </a:rPr>
            <a:t>पूर्वमेव</a:t>
          </a:r>
          <a:br>
            <a:rPr lang="hi-IN" sz="1400" b="1" kern="1200" dirty="0">
              <a:solidFill>
                <a:srgbClr val="FF0000"/>
              </a:solidFill>
            </a:rPr>
          </a:br>
          <a:r>
            <a:rPr lang="hi-IN" sz="1400" b="1" i="0" kern="1200" dirty="0" err="1">
              <a:solidFill>
                <a:srgbClr val="FF0000"/>
              </a:solidFill>
            </a:rPr>
            <a:t>निमित्तमात्रं</a:t>
          </a:r>
          <a:r>
            <a:rPr lang="hi-IN" sz="1400" b="1" i="0" kern="1200" dirty="0">
              <a:solidFill>
                <a:srgbClr val="FF0000"/>
              </a:solidFill>
            </a:rPr>
            <a:t> </a:t>
          </a:r>
          <a:r>
            <a:rPr lang="hi-IN" sz="1400" b="1" i="0" kern="1200" dirty="0" err="1">
              <a:solidFill>
                <a:srgbClr val="FF0000"/>
              </a:solidFill>
            </a:rPr>
            <a:t>भव</a:t>
          </a:r>
          <a:r>
            <a:rPr lang="hi-IN" sz="1400" b="1" i="0" kern="1200" dirty="0">
              <a:solidFill>
                <a:srgbClr val="FF0000"/>
              </a:solidFill>
            </a:rPr>
            <a:t> सव्यसाचिन्।।11.33।।</a:t>
          </a:r>
          <a:endParaRPr lang="en-IN" sz="1400" b="1" kern="1200" dirty="0">
            <a:solidFill>
              <a:srgbClr val="FF0000"/>
            </a:solidFill>
            <a:latin typeface="Kruti Dev 011" panose="00000700000000000000" pitchFamily="2" charset="0"/>
            <a:ea typeface="+mn-ea"/>
            <a:cs typeface="Mangal" panose="02040503050203030202" pitchFamily="18" charset="0"/>
          </a:endParaRPr>
        </a:p>
      </dsp:txBody>
      <dsp:txXfrm rot="-5400000">
        <a:off x="78114" y="2428756"/>
        <a:ext cx="3884205" cy="836659"/>
      </dsp:txXfrm>
    </dsp:sp>
    <dsp:sp modelId="{45369398-0FA7-4DEE-840F-51C3E0208BFB}">
      <dsp:nvSpPr>
        <dsp:cNvPr id="0" name=""/>
        <dsp:cNvSpPr/>
      </dsp:nvSpPr>
      <dsp:spPr>
        <a:xfrm>
          <a:off x="4427401" y="2633786"/>
          <a:ext cx="3165373" cy="500534"/>
        </a:xfrm>
        <a:prstGeom prst="roundRect">
          <a:avLst/>
        </a:prstGeom>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100000"/>
            </a:lnSpc>
            <a:spcBef>
              <a:spcPct val="0"/>
            </a:spcBef>
            <a:spcAft>
              <a:spcPts val="0"/>
            </a:spcAft>
            <a:buNone/>
          </a:pPr>
          <a:r>
            <a:rPr lang="hi-IN" sz="1200" b="1" kern="1200" dirty="0">
              <a:solidFill>
                <a:schemeClr val="accent3"/>
              </a:solidFill>
            </a:rPr>
            <a:t>इसलिए उठो यश-लाभ करो,</a:t>
          </a:r>
          <a:endParaRPr lang="en-IN" sz="1200" b="1" kern="1200" dirty="0">
            <a:solidFill>
              <a:schemeClr val="accent3"/>
            </a:solidFill>
          </a:endParaRPr>
        </a:p>
        <a:p>
          <a:pPr marL="0" lvl="0" indent="0" algn="l" defTabSz="889000">
            <a:lnSpc>
              <a:spcPct val="100000"/>
            </a:lnSpc>
            <a:spcBef>
              <a:spcPct val="0"/>
            </a:spcBef>
            <a:spcAft>
              <a:spcPts val="0"/>
            </a:spcAft>
            <a:buNone/>
          </a:pPr>
          <a:r>
            <a:rPr lang="hi-IN" sz="1200" b="1" kern="1200" dirty="0">
              <a:solidFill>
                <a:schemeClr val="accent3"/>
              </a:solidFill>
            </a:rPr>
            <a:t>जीतो शत्रु, राज्य सुख पाओ |</a:t>
          </a:r>
          <a:endParaRPr lang="en-IN" sz="1200" b="1" kern="1200" dirty="0">
            <a:solidFill>
              <a:schemeClr val="accent3"/>
            </a:solidFill>
          </a:endParaRPr>
        </a:p>
        <a:p>
          <a:pPr marL="0" lvl="0" indent="0" algn="l" defTabSz="889000">
            <a:lnSpc>
              <a:spcPct val="100000"/>
            </a:lnSpc>
            <a:spcBef>
              <a:spcPct val="0"/>
            </a:spcBef>
            <a:spcAft>
              <a:spcPts val="0"/>
            </a:spcAft>
            <a:buNone/>
          </a:pPr>
          <a:r>
            <a:rPr lang="hi-IN" sz="1200" b="1" kern="1200" dirty="0">
              <a:solidFill>
                <a:schemeClr val="accent3"/>
              </a:solidFill>
            </a:rPr>
            <a:t>मार चुका इनको पहले ही,</a:t>
          </a:r>
          <a:endParaRPr lang="en-IN" sz="1200" b="1" kern="1200" dirty="0">
            <a:solidFill>
              <a:schemeClr val="accent3"/>
            </a:solidFill>
          </a:endParaRPr>
        </a:p>
        <a:p>
          <a:pPr marL="0" lvl="0" indent="0" algn="l" defTabSz="889000">
            <a:lnSpc>
              <a:spcPct val="100000"/>
            </a:lnSpc>
            <a:spcBef>
              <a:spcPct val="0"/>
            </a:spcBef>
            <a:spcAft>
              <a:spcPts val="0"/>
            </a:spcAft>
            <a:buNone/>
          </a:pPr>
          <a:r>
            <a:rPr lang="hi-IN" sz="1200" b="1" kern="1200" dirty="0">
              <a:solidFill>
                <a:schemeClr val="accent3"/>
              </a:solidFill>
            </a:rPr>
            <a:t>अर्जुन, तुम निमित्त बन जाओ || 11.33 ||</a:t>
          </a:r>
          <a:endParaRPr lang="en-IN" sz="1200" b="1" kern="1200" dirty="0">
            <a:solidFill>
              <a:schemeClr val="accent3"/>
            </a:solidFill>
            <a:latin typeface="Kruti Dev 011" panose="00000700000000000000" pitchFamily="2" charset="0"/>
            <a:ea typeface="+mn-ea"/>
            <a:cs typeface="+mn-cs"/>
          </a:endParaRPr>
        </a:p>
      </dsp:txBody>
      <dsp:txXfrm>
        <a:off x="4451835" y="2658220"/>
        <a:ext cx="3116505" cy="451666"/>
      </dsp:txXfrm>
    </dsp:sp>
    <dsp:sp modelId="{DAD9BBA3-9D68-4E79-AC18-FDBBE8586658}">
      <dsp:nvSpPr>
        <dsp:cNvPr id="0" name=""/>
        <dsp:cNvSpPr/>
      </dsp:nvSpPr>
      <dsp:spPr>
        <a:xfrm>
          <a:off x="7725715" y="123223"/>
          <a:ext cx="3484076" cy="1042008"/>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rgbClr val="FF0000"/>
              </a:solidFill>
            </a:rPr>
            <a:t>11.32 The Blessed Lord said I am the full-grown world-destroying Time, now engaged in destroying the worlds. Even without thee, none of the warriors arrayed in the hostile armies shall live.</a:t>
          </a:r>
          <a:endParaRPr lang="en-IN" sz="1400" b="1" kern="1200" dirty="0">
            <a:solidFill>
              <a:srgbClr val="FF0000"/>
            </a:solidFill>
            <a:latin typeface="Arial" panose="020B0604020202020204" pitchFamily="34" charset="0"/>
            <a:ea typeface="+mn-ea"/>
            <a:cs typeface="Arial" panose="020B0604020202020204" pitchFamily="34" charset="0"/>
          </a:endParaRPr>
        </a:p>
      </dsp:txBody>
      <dsp:txXfrm>
        <a:off x="7776582" y="174090"/>
        <a:ext cx="3382342" cy="940274"/>
      </dsp:txXfrm>
    </dsp:sp>
    <dsp:sp modelId="{C5A4E99A-F9E5-4A72-99BC-22A4E52A0BA8}">
      <dsp:nvSpPr>
        <dsp:cNvPr id="0" name=""/>
        <dsp:cNvSpPr/>
      </dsp:nvSpPr>
      <dsp:spPr>
        <a:xfrm>
          <a:off x="7471944" y="2462605"/>
          <a:ext cx="3850499" cy="1158976"/>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rgbClr val="FF0000"/>
              </a:solidFill>
            </a:rPr>
            <a:t>11.33 Therefore, stand up and obtain fame. Coner the enemies and enjoy the unrivalled kingdom. Verily by Me have they been already slain; be thou a mere instrument, O Arjuna.</a:t>
          </a:r>
          <a:endParaRPr lang="en-IN" sz="1400" b="1" kern="1200" dirty="0">
            <a:solidFill>
              <a:srgbClr val="FF0000"/>
            </a:solidFill>
            <a:latin typeface="Arial" panose="020B0604020202020204" pitchFamily="34" charset="0"/>
            <a:ea typeface="+mn-ea"/>
            <a:cs typeface="Arial" panose="020B0604020202020204" pitchFamily="34" charset="0"/>
          </a:endParaRPr>
        </a:p>
      </dsp:txBody>
      <dsp:txXfrm>
        <a:off x="7528521" y="2519182"/>
        <a:ext cx="3737345" cy="1045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9587B-43CB-48E3-AF11-4E5FB72DF023}">
      <dsp:nvSpPr>
        <dsp:cNvPr id="0" name=""/>
        <dsp:cNvSpPr/>
      </dsp:nvSpPr>
      <dsp:spPr>
        <a:xfrm rot="5400000">
          <a:off x="1523194" y="-1182203"/>
          <a:ext cx="809021" cy="3707046"/>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IN" sz="1200" b="1" kern="1200" dirty="0">
              <a:solidFill>
                <a:srgbClr val="FF0000"/>
              </a:solidFill>
              <a:latin typeface="Kruti Dev 011" panose="00000700000000000000" pitchFamily="2" charset="0"/>
              <a:ea typeface="+mn-ea"/>
              <a:cs typeface="Mangal" panose="02040503050203030202" pitchFamily="18" charset="0"/>
            </a:rPr>
            <a:t>  </a:t>
          </a:r>
          <a:r>
            <a:rPr lang="hi-IN" sz="1200" b="1" kern="1200" dirty="0">
              <a:solidFill>
                <a:srgbClr val="FF0000"/>
              </a:solidFill>
              <a:latin typeface="Kruti Dev 011" panose="00000700000000000000" pitchFamily="2" charset="0"/>
              <a:ea typeface="+mn-ea"/>
              <a:cs typeface="Mangal" panose="02040503050203030202" pitchFamily="18" charset="0"/>
            </a:rPr>
            <a:t>यत्करोषि यदश्नासि यज्जुहोषि ददासि यत्।</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यत्तपस्यसि कौन्तेय तत्कुरुष्व मदर्पणम् ।।9.27।।</a:t>
          </a:r>
          <a:endParaRPr lang="en-IN" sz="1200" b="1" kern="1200" dirty="0">
            <a:solidFill>
              <a:srgbClr val="FF0000"/>
            </a:solidFill>
            <a:latin typeface="Kruti Dev 011" panose="00000700000000000000" pitchFamily="2" charset="0"/>
            <a:ea typeface="+mn-ea"/>
            <a:cs typeface="Mangal" panose="02040503050203030202" pitchFamily="18" charset="0"/>
          </a:endParaRPr>
        </a:p>
      </dsp:txBody>
      <dsp:txXfrm rot="-5400000">
        <a:off x="74182" y="306302"/>
        <a:ext cx="3667553" cy="730035"/>
      </dsp:txXfrm>
    </dsp:sp>
    <dsp:sp modelId="{77963C09-C43F-488C-A2D5-097D29AFA6CA}">
      <dsp:nvSpPr>
        <dsp:cNvPr id="0" name=""/>
        <dsp:cNvSpPr/>
      </dsp:nvSpPr>
      <dsp:spPr>
        <a:xfrm>
          <a:off x="3981415" y="394223"/>
          <a:ext cx="2983564" cy="607570"/>
        </a:xfrm>
        <a:prstGeom prst="roundRect">
          <a:avLst/>
        </a:prstGeom>
        <a:no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जो करते हो जो खाते हो,</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533400">
            <a:lnSpc>
              <a:spcPct val="9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जो हवन करो या दान करो।</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533400">
            <a:lnSpc>
              <a:spcPct val="9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तप आदि, अर्जुन, कुछ भी करो,</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533400">
            <a:lnSpc>
              <a:spcPct val="9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सब मुझको अर्पित किए करो। ।।9.27।।</a:t>
          </a:r>
          <a:endParaRPr lang="en-IN" sz="1200" b="0" kern="1200" dirty="0"/>
        </a:p>
      </dsp:txBody>
      <dsp:txXfrm>
        <a:off x="4011074" y="423882"/>
        <a:ext cx="2924246" cy="548252"/>
      </dsp:txXfrm>
    </dsp:sp>
    <dsp:sp modelId="{9CCDD756-3444-4174-AE24-0A9127BEE8A4}">
      <dsp:nvSpPr>
        <dsp:cNvPr id="0" name=""/>
        <dsp:cNvSpPr/>
      </dsp:nvSpPr>
      <dsp:spPr>
        <a:xfrm rot="5400000">
          <a:off x="1450990" y="540727"/>
          <a:ext cx="962998" cy="3864979"/>
        </a:xfrm>
        <a:prstGeom prst="round2Same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hi-IN" sz="1200" b="1" kern="1200" dirty="0">
              <a:solidFill>
                <a:srgbClr val="FF0000"/>
              </a:solidFill>
              <a:latin typeface="Kruti Dev 011" panose="00000700000000000000" pitchFamily="2" charset="0"/>
              <a:ea typeface="+mn-ea"/>
              <a:cs typeface="Mangal" panose="02040503050203030202" pitchFamily="18" charset="0"/>
            </a:rPr>
            <a:t>  शुभाशुभफलैरेवं मोक्ष्यसे कर्मबन्धनैः।</a:t>
          </a:r>
          <a:br>
            <a:rPr lang="hi-IN" sz="1200" b="1" kern="1200" dirty="0">
              <a:solidFill>
                <a:srgbClr val="FF0000"/>
              </a:solidFill>
              <a:latin typeface="Kruti Dev 011" panose="00000700000000000000" pitchFamily="2" charset="0"/>
              <a:ea typeface="+mn-ea"/>
              <a:cs typeface="Mangal" panose="02040503050203030202" pitchFamily="18" charset="0"/>
            </a:rPr>
          </a:br>
          <a:br>
            <a:rPr lang="hi-IN" sz="1200" b="1" kern="1200" dirty="0">
              <a:solidFill>
                <a:srgbClr val="FF0000"/>
              </a:solidFill>
              <a:latin typeface="Kruti Dev 011" panose="00000700000000000000" pitchFamily="2" charset="0"/>
              <a:ea typeface="+mn-ea"/>
              <a:cs typeface="Mangal" panose="02040503050203030202" pitchFamily="18" charset="0"/>
            </a:rPr>
          </a:br>
          <a:r>
            <a:rPr lang="hi-IN" sz="1200" b="1" kern="1200" dirty="0">
              <a:solidFill>
                <a:srgbClr val="FF0000"/>
              </a:solidFill>
              <a:latin typeface="Kruti Dev 011" panose="00000700000000000000" pitchFamily="2" charset="0"/>
              <a:ea typeface="+mn-ea"/>
              <a:cs typeface="Mangal" panose="02040503050203030202" pitchFamily="18" charset="0"/>
            </a:rPr>
            <a:t>संन्यासयोगयुक्तात्मा विमुक्तो मामुपैष्यसि ।।9.28।।</a:t>
          </a:r>
          <a:endParaRPr lang="en-IN" sz="1200" b="1" kern="1200" dirty="0">
            <a:solidFill>
              <a:srgbClr val="FF0000"/>
            </a:solidFill>
            <a:latin typeface="Kruti Dev 011" panose="00000700000000000000" pitchFamily="2" charset="0"/>
            <a:ea typeface="+mn-ea"/>
            <a:cs typeface="Mangal" panose="02040503050203030202" pitchFamily="18" charset="0"/>
          </a:endParaRPr>
        </a:p>
      </dsp:txBody>
      <dsp:txXfrm rot="-5400000">
        <a:off x="0" y="2038727"/>
        <a:ext cx="3817969" cy="868978"/>
      </dsp:txXfrm>
    </dsp:sp>
    <dsp:sp modelId="{45369398-0FA7-4DEE-840F-51C3E0208BFB}">
      <dsp:nvSpPr>
        <dsp:cNvPr id="0" name=""/>
        <dsp:cNvSpPr/>
      </dsp:nvSpPr>
      <dsp:spPr>
        <a:xfrm>
          <a:off x="3959719" y="2092378"/>
          <a:ext cx="2884499" cy="753391"/>
        </a:xfrm>
        <a:prstGeom prst="roundRect">
          <a:avLst/>
        </a:prstGeom>
        <a:no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कर्म के फल और बंधन से,</a:t>
          </a: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इस तरह मुक्त हो जाओगे।</a:t>
          </a:r>
          <a:endParaRPr lang="en-IN" sz="1200" b="1" kern="1200" dirty="0">
            <a:solidFill>
              <a:srgbClr val="0070C0"/>
            </a:solidFill>
            <a:latin typeface="Kruti Dev 011" panose="00000700000000000000" pitchFamily="2" charset="0"/>
            <a:ea typeface="+mn-ea"/>
            <a:cs typeface="Mangal" panose="02040503050203030202" pitchFamily="18" charset="0"/>
          </a:endParaRP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संन्यासयोग के योगी बन,</a:t>
          </a:r>
        </a:p>
        <a:p>
          <a:pPr marL="0" lvl="0" indent="0" algn="l" defTabSz="889000">
            <a:lnSpc>
              <a:spcPct val="100000"/>
            </a:lnSpc>
            <a:spcBef>
              <a:spcPct val="0"/>
            </a:spcBef>
            <a:spcAft>
              <a:spcPts val="0"/>
            </a:spcAft>
            <a:buNone/>
          </a:pPr>
          <a:r>
            <a:rPr lang="hi-IN" sz="1200" b="1" kern="1200" dirty="0">
              <a:solidFill>
                <a:srgbClr val="0070C0"/>
              </a:solidFill>
              <a:latin typeface="Kruti Dev 011" panose="00000700000000000000" pitchFamily="2" charset="0"/>
              <a:ea typeface="+mn-ea"/>
              <a:cs typeface="Mangal" panose="02040503050203030202" pitchFamily="18" charset="0"/>
            </a:rPr>
            <a:t>विमुक्त हो मुझको पाओगे ।।9.28।।</a:t>
          </a:r>
          <a:endParaRPr lang="en-IN" sz="1200" kern="1200" dirty="0">
            <a:solidFill>
              <a:srgbClr val="0070C0"/>
            </a:solidFill>
            <a:latin typeface="Kruti Dev 011" panose="00000700000000000000" pitchFamily="2" charset="0"/>
            <a:ea typeface="+mn-ea"/>
            <a:cs typeface="+mn-cs"/>
          </a:endParaRPr>
        </a:p>
      </dsp:txBody>
      <dsp:txXfrm>
        <a:off x="3996497" y="2129156"/>
        <a:ext cx="2810943" cy="679835"/>
      </dsp:txXfrm>
    </dsp:sp>
    <dsp:sp modelId="{DAD9BBA3-9D68-4E79-AC18-FDBBE8586658}">
      <dsp:nvSpPr>
        <dsp:cNvPr id="0" name=""/>
        <dsp:cNvSpPr/>
      </dsp:nvSpPr>
      <dsp:spPr>
        <a:xfrm>
          <a:off x="6701947" y="331955"/>
          <a:ext cx="3584213" cy="872294"/>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0000"/>
              </a:solidFill>
              <a:latin typeface="Arial" panose="020B0604020202020204" pitchFamily="34" charset="0"/>
              <a:ea typeface="+mn-ea"/>
              <a:cs typeface="Arial" panose="020B0604020202020204" pitchFamily="34" charset="0"/>
            </a:rPr>
            <a:t>9.27 Whatever thou </a:t>
          </a:r>
          <a:r>
            <a:rPr lang="en-US" sz="1200" b="1" kern="1200" dirty="0" err="1">
              <a:solidFill>
                <a:srgbClr val="FF0000"/>
              </a:solidFill>
              <a:latin typeface="Arial" panose="020B0604020202020204" pitchFamily="34" charset="0"/>
              <a:ea typeface="+mn-ea"/>
              <a:cs typeface="Arial" panose="020B0604020202020204" pitchFamily="34" charset="0"/>
            </a:rPr>
            <a:t>doest</a:t>
          </a:r>
          <a:r>
            <a:rPr lang="en-US" sz="1200" b="1" kern="1200" dirty="0">
              <a:solidFill>
                <a:srgbClr val="FF0000"/>
              </a:solidFill>
              <a:latin typeface="Arial" panose="020B0604020202020204" pitchFamily="34" charset="0"/>
              <a:ea typeface="+mn-ea"/>
              <a:cs typeface="Arial" panose="020B0604020202020204" pitchFamily="34" charset="0"/>
            </a:rPr>
            <a:t>, whatever thou </a:t>
          </a:r>
          <a:r>
            <a:rPr lang="en-US" sz="1200" b="1" kern="1200" dirty="0" err="1">
              <a:solidFill>
                <a:srgbClr val="FF0000"/>
              </a:solidFill>
              <a:latin typeface="Arial" panose="020B0604020202020204" pitchFamily="34" charset="0"/>
              <a:ea typeface="+mn-ea"/>
              <a:cs typeface="Arial" panose="020B0604020202020204" pitchFamily="34" charset="0"/>
            </a:rPr>
            <a:t>eatest</a:t>
          </a:r>
          <a:r>
            <a:rPr lang="en-US" sz="1200" b="1" kern="1200" dirty="0">
              <a:solidFill>
                <a:srgbClr val="FF0000"/>
              </a:solidFill>
              <a:latin typeface="Arial" panose="020B0604020202020204" pitchFamily="34" charset="0"/>
              <a:ea typeface="+mn-ea"/>
              <a:cs typeface="Arial" panose="020B0604020202020204" pitchFamily="34" charset="0"/>
            </a:rPr>
            <a:t>, whatever thou </a:t>
          </a:r>
          <a:r>
            <a:rPr lang="en-US" sz="1200" b="1" kern="1200" dirty="0" err="1">
              <a:solidFill>
                <a:srgbClr val="FF0000"/>
              </a:solidFill>
              <a:latin typeface="Arial" panose="020B0604020202020204" pitchFamily="34" charset="0"/>
              <a:ea typeface="+mn-ea"/>
              <a:cs typeface="Arial" panose="020B0604020202020204" pitchFamily="34" charset="0"/>
            </a:rPr>
            <a:t>offerest</a:t>
          </a:r>
          <a:r>
            <a:rPr lang="en-US" sz="1200" b="1" kern="1200" dirty="0">
              <a:solidFill>
                <a:srgbClr val="FF0000"/>
              </a:solidFill>
              <a:latin typeface="Arial" panose="020B0604020202020204" pitchFamily="34" charset="0"/>
              <a:ea typeface="+mn-ea"/>
              <a:cs typeface="Arial" panose="020B0604020202020204" pitchFamily="34" charset="0"/>
            </a:rPr>
            <a:t> in sacrifice, whatever thou </a:t>
          </a:r>
          <a:r>
            <a:rPr lang="en-US" sz="1200" b="1" kern="1200" dirty="0" err="1">
              <a:solidFill>
                <a:srgbClr val="FF0000"/>
              </a:solidFill>
              <a:latin typeface="Arial" panose="020B0604020202020204" pitchFamily="34" charset="0"/>
              <a:ea typeface="+mn-ea"/>
              <a:cs typeface="Arial" panose="020B0604020202020204" pitchFamily="34" charset="0"/>
            </a:rPr>
            <a:t>givest</a:t>
          </a:r>
          <a:r>
            <a:rPr lang="en-US" sz="1200" b="1" kern="1200" dirty="0">
              <a:solidFill>
                <a:srgbClr val="FF0000"/>
              </a:solidFill>
              <a:latin typeface="Arial" panose="020B0604020202020204" pitchFamily="34" charset="0"/>
              <a:ea typeface="+mn-ea"/>
              <a:cs typeface="Arial" panose="020B0604020202020204" pitchFamily="34" charset="0"/>
            </a:rPr>
            <a:t>, whatever thou </a:t>
          </a:r>
          <a:r>
            <a:rPr lang="en-US" sz="1200" b="1" kern="1200" dirty="0" err="1">
              <a:solidFill>
                <a:srgbClr val="FF0000"/>
              </a:solidFill>
              <a:latin typeface="Arial" panose="020B0604020202020204" pitchFamily="34" charset="0"/>
              <a:ea typeface="+mn-ea"/>
              <a:cs typeface="Arial" panose="020B0604020202020204" pitchFamily="34" charset="0"/>
            </a:rPr>
            <a:t>practisest</a:t>
          </a:r>
          <a:r>
            <a:rPr lang="en-US" sz="1200" b="1" kern="1200" dirty="0">
              <a:solidFill>
                <a:srgbClr val="FF0000"/>
              </a:solidFill>
              <a:latin typeface="Arial" panose="020B0604020202020204" pitchFamily="34" charset="0"/>
              <a:ea typeface="+mn-ea"/>
              <a:cs typeface="Arial" panose="020B0604020202020204" pitchFamily="34" charset="0"/>
            </a:rPr>
            <a:t> as austerity, O </a:t>
          </a:r>
          <a:r>
            <a:rPr lang="en-US" sz="1200" b="1" kern="1200" dirty="0" err="1">
              <a:solidFill>
                <a:srgbClr val="FF0000"/>
              </a:solidFill>
              <a:latin typeface="Arial" panose="020B0604020202020204" pitchFamily="34" charset="0"/>
              <a:ea typeface="+mn-ea"/>
              <a:cs typeface="Arial" panose="020B0604020202020204" pitchFamily="34" charset="0"/>
            </a:rPr>
            <a:t>Arjuna</a:t>
          </a:r>
          <a:r>
            <a:rPr lang="en-US" sz="1200" b="1" kern="1200" dirty="0">
              <a:solidFill>
                <a:srgbClr val="FF0000"/>
              </a:solidFill>
              <a:latin typeface="Arial" panose="020B0604020202020204" pitchFamily="34" charset="0"/>
              <a:ea typeface="+mn-ea"/>
              <a:cs typeface="Arial" panose="020B0604020202020204" pitchFamily="34" charset="0"/>
            </a:rPr>
            <a:t>, do it as an offering unto Me.</a:t>
          </a:r>
          <a:endParaRPr lang="en-IN" sz="1200" b="1" kern="1200" dirty="0">
            <a:solidFill>
              <a:srgbClr val="FF0000"/>
            </a:solidFill>
            <a:latin typeface="Arial" panose="020B0604020202020204" pitchFamily="34" charset="0"/>
            <a:ea typeface="+mn-ea"/>
            <a:cs typeface="Arial" panose="020B0604020202020204" pitchFamily="34" charset="0"/>
          </a:endParaRPr>
        </a:p>
      </dsp:txBody>
      <dsp:txXfrm>
        <a:off x="6744529" y="374537"/>
        <a:ext cx="3499049" cy="787130"/>
      </dsp:txXfrm>
    </dsp:sp>
    <dsp:sp modelId="{C5A4E99A-F9E5-4A72-99BC-22A4E52A0BA8}">
      <dsp:nvSpPr>
        <dsp:cNvPr id="0" name=""/>
        <dsp:cNvSpPr/>
      </dsp:nvSpPr>
      <dsp:spPr>
        <a:xfrm>
          <a:off x="6822017" y="1990605"/>
          <a:ext cx="3512261" cy="872294"/>
        </a:xfrm>
        <a:prstGeom prst="roundRect">
          <a:avLst/>
        </a:prstGeom>
        <a:solidFill>
          <a:schemeClr val="accent2">
            <a:lumMod val="20000"/>
            <a:lumOff val="80000"/>
            <a:alpha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latin typeface="Arial" panose="020B0604020202020204" pitchFamily="34" charset="0"/>
              <a:ea typeface="+mn-ea"/>
              <a:cs typeface="Arial" panose="020B0604020202020204" pitchFamily="34" charset="0"/>
            </a:rPr>
            <a:t>9.28 Thus shalt thou be freed from the bonds of actions yielding good and evil fruits; with the mind steadfast in the Yoga of renunciation, and liberated, thou shalt come unto Me.</a:t>
          </a:r>
          <a:endParaRPr lang="en-IN" sz="1100" b="1" kern="1200" dirty="0">
            <a:solidFill>
              <a:srgbClr val="FF0000"/>
            </a:solidFill>
            <a:latin typeface="Arial" panose="020B0604020202020204" pitchFamily="34" charset="0"/>
            <a:ea typeface="+mn-ea"/>
            <a:cs typeface="Arial" panose="020B0604020202020204" pitchFamily="34" charset="0"/>
          </a:endParaRPr>
        </a:p>
      </dsp:txBody>
      <dsp:txXfrm>
        <a:off x="6864599" y="2033187"/>
        <a:ext cx="3427097" cy="7871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265809" y="1"/>
            <a:ext cx="4028440" cy="351737"/>
          </a:xfrm>
          <a:prstGeom prst="rect">
            <a:avLst/>
          </a:prstGeom>
        </p:spPr>
        <p:txBody>
          <a:bodyPr vert="horz" lIns="91440" tIns="45720" rIns="91440" bIns="45720" rtlCol="0"/>
          <a:lstStyle>
            <a:lvl1pPr algn="r">
              <a:defRPr sz="1200"/>
            </a:lvl1pPr>
          </a:lstStyle>
          <a:p>
            <a:fld id="{B472D29B-FA13-40C7-97B6-55410D8B792B}" type="datetimeFigureOut">
              <a:rPr lang="en-IN" smtClean="0"/>
              <a:t>11-10-2025</a:t>
            </a:fld>
            <a:endParaRPr lang="en-IN"/>
          </a:p>
        </p:txBody>
      </p:sp>
      <p:sp>
        <p:nvSpPr>
          <p:cNvPr id="4" name="Footer Placeholder 3"/>
          <p:cNvSpPr>
            <a:spLocks noGrp="1"/>
          </p:cNvSpPr>
          <p:nvPr>
            <p:ph type="ftr" sz="quarter" idx="2"/>
          </p:nvPr>
        </p:nvSpPr>
        <p:spPr>
          <a:xfrm>
            <a:off x="0" y="6658664"/>
            <a:ext cx="4028440" cy="35173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1440" tIns="45720" rIns="91440" bIns="45720" rtlCol="0" anchor="b"/>
          <a:lstStyle>
            <a:lvl1pPr algn="r">
              <a:defRPr sz="1200"/>
            </a:lvl1pPr>
          </a:lstStyle>
          <a:p>
            <a:fld id="{F536316C-9B42-4611-9EFA-FF7CAB7B297E}" type="slidenum">
              <a:rPr lang="en-IN" smtClean="0"/>
              <a:t>‹#›</a:t>
            </a:fld>
            <a:endParaRPr lang="en-IN"/>
          </a:p>
        </p:txBody>
      </p:sp>
    </p:spTree>
    <p:extLst>
      <p:ext uri="{BB962C8B-B14F-4D97-AF65-F5344CB8AC3E}">
        <p14:creationId xmlns:p14="http://schemas.microsoft.com/office/powerpoint/2010/main" val="351295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985" cy="35199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265928" y="1"/>
            <a:ext cx="4028985" cy="351994"/>
          </a:xfrm>
          <a:prstGeom prst="rect">
            <a:avLst/>
          </a:prstGeom>
        </p:spPr>
        <p:txBody>
          <a:bodyPr vert="horz" lIns="91440" tIns="45720" rIns="91440" bIns="45720" rtlCol="0"/>
          <a:lstStyle>
            <a:lvl1pPr algn="r">
              <a:defRPr sz="1200"/>
            </a:lvl1pPr>
          </a:lstStyle>
          <a:p>
            <a:fld id="{6C3DC91F-1E03-4C73-97FB-1E5B4D681D63}" type="datetimeFigureOut">
              <a:rPr lang="en-IN" smtClean="0"/>
              <a:t>11-10-2025</a:t>
            </a:fld>
            <a:endParaRPr lang="en-IN"/>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29195" y="3374227"/>
            <a:ext cx="7438011" cy="276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658407"/>
            <a:ext cx="4028985" cy="35199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265928" y="6658407"/>
            <a:ext cx="4028985" cy="351993"/>
          </a:xfrm>
          <a:prstGeom prst="rect">
            <a:avLst/>
          </a:prstGeom>
        </p:spPr>
        <p:txBody>
          <a:bodyPr vert="horz" lIns="91440" tIns="45720" rIns="91440" bIns="45720" rtlCol="0" anchor="b"/>
          <a:lstStyle>
            <a:lvl1pPr algn="r">
              <a:defRPr sz="1200"/>
            </a:lvl1pPr>
          </a:lstStyle>
          <a:p>
            <a:fld id="{8DEE4A60-B9A8-4467-8363-773BC6612CC9}" type="slidenum">
              <a:rPr lang="en-IN" smtClean="0"/>
              <a:t>‹#›</a:t>
            </a:fld>
            <a:endParaRPr lang="en-IN"/>
          </a:p>
        </p:txBody>
      </p:sp>
    </p:spTree>
    <p:extLst>
      <p:ext uri="{BB962C8B-B14F-4D97-AF65-F5344CB8AC3E}">
        <p14:creationId xmlns:p14="http://schemas.microsoft.com/office/powerpoint/2010/main" val="54996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sz="1400" dirty="0"/>
              <a:t>Random Interaction </a:t>
            </a:r>
          </a:p>
          <a:p>
            <a:pPr marL="171450" indent="-171450">
              <a:buFont typeface="Wingdings" panose="05000000000000000000" pitchFamily="2" charset="2"/>
              <a:buChar char="q"/>
            </a:pPr>
            <a:r>
              <a:rPr lang="en-IN" sz="1400" dirty="0"/>
              <a:t>Gratitude</a:t>
            </a:r>
          </a:p>
          <a:p>
            <a:pPr marL="171450" indent="-171450">
              <a:buFont typeface="Wingdings" panose="05000000000000000000" pitchFamily="2" charset="2"/>
              <a:buChar char="q"/>
            </a:pPr>
            <a:r>
              <a:rPr lang="en-IN" sz="1400" dirty="0"/>
              <a:t>Efficiency and efficacy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hi-IN" sz="1400" dirty="0" err="1"/>
              <a:t>योगः</a:t>
            </a:r>
            <a:r>
              <a:rPr lang="hi-IN" sz="1400" dirty="0"/>
              <a:t> </a:t>
            </a:r>
            <a:r>
              <a:rPr lang="hi-IN" sz="1400" dirty="0" err="1"/>
              <a:t>कर्मसु</a:t>
            </a:r>
            <a:r>
              <a:rPr lang="hi-IN" sz="1400" dirty="0"/>
              <a:t> </a:t>
            </a:r>
            <a:r>
              <a:rPr lang="hi-IN" sz="1400" dirty="0" err="1"/>
              <a:t>कौशलम</a:t>
            </a:r>
            <a:r>
              <a:rPr lang="hi-IN" sz="1400" dirty="0"/>
              <a:t> </a:t>
            </a:r>
            <a:endParaRPr lang="en-IN" sz="1400" dirty="0"/>
          </a:p>
          <a:p>
            <a:pPr marL="171450" indent="-171450">
              <a:buFont typeface="Wingdings" panose="05000000000000000000" pitchFamily="2" charset="2"/>
              <a:buChar char="q"/>
            </a:pPr>
            <a:endParaRPr lang="en-IN" sz="1400" dirty="0"/>
          </a:p>
        </p:txBody>
      </p:sp>
      <p:sp>
        <p:nvSpPr>
          <p:cNvPr id="4" name="Slide Number Placeholder 3"/>
          <p:cNvSpPr>
            <a:spLocks noGrp="1"/>
          </p:cNvSpPr>
          <p:nvPr>
            <p:ph type="sldNum" sz="quarter" idx="5"/>
          </p:nvPr>
        </p:nvSpPr>
        <p:spPr/>
        <p:txBody>
          <a:bodyPr/>
          <a:lstStyle/>
          <a:p>
            <a:fld id="{8DEE4A60-B9A8-4467-8363-773BC6612CC9}" type="slidenum">
              <a:rPr lang="en-IN" smtClean="0"/>
              <a:t>1</a:t>
            </a:fld>
            <a:endParaRPr lang="en-IN" dirty="0"/>
          </a:p>
        </p:txBody>
      </p:sp>
    </p:spTree>
    <p:extLst>
      <p:ext uri="{BB962C8B-B14F-4D97-AF65-F5344CB8AC3E}">
        <p14:creationId xmlns:p14="http://schemas.microsoft.com/office/powerpoint/2010/main" val="70215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11</a:t>
            </a:fld>
            <a:endParaRPr lang="en-IN"/>
          </a:p>
        </p:txBody>
      </p:sp>
    </p:spTree>
    <p:extLst>
      <p:ext uri="{BB962C8B-B14F-4D97-AF65-F5344CB8AC3E}">
        <p14:creationId xmlns:p14="http://schemas.microsoft.com/office/powerpoint/2010/main" val="425282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12</a:t>
            </a:fld>
            <a:endParaRPr lang="en-IN"/>
          </a:p>
        </p:txBody>
      </p:sp>
    </p:spTree>
    <p:extLst>
      <p:ext uri="{BB962C8B-B14F-4D97-AF65-F5344CB8AC3E}">
        <p14:creationId xmlns:p14="http://schemas.microsoft.com/office/powerpoint/2010/main" val="228435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13</a:t>
            </a:fld>
            <a:endParaRPr lang="en-IN"/>
          </a:p>
        </p:txBody>
      </p:sp>
    </p:spTree>
    <p:extLst>
      <p:ext uri="{BB962C8B-B14F-4D97-AF65-F5344CB8AC3E}">
        <p14:creationId xmlns:p14="http://schemas.microsoft.com/office/powerpoint/2010/main" val="326504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Inter Dependence - Classroom etc.</a:t>
            </a:r>
          </a:p>
          <a:p>
            <a:pPr marL="171450" indent="-171450">
              <a:buFont typeface="Wingdings" panose="05000000000000000000" pitchFamily="2" charset="2"/>
              <a:buChar char="q"/>
            </a:pPr>
            <a:r>
              <a:rPr lang="en-IN" dirty="0"/>
              <a:t>Exchange of Atoms</a:t>
            </a:r>
          </a:p>
          <a:p>
            <a:pPr marL="171450" indent="-171450">
              <a:buFont typeface="Wingdings" panose="05000000000000000000" pitchFamily="2" charset="2"/>
              <a:buChar char="q"/>
            </a:pPr>
            <a:r>
              <a:rPr lang="en-IN" dirty="0"/>
              <a:t>Exchange of bodies- 1 year</a:t>
            </a:r>
          </a:p>
          <a:p>
            <a:pPr marL="171450" indent="-171450">
              <a:buFont typeface="Wingdings" panose="05000000000000000000" pitchFamily="2" charset="2"/>
              <a:buChar char="q"/>
            </a:pPr>
            <a:r>
              <a:rPr lang="en-IN" dirty="0"/>
              <a:t>Effect of Ukraine and Gaza Wars</a:t>
            </a:r>
          </a:p>
          <a:p>
            <a:pPr marL="171450" indent="-171450">
              <a:buFont typeface="Wingdings" panose="05000000000000000000" pitchFamily="2" charset="2"/>
              <a:buChar char="q"/>
            </a:pPr>
            <a:r>
              <a:rPr lang="en-IN" dirty="0"/>
              <a:t>Survey</a:t>
            </a:r>
            <a:r>
              <a:rPr lang="en-IN" baseline="0" dirty="0"/>
              <a:t> </a:t>
            </a:r>
            <a:r>
              <a:rPr lang="en-IN" baseline="0" dirty="0" err="1"/>
              <a:t>Bhawantu</a:t>
            </a:r>
            <a:r>
              <a:rPr lang="en-IN" baseline="0" dirty="0"/>
              <a:t> </a:t>
            </a:r>
            <a:r>
              <a:rPr lang="en-IN" baseline="0" dirty="0" err="1"/>
              <a:t>Sukhinah</a:t>
            </a:r>
            <a:endParaRPr lang="en-IN" baseline="0" dirty="0"/>
          </a:p>
          <a:p>
            <a:pPr marL="171450" indent="-171450">
              <a:buFont typeface="Wingdings" panose="05000000000000000000" pitchFamily="2" charset="2"/>
              <a:buChar char="q"/>
            </a:pPr>
            <a:r>
              <a:rPr lang="en-IN" baseline="0" dirty="0"/>
              <a:t>Overview effect</a:t>
            </a:r>
          </a:p>
          <a:p>
            <a:pPr marL="171450" indent="-171450">
              <a:buFont typeface="Wingdings" panose="05000000000000000000" pitchFamily="2" charset="2"/>
              <a:buChar char="q"/>
            </a:pPr>
            <a:r>
              <a:rPr lang="en-IN" baseline="0" dirty="0"/>
              <a:t>The butterfly effect</a:t>
            </a:r>
            <a:endParaRPr lang="en-IN" dirty="0"/>
          </a:p>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14</a:t>
            </a:fld>
            <a:endParaRPr lang="en-IN"/>
          </a:p>
        </p:txBody>
      </p:sp>
    </p:spTree>
    <p:extLst>
      <p:ext uri="{BB962C8B-B14F-4D97-AF65-F5344CB8AC3E}">
        <p14:creationId xmlns:p14="http://schemas.microsoft.com/office/powerpoint/2010/main" val="237746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1" dirty="0">
                <a:solidFill>
                  <a:srgbClr val="0070C0"/>
                </a:solidFill>
                <a:latin typeface="Arial" panose="020B0604020202020204" pitchFamily="34" charset="0"/>
                <a:cs typeface="Arial" panose="020B0604020202020204" pitchFamily="34" charset="0"/>
              </a:rPr>
              <a:t>The Overview Effect</a:t>
            </a:r>
          </a:p>
          <a:p>
            <a:pPr marL="171450" indent="-171450">
              <a:buFont typeface="Wingdings" panose="05000000000000000000" pitchFamily="2" charset="2"/>
              <a:buChar char="q"/>
            </a:pPr>
            <a:r>
              <a:rPr lang="hi-IN" sz="1200" b="1" dirty="0">
                <a:solidFill>
                  <a:srgbClr val="0070C0"/>
                </a:solidFill>
                <a:latin typeface="Arial" panose="020B0604020202020204" pitchFamily="34" charset="0"/>
                <a:cs typeface="Arial" panose="020B0604020202020204" pitchFamily="34" charset="0"/>
              </a:rPr>
              <a:t>सर्वे भवन्तु सुखिन:</a:t>
            </a: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15</a:t>
            </a:fld>
            <a:endParaRPr lang="en-IN"/>
          </a:p>
        </p:txBody>
      </p:sp>
    </p:spTree>
    <p:extLst>
      <p:ext uri="{BB962C8B-B14F-4D97-AF65-F5344CB8AC3E}">
        <p14:creationId xmlns:p14="http://schemas.microsoft.com/office/powerpoint/2010/main" val="335316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A short experiment </a:t>
            </a:r>
          </a:p>
          <a:p>
            <a:pPr marL="171450" indent="-171450">
              <a:buFont typeface="Wingdings" panose="05000000000000000000" pitchFamily="2" charset="2"/>
              <a:buChar char="q"/>
            </a:pPr>
            <a:r>
              <a:rPr lang="en-IN" dirty="0"/>
              <a:t>Observations on the experiment</a:t>
            </a:r>
          </a:p>
        </p:txBody>
      </p:sp>
      <p:sp>
        <p:nvSpPr>
          <p:cNvPr id="4" name="Slide Number Placeholder 3"/>
          <p:cNvSpPr>
            <a:spLocks noGrp="1"/>
          </p:cNvSpPr>
          <p:nvPr>
            <p:ph type="sldNum" sz="quarter" idx="5"/>
          </p:nvPr>
        </p:nvSpPr>
        <p:spPr/>
        <p:txBody>
          <a:bodyPr/>
          <a:lstStyle/>
          <a:p>
            <a:fld id="{8DEE4A60-B9A8-4467-8363-773BC6612CC9}" type="slidenum">
              <a:rPr lang="en-IN" smtClean="0"/>
              <a:t>16</a:t>
            </a:fld>
            <a:endParaRPr lang="en-IN"/>
          </a:p>
        </p:txBody>
      </p:sp>
    </p:spTree>
    <p:extLst>
      <p:ext uri="{BB962C8B-B14F-4D97-AF65-F5344CB8AC3E}">
        <p14:creationId xmlns:p14="http://schemas.microsoft.com/office/powerpoint/2010/main" val="125343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17</a:t>
            </a:fld>
            <a:endParaRPr lang="en-IN"/>
          </a:p>
        </p:txBody>
      </p:sp>
    </p:spTree>
    <p:extLst>
      <p:ext uri="{BB962C8B-B14F-4D97-AF65-F5344CB8AC3E}">
        <p14:creationId xmlns:p14="http://schemas.microsoft.com/office/powerpoint/2010/main" val="200142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Break</a:t>
            </a:r>
          </a:p>
        </p:txBody>
      </p:sp>
      <p:sp>
        <p:nvSpPr>
          <p:cNvPr id="4" name="Slide Number Placeholder 3"/>
          <p:cNvSpPr>
            <a:spLocks noGrp="1"/>
          </p:cNvSpPr>
          <p:nvPr>
            <p:ph type="sldNum" sz="quarter" idx="5"/>
          </p:nvPr>
        </p:nvSpPr>
        <p:spPr/>
        <p:txBody>
          <a:bodyPr/>
          <a:lstStyle/>
          <a:p>
            <a:fld id="{8DEE4A60-B9A8-4467-8363-773BC6612CC9}" type="slidenum">
              <a:rPr lang="en-IN" smtClean="0"/>
              <a:t>18</a:t>
            </a:fld>
            <a:endParaRPr lang="en-IN"/>
          </a:p>
        </p:txBody>
      </p:sp>
    </p:spTree>
    <p:extLst>
      <p:ext uri="{BB962C8B-B14F-4D97-AF65-F5344CB8AC3E}">
        <p14:creationId xmlns:p14="http://schemas.microsoft.com/office/powerpoint/2010/main" val="426926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We are always engaged in some kind of war</a:t>
            </a:r>
            <a:endParaRPr lang="hi-IN" dirty="0"/>
          </a:p>
          <a:p>
            <a:pPr marL="171450" indent="-171450">
              <a:buFont typeface="Wingdings" panose="05000000000000000000" pitchFamily="2" charset="2"/>
              <a:buChar char="q"/>
            </a:pPr>
            <a:r>
              <a:rPr lang="en-US" dirty="0"/>
              <a:t>What to do / Not to do</a:t>
            </a:r>
            <a:endParaRPr lang="hi-IN" dirty="0"/>
          </a:p>
          <a:p>
            <a:pPr marL="0" indent="0">
              <a:buFont typeface="Wingdings" panose="05000000000000000000" pitchFamily="2" charset="2"/>
              <a:buNone/>
            </a:pPr>
            <a:endParaRPr lang="hi-IN" dirty="0"/>
          </a:p>
        </p:txBody>
      </p:sp>
      <p:sp>
        <p:nvSpPr>
          <p:cNvPr id="4" name="Slide Number Placeholder 3"/>
          <p:cNvSpPr>
            <a:spLocks noGrp="1"/>
          </p:cNvSpPr>
          <p:nvPr>
            <p:ph type="sldNum" sz="quarter" idx="5"/>
          </p:nvPr>
        </p:nvSpPr>
        <p:spPr/>
        <p:txBody>
          <a:bodyPr/>
          <a:lstStyle/>
          <a:p>
            <a:fld id="{8DEE4A60-B9A8-4467-8363-773BC6612CC9}" type="slidenum">
              <a:rPr lang="en-IN" smtClean="0"/>
              <a:t>19</a:t>
            </a:fld>
            <a:endParaRPr lang="en-IN"/>
          </a:p>
        </p:txBody>
      </p:sp>
    </p:spTree>
    <p:extLst>
      <p:ext uri="{BB962C8B-B14F-4D97-AF65-F5344CB8AC3E}">
        <p14:creationId xmlns:p14="http://schemas.microsoft.com/office/powerpoint/2010/main" val="233613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20</a:t>
            </a:fld>
            <a:endParaRPr lang="en-IN"/>
          </a:p>
        </p:txBody>
      </p:sp>
    </p:spTree>
    <p:extLst>
      <p:ext uri="{BB962C8B-B14F-4D97-AF65-F5344CB8AC3E}">
        <p14:creationId xmlns:p14="http://schemas.microsoft.com/office/powerpoint/2010/main" val="310423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566E-8394-2DB0-DA68-E77E22B6A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33D90-41A1-D745-6EF7-32712F9DF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F16A3-F855-5EF3-F019-19FF2C9146C6}"/>
              </a:ext>
            </a:extLst>
          </p:cNvPr>
          <p:cNvSpPr>
            <a:spLocks noGrp="1"/>
          </p:cNvSpPr>
          <p:nvPr>
            <p:ph type="body" idx="1"/>
          </p:nvPr>
        </p:nvSpPr>
        <p:spPr/>
        <p:txBody>
          <a:bodyPr/>
          <a:lstStyle/>
          <a:p>
            <a:pPr marL="171450" indent="-171450">
              <a:buFont typeface="Wingdings" panose="05000000000000000000" pitchFamily="2" charset="2"/>
              <a:buChar char="q"/>
            </a:pPr>
            <a:r>
              <a:rPr lang="en-US" dirty="0"/>
              <a:t>Life is an opportunity to act</a:t>
            </a:r>
          </a:p>
          <a:p>
            <a:pPr marL="171450" indent="-171450">
              <a:buFont typeface="Wingdings" panose="05000000000000000000" pitchFamily="2" charset="2"/>
              <a:buChar char="q"/>
            </a:pPr>
            <a:r>
              <a:rPr lang="en-US" dirty="0"/>
              <a:t>We need skills to overcome the obstacles </a:t>
            </a:r>
          </a:p>
          <a:p>
            <a:pPr marL="171450" indent="-171450">
              <a:buFont typeface="Wingdings" panose="05000000000000000000" pitchFamily="2" charset="2"/>
              <a:buChar char="q"/>
            </a:pPr>
            <a:r>
              <a:rPr lang="en-US" dirty="0"/>
              <a:t>We need techniques to accept the outcomes </a:t>
            </a:r>
            <a:r>
              <a:rPr lang="en-IN" dirty="0"/>
              <a:t> </a:t>
            </a:r>
          </a:p>
        </p:txBody>
      </p:sp>
      <p:sp>
        <p:nvSpPr>
          <p:cNvPr id="4" name="Slide Number Placeholder 3">
            <a:extLst>
              <a:ext uri="{FF2B5EF4-FFF2-40B4-BE49-F238E27FC236}">
                <a16:creationId xmlns:a16="http://schemas.microsoft.com/office/drawing/2014/main" id="{D0FCFBA0-3F03-43CC-8F72-352285B09391}"/>
              </a:ext>
            </a:extLst>
          </p:cNvPr>
          <p:cNvSpPr>
            <a:spLocks noGrp="1"/>
          </p:cNvSpPr>
          <p:nvPr>
            <p:ph type="sldNum" sz="quarter" idx="5"/>
          </p:nvPr>
        </p:nvSpPr>
        <p:spPr/>
        <p:txBody>
          <a:bodyPr/>
          <a:lstStyle/>
          <a:p>
            <a:fld id="{8DEE4A60-B9A8-4467-8363-773BC6612CC9}" type="slidenum">
              <a:rPr lang="en-IN" smtClean="0"/>
              <a:t>3</a:t>
            </a:fld>
            <a:endParaRPr lang="en-IN"/>
          </a:p>
        </p:txBody>
      </p:sp>
    </p:spTree>
    <p:extLst>
      <p:ext uri="{BB962C8B-B14F-4D97-AF65-F5344CB8AC3E}">
        <p14:creationId xmlns:p14="http://schemas.microsoft.com/office/powerpoint/2010/main" val="254413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Cricket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IN" dirty="0"/>
              <a:t>Y = f (</a:t>
            </a:r>
            <a:r>
              <a:rPr lang="en-IN" b="1" dirty="0">
                <a:solidFill>
                  <a:srgbClr val="FF0000"/>
                </a:solidFill>
              </a:rPr>
              <a:t>x1</a:t>
            </a:r>
            <a:r>
              <a:rPr lang="en-IN" dirty="0"/>
              <a:t>, x2, x3………..</a:t>
            </a:r>
            <a:r>
              <a:rPr lang="en-IN" dirty="0" err="1"/>
              <a:t>xN</a:t>
            </a:r>
            <a:r>
              <a:rPr lang="en-IN"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What is so special in this ?</a:t>
            </a:r>
            <a:endParaRPr lang="hi-IN" dirty="0"/>
          </a:p>
          <a:p>
            <a:pPr marL="171450" indent="-171450">
              <a:buFont typeface="Wingdings" panose="05000000000000000000" pitchFamily="2" charset="2"/>
              <a:buChar char="q"/>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21</a:t>
            </a:fld>
            <a:endParaRPr lang="en-IN"/>
          </a:p>
        </p:txBody>
      </p:sp>
    </p:spTree>
    <p:extLst>
      <p:ext uri="{BB962C8B-B14F-4D97-AF65-F5344CB8AC3E}">
        <p14:creationId xmlns:p14="http://schemas.microsoft.com/office/powerpoint/2010/main" val="417492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Opening a shop</a:t>
            </a:r>
            <a:endParaRPr lang="hi-IN" dirty="0"/>
          </a:p>
          <a:p>
            <a:pPr marL="171450" indent="-171450">
              <a:buFont typeface="Wingdings" panose="05000000000000000000" pitchFamily="2" charset="2"/>
              <a:buChar char="q"/>
            </a:pPr>
            <a:r>
              <a:rPr lang="en-US" dirty="0"/>
              <a:t>Doing a job </a:t>
            </a:r>
            <a:r>
              <a:rPr lang="hi-IN" dirty="0"/>
              <a:t>– </a:t>
            </a:r>
            <a:r>
              <a:rPr lang="en-IN" dirty="0"/>
              <a:t>Conduct Rules</a:t>
            </a:r>
          </a:p>
          <a:p>
            <a:pPr marL="171450" indent="-171450">
              <a:buFont typeface="Wingdings" panose="05000000000000000000" pitchFamily="2" charset="2"/>
              <a:buChar char="q"/>
            </a:pPr>
            <a:r>
              <a:rPr lang="en-US" dirty="0"/>
              <a:t>The fundamental character of a man </a:t>
            </a:r>
            <a:r>
              <a:rPr lang="hi-IN" dirty="0"/>
              <a:t>- </a:t>
            </a:r>
            <a:r>
              <a:rPr lang="en-US" dirty="0"/>
              <a:t>Freedom</a:t>
            </a:r>
            <a:endParaRPr lang="hi-IN" dirty="0"/>
          </a:p>
        </p:txBody>
      </p:sp>
      <p:sp>
        <p:nvSpPr>
          <p:cNvPr id="4" name="Slide Number Placeholder 3"/>
          <p:cNvSpPr>
            <a:spLocks noGrp="1"/>
          </p:cNvSpPr>
          <p:nvPr>
            <p:ph type="sldNum" sz="quarter" idx="5"/>
          </p:nvPr>
        </p:nvSpPr>
        <p:spPr/>
        <p:txBody>
          <a:bodyPr/>
          <a:lstStyle/>
          <a:p>
            <a:fld id="{8DEE4A60-B9A8-4467-8363-773BC6612CC9}" type="slidenum">
              <a:rPr lang="en-IN" smtClean="0"/>
              <a:t>22</a:t>
            </a:fld>
            <a:endParaRPr lang="en-IN"/>
          </a:p>
        </p:txBody>
      </p:sp>
    </p:spTree>
    <p:extLst>
      <p:ext uri="{BB962C8B-B14F-4D97-AF65-F5344CB8AC3E}">
        <p14:creationId xmlns:p14="http://schemas.microsoft.com/office/powerpoint/2010/main" val="1899656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Commitment / purpose / calling</a:t>
            </a:r>
            <a:endParaRPr lang="hi-IN" dirty="0"/>
          </a:p>
          <a:p>
            <a:pPr marL="171450" indent="-171450">
              <a:buFont typeface="Wingdings" panose="05000000000000000000" pitchFamily="2" charset="2"/>
              <a:buChar char="q"/>
            </a:pPr>
            <a:r>
              <a:rPr lang="en-IN" dirty="0"/>
              <a:t>Father – Son vs Teacher – Student</a:t>
            </a:r>
          </a:p>
          <a:p>
            <a:pPr marL="171450" indent="-171450">
              <a:buFont typeface="Wingdings" panose="05000000000000000000" pitchFamily="2" charset="2"/>
              <a:buChar char="q"/>
            </a:pPr>
            <a:r>
              <a:rPr lang="en-IN" dirty="0"/>
              <a:t>Doctor operating on his Son</a:t>
            </a:r>
          </a:p>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23</a:t>
            </a:fld>
            <a:endParaRPr lang="en-IN"/>
          </a:p>
        </p:txBody>
      </p:sp>
    </p:spTree>
    <p:extLst>
      <p:ext uri="{BB962C8B-B14F-4D97-AF65-F5344CB8AC3E}">
        <p14:creationId xmlns:p14="http://schemas.microsoft.com/office/powerpoint/2010/main" val="108403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Smoke</a:t>
            </a:r>
            <a:endParaRPr lang="hi-IN" dirty="0"/>
          </a:p>
          <a:p>
            <a:pPr marL="171450" indent="-171450">
              <a:buFont typeface="Wingdings" panose="05000000000000000000" pitchFamily="2" charset="2"/>
              <a:buChar char="q"/>
            </a:pPr>
            <a:r>
              <a:rPr lang="en-US" dirty="0"/>
              <a:t>Building a temple</a:t>
            </a:r>
            <a:endParaRPr lang="hi-IN" dirty="0"/>
          </a:p>
          <a:p>
            <a:pPr marL="171450" indent="-171450">
              <a:buFont typeface="Wingdings" panose="05000000000000000000" pitchFamily="2" charset="2"/>
              <a:buChar char="q"/>
            </a:pPr>
            <a:r>
              <a:rPr lang="en-US" dirty="0"/>
              <a:t>Ant</a:t>
            </a:r>
            <a:endParaRPr lang="hi-IN" dirty="0"/>
          </a:p>
          <a:p>
            <a:pPr marL="171450" indent="-171450">
              <a:buFont typeface="Wingdings" panose="05000000000000000000" pitchFamily="2" charset="2"/>
              <a:buChar char="q"/>
            </a:pPr>
            <a:r>
              <a:rPr lang="en-IN" dirty="0"/>
              <a:t>Second Law of Thermodynamics</a:t>
            </a:r>
          </a:p>
          <a:p>
            <a:pPr marL="171450" indent="-171450">
              <a:buFont typeface="Wingdings" panose="05000000000000000000" pitchFamily="2" charset="2"/>
              <a:buChar char="q"/>
            </a:pPr>
            <a:r>
              <a:rPr lang="en-IN" dirty="0"/>
              <a:t>Volunteering</a:t>
            </a:r>
          </a:p>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24</a:t>
            </a:fld>
            <a:endParaRPr lang="en-IN"/>
          </a:p>
        </p:txBody>
      </p:sp>
    </p:spTree>
    <p:extLst>
      <p:ext uri="{BB962C8B-B14F-4D97-AF65-F5344CB8AC3E}">
        <p14:creationId xmlns:p14="http://schemas.microsoft.com/office/powerpoint/2010/main" val="54778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Teacher – Student </a:t>
            </a:r>
          </a:p>
          <a:p>
            <a:pPr marL="171450" indent="-171450">
              <a:buFont typeface="Wingdings" panose="05000000000000000000" pitchFamily="2" charset="2"/>
              <a:buChar char="q"/>
            </a:pPr>
            <a:r>
              <a:rPr lang="en-IN" dirty="0"/>
              <a:t>Officer – Public </a:t>
            </a:r>
          </a:p>
          <a:p>
            <a:pPr marL="171450" indent="-171450">
              <a:buFont typeface="Wingdings" panose="05000000000000000000" pitchFamily="2" charset="2"/>
              <a:buChar char="q"/>
            </a:pPr>
            <a:r>
              <a:rPr lang="en-IN" dirty="0"/>
              <a:t>Industrialist – Worker</a:t>
            </a:r>
          </a:p>
          <a:p>
            <a:pPr marL="171450" indent="-171450">
              <a:buFont typeface="Wingdings" panose="05000000000000000000" pitchFamily="2" charset="2"/>
              <a:buChar char="q"/>
            </a:pPr>
            <a:endParaRPr lang="en-IN" dirty="0"/>
          </a:p>
          <a:p>
            <a:pPr marL="171450" indent="-171450">
              <a:buFont typeface="Wingdings" panose="05000000000000000000" pitchFamily="2" charset="2"/>
              <a:buChar char="q"/>
            </a:pPr>
            <a:r>
              <a:rPr lang="en-IN" dirty="0"/>
              <a:t>Example – </a:t>
            </a:r>
            <a:r>
              <a:rPr lang="hi-IN" dirty="0"/>
              <a:t>जल्लाद</a:t>
            </a:r>
            <a:r>
              <a:rPr lang="en-US" dirty="0"/>
              <a:t>(executioner)</a:t>
            </a:r>
            <a:endParaRPr lang="en-IN" dirty="0"/>
          </a:p>
          <a:p>
            <a:pPr marL="171450" indent="-171450">
              <a:buFont typeface="Wingdings" panose="05000000000000000000" pitchFamily="2" charset="2"/>
              <a:buChar char="q"/>
            </a:pPr>
            <a:endParaRPr lang="en-IN" dirty="0"/>
          </a:p>
          <a:p>
            <a:pPr marL="171450" indent="-171450">
              <a:buFont typeface="Wingdings" panose="05000000000000000000" pitchFamily="2" charset="2"/>
              <a:buChar char="q"/>
            </a:pPr>
            <a:r>
              <a:rPr lang="en-IN" dirty="0"/>
              <a:t>Accident Vs Murder</a:t>
            </a:r>
          </a:p>
          <a:p>
            <a:pPr marL="171450" indent="-171450">
              <a:buFont typeface="Wingdings" panose="05000000000000000000" pitchFamily="2" charset="2"/>
              <a:buChar char="q"/>
            </a:pPr>
            <a:r>
              <a:rPr lang="en-IN" dirty="0" err="1"/>
              <a:t>Mens</a:t>
            </a:r>
            <a:r>
              <a:rPr lang="en-IN" dirty="0"/>
              <a:t> rea </a:t>
            </a:r>
            <a:endParaRPr lang="hi-IN" dirty="0"/>
          </a:p>
          <a:p>
            <a:pPr marL="171450" indent="-171450">
              <a:buFont typeface="Wingdings" panose="05000000000000000000" pitchFamily="2" charset="2"/>
              <a:buChar char="q"/>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25</a:t>
            </a:fld>
            <a:endParaRPr lang="en-IN"/>
          </a:p>
        </p:txBody>
      </p:sp>
    </p:spTree>
    <p:extLst>
      <p:ext uri="{BB962C8B-B14F-4D97-AF65-F5344CB8AC3E}">
        <p14:creationId xmlns:p14="http://schemas.microsoft.com/office/powerpoint/2010/main" val="1454454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26</a:t>
            </a:fld>
            <a:endParaRPr lang="en-IN"/>
          </a:p>
        </p:txBody>
      </p:sp>
    </p:spTree>
    <p:extLst>
      <p:ext uri="{BB962C8B-B14F-4D97-AF65-F5344CB8AC3E}">
        <p14:creationId xmlns:p14="http://schemas.microsoft.com/office/powerpoint/2010/main" val="65608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27</a:t>
            </a:fld>
            <a:endParaRPr lang="en-IN"/>
          </a:p>
        </p:txBody>
      </p:sp>
    </p:spTree>
    <p:extLst>
      <p:ext uri="{BB962C8B-B14F-4D97-AF65-F5344CB8AC3E}">
        <p14:creationId xmlns:p14="http://schemas.microsoft.com/office/powerpoint/2010/main" val="927773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Example – MLM</a:t>
            </a:r>
          </a:p>
          <a:p>
            <a:pPr marL="171450" indent="-171450">
              <a:buFont typeface="Wingdings" panose="05000000000000000000" pitchFamily="2" charset="2"/>
              <a:buChar char="q"/>
            </a:pPr>
            <a:r>
              <a:rPr lang="en-IN" dirty="0"/>
              <a:t>More Money for Self Vs More Money for Service </a:t>
            </a:r>
          </a:p>
          <a:p>
            <a:pPr marL="171450" indent="-171450">
              <a:buFont typeface="Wingdings" panose="05000000000000000000" pitchFamily="2" charset="2"/>
              <a:buChar char="q"/>
            </a:pPr>
            <a:r>
              <a:rPr lang="en-IN" dirty="0"/>
              <a:t>Example – Businessman</a:t>
            </a:r>
          </a:p>
          <a:p>
            <a:pPr marL="171450" indent="-171450">
              <a:buFont typeface="Wingdings" panose="05000000000000000000" pitchFamily="2" charset="2"/>
              <a:buChar char="q"/>
            </a:pPr>
            <a:r>
              <a:rPr lang="en-IN" dirty="0"/>
              <a:t>The inner fruit of service – A blind man, thorn </a:t>
            </a:r>
          </a:p>
          <a:p>
            <a:pPr marL="171450" indent="-171450">
              <a:buFont typeface="Wingdings" panose="05000000000000000000" pitchFamily="2" charset="2"/>
              <a:buChar char="q"/>
            </a:pPr>
            <a:r>
              <a:rPr lang="en-IN" dirty="0"/>
              <a:t>The bio-chemical effect</a:t>
            </a:r>
          </a:p>
          <a:p>
            <a:pPr marL="171450" indent="-171450">
              <a:buFont typeface="Wingdings" panose="05000000000000000000" pitchFamily="2" charset="2"/>
              <a:buChar char="q"/>
            </a:pPr>
            <a:r>
              <a:rPr lang="en-IN" dirty="0"/>
              <a:t>Why we don’t feel the joy in doing our work</a:t>
            </a:r>
          </a:p>
        </p:txBody>
      </p:sp>
      <p:sp>
        <p:nvSpPr>
          <p:cNvPr id="4" name="Slide Number Placeholder 3"/>
          <p:cNvSpPr>
            <a:spLocks noGrp="1"/>
          </p:cNvSpPr>
          <p:nvPr>
            <p:ph type="sldNum" sz="quarter" idx="5"/>
          </p:nvPr>
        </p:nvSpPr>
        <p:spPr/>
        <p:txBody>
          <a:bodyPr/>
          <a:lstStyle/>
          <a:p>
            <a:fld id="{8DEE4A60-B9A8-4467-8363-773BC6612CC9}" type="slidenum">
              <a:rPr lang="en-IN" smtClean="0"/>
              <a:t>28</a:t>
            </a:fld>
            <a:endParaRPr lang="en-IN"/>
          </a:p>
        </p:txBody>
      </p:sp>
    </p:spTree>
    <p:extLst>
      <p:ext uri="{BB962C8B-B14F-4D97-AF65-F5344CB8AC3E}">
        <p14:creationId xmlns:p14="http://schemas.microsoft.com/office/powerpoint/2010/main" val="4180172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The </a:t>
            </a:r>
            <a:r>
              <a:rPr lang="en-US" dirty="0" err="1"/>
              <a:t>Yaugik</a:t>
            </a:r>
            <a:r>
              <a:rPr lang="en-US" dirty="0"/>
              <a:t> perspective</a:t>
            </a:r>
            <a:endParaRPr lang="hi-IN" dirty="0"/>
          </a:p>
          <a:p>
            <a:pPr marL="171450" indent="-171450">
              <a:buFont typeface="Wingdings" panose="05000000000000000000" pitchFamily="2" charset="2"/>
              <a:buChar char="q"/>
            </a:pPr>
            <a:r>
              <a:rPr lang="en-US" dirty="0"/>
              <a:t>The emotional reaction </a:t>
            </a:r>
            <a:r>
              <a:rPr lang="hi-IN" dirty="0" err="1"/>
              <a:t>vs</a:t>
            </a:r>
            <a:r>
              <a:rPr lang="hi-IN" dirty="0"/>
              <a:t> </a:t>
            </a:r>
            <a:r>
              <a:rPr lang="en-US" dirty="0"/>
              <a:t>what needs to be done</a:t>
            </a:r>
            <a:r>
              <a:rPr lang="hi-IN" dirty="0"/>
              <a:t> </a:t>
            </a:r>
          </a:p>
          <a:p>
            <a:pPr marL="171450" indent="-171450">
              <a:buFont typeface="Wingdings" panose="05000000000000000000" pitchFamily="2" charset="2"/>
              <a:buChar char="q"/>
            </a:pPr>
            <a:r>
              <a:rPr lang="en-US" dirty="0"/>
              <a:t>Do as a Yagya</a:t>
            </a:r>
            <a:r>
              <a:rPr lang="hi-IN" dirty="0"/>
              <a:t> </a:t>
            </a:r>
          </a:p>
          <a:p>
            <a:pPr marL="171450" indent="-171450">
              <a:buFont typeface="Wingdings" panose="05000000000000000000" pitchFamily="2" charset="2"/>
              <a:buChar char="q"/>
            </a:pPr>
            <a:r>
              <a:rPr lang="en-US" dirty="0"/>
              <a:t>Accept the outcome as a divine will</a:t>
            </a:r>
            <a:r>
              <a:rPr lang="hi-IN" dirty="0"/>
              <a:t> </a:t>
            </a: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29</a:t>
            </a:fld>
            <a:endParaRPr lang="en-IN"/>
          </a:p>
        </p:txBody>
      </p:sp>
    </p:spTree>
    <p:extLst>
      <p:ext uri="{BB962C8B-B14F-4D97-AF65-F5344CB8AC3E}">
        <p14:creationId xmlns:p14="http://schemas.microsoft.com/office/powerpoint/2010/main" val="190252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hi-IN" dirty="0"/>
              <a:t>श्रेष्ठ पुरुष जो भी करते हैं.... </a:t>
            </a:r>
            <a:endParaRPr lang="en-US" dirty="0"/>
          </a:p>
          <a:p>
            <a:pPr marL="171450" indent="-171450">
              <a:buFont typeface="Wingdings" panose="05000000000000000000" pitchFamily="2" charset="2"/>
              <a:buChar char="q"/>
            </a:pPr>
            <a:r>
              <a:rPr lang="en-US" dirty="0"/>
              <a:t>Gratefulness / </a:t>
            </a:r>
            <a:r>
              <a:rPr lang="hi-IN" dirty="0"/>
              <a:t>आभार</a:t>
            </a:r>
          </a:p>
          <a:p>
            <a:pPr marL="171450" indent="-171450">
              <a:buFont typeface="Wingdings" panose="05000000000000000000" pitchFamily="2" charset="2"/>
              <a:buChar char="q"/>
            </a:pPr>
            <a:r>
              <a:rPr lang="en-US" dirty="0"/>
              <a:t>Feedback </a:t>
            </a:r>
            <a:r>
              <a:rPr lang="hi-IN" dirty="0"/>
              <a:t> </a:t>
            </a:r>
            <a:endParaRPr lang="en-US" dirty="0"/>
          </a:p>
        </p:txBody>
      </p:sp>
      <p:sp>
        <p:nvSpPr>
          <p:cNvPr id="4" name="Slide Number Placeholder 3"/>
          <p:cNvSpPr>
            <a:spLocks noGrp="1"/>
          </p:cNvSpPr>
          <p:nvPr>
            <p:ph type="sldNum" sz="quarter" idx="5"/>
          </p:nvPr>
        </p:nvSpPr>
        <p:spPr/>
        <p:txBody>
          <a:bodyPr/>
          <a:lstStyle/>
          <a:p>
            <a:fld id="{8DEE4A60-B9A8-4467-8363-773BC6612CC9}" type="slidenum">
              <a:rPr lang="en-IN" smtClean="0"/>
              <a:t>30</a:t>
            </a:fld>
            <a:endParaRPr lang="en-IN"/>
          </a:p>
        </p:txBody>
      </p:sp>
    </p:spTree>
    <p:extLst>
      <p:ext uri="{BB962C8B-B14F-4D97-AF65-F5344CB8AC3E}">
        <p14:creationId xmlns:p14="http://schemas.microsoft.com/office/powerpoint/2010/main" val="193925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Buying a Car</a:t>
            </a:r>
          </a:p>
          <a:p>
            <a:pPr marL="171450" indent="-171450">
              <a:buFont typeface="Wingdings" panose="05000000000000000000" pitchFamily="2" charset="2"/>
              <a:buChar char="q"/>
            </a:pPr>
            <a:r>
              <a:rPr lang="en-IN" dirty="0"/>
              <a:t>Minimalism</a:t>
            </a:r>
          </a:p>
          <a:p>
            <a:pPr marL="171450" indent="-171450">
              <a:buFont typeface="Wingdings" panose="05000000000000000000" pitchFamily="2" charset="2"/>
              <a:buChar char="q"/>
            </a:pPr>
            <a:r>
              <a:rPr lang="en-IN" dirty="0"/>
              <a:t>Happiness of a poor man</a:t>
            </a:r>
          </a:p>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4</a:t>
            </a:fld>
            <a:endParaRPr lang="en-IN"/>
          </a:p>
        </p:txBody>
      </p:sp>
    </p:spTree>
    <p:extLst>
      <p:ext uri="{BB962C8B-B14F-4D97-AF65-F5344CB8AC3E}">
        <p14:creationId xmlns:p14="http://schemas.microsoft.com/office/powerpoint/2010/main" val="148165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45B7-7BD6-9481-48DD-A88BE71F9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E5F7D-F451-4ABA-625D-D779AF03A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0A138-F10C-74CD-0C05-641A23C97F29}"/>
              </a:ext>
            </a:extLst>
          </p:cNvPr>
          <p:cNvSpPr>
            <a:spLocks noGrp="1"/>
          </p:cNvSpPr>
          <p:nvPr>
            <p:ph type="body" idx="1"/>
          </p:nvPr>
        </p:nvSpPr>
        <p:spPr/>
        <p:txBody>
          <a:bodyPr/>
          <a:lstStyle/>
          <a:p>
            <a:pPr marL="171450" indent="-171450">
              <a:buFont typeface="Wingdings" panose="05000000000000000000" pitchFamily="2" charset="2"/>
              <a:buChar char="q"/>
            </a:pPr>
            <a:r>
              <a:rPr lang="en-IN" dirty="0"/>
              <a:t>We are surrounded by problems</a:t>
            </a:r>
          </a:p>
          <a:p>
            <a:pPr marL="171450" indent="-171450">
              <a:buFont typeface="Wingdings" panose="05000000000000000000" pitchFamily="2" charset="2"/>
              <a:buChar char="q"/>
            </a:pPr>
            <a:r>
              <a:rPr lang="en-IN" dirty="0"/>
              <a:t>Problem vs Trouble</a:t>
            </a:r>
          </a:p>
          <a:p>
            <a:pPr marL="0" indent="0">
              <a:buFont typeface="Wingdings" panose="05000000000000000000" pitchFamily="2" charset="2"/>
              <a:buNone/>
            </a:pPr>
            <a:endParaRPr lang="en-IN" dirty="0"/>
          </a:p>
        </p:txBody>
      </p:sp>
      <p:sp>
        <p:nvSpPr>
          <p:cNvPr id="4" name="Slide Number Placeholder 3">
            <a:extLst>
              <a:ext uri="{FF2B5EF4-FFF2-40B4-BE49-F238E27FC236}">
                <a16:creationId xmlns:a16="http://schemas.microsoft.com/office/drawing/2014/main" id="{CD5FEBCA-978D-10E6-0953-8ACFEAAC31E7}"/>
              </a:ext>
            </a:extLst>
          </p:cNvPr>
          <p:cNvSpPr>
            <a:spLocks noGrp="1"/>
          </p:cNvSpPr>
          <p:nvPr>
            <p:ph type="sldNum" sz="quarter" idx="5"/>
          </p:nvPr>
        </p:nvSpPr>
        <p:spPr/>
        <p:txBody>
          <a:bodyPr/>
          <a:lstStyle/>
          <a:p>
            <a:fld id="{8DEE4A60-B9A8-4467-8363-773BC6612CC9}" type="slidenum">
              <a:rPr lang="en-IN" smtClean="0"/>
              <a:t>5</a:t>
            </a:fld>
            <a:endParaRPr lang="en-IN"/>
          </a:p>
        </p:txBody>
      </p:sp>
    </p:spTree>
    <p:extLst>
      <p:ext uri="{BB962C8B-B14F-4D97-AF65-F5344CB8AC3E}">
        <p14:creationId xmlns:p14="http://schemas.microsoft.com/office/powerpoint/2010/main" val="26585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Psychosomatic Disorders</a:t>
            </a:r>
          </a:p>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6</a:t>
            </a:fld>
            <a:endParaRPr lang="en-IN"/>
          </a:p>
        </p:txBody>
      </p:sp>
    </p:spTree>
    <p:extLst>
      <p:ext uri="{BB962C8B-B14F-4D97-AF65-F5344CB8AC3E}">
        <p14:creationId xmlns:p14="http://schemas.microsoft.com/office/powerpoint/2010/main" val="323288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Seek audience reaction</a:t>
            </a:r>
          </a:p>
          <a:p>
            <a:pPr marL="171450" indent="-171450">
              <a:buFont typeface="Wingdings" panose="05000000000000000000" pitchFamily="2" charset="2"/>
              <a:buChar char="q"/>
            </a:pPr>
            <a:r>
              <a:rPr lang="en-US" dirty="0"/>
              <a:t>Emphasize on the last line of the third para</a:t>
            </a:r>
          </a:p>
        </p:txBody>
      </p:sp>
      <p:sp>
        <p:nvSpPr>
          <p:cNvPr id="4" name="Slide Number Placeholder 3"/>
          <p:cNvSpPr>
            <a:spLocks noGrp="1"/>
          </p:cNvSpPr>
          <p:nvPr>
            <p:ph type="sldNum" sz="quarter" idx="10"/>
          </p:nvPr>
        </p:nvSpPr>
        <p:spPr/>
        <p:txBody>
          <a:bodyPr/>
          <a:lstStyle/>
          <a:p>
            <a:fld id="{8DEE4A60-B9A8-4467-8363-773BC6612CC9}" type="slidenum">
              <a:rPr lang="en-IN" smtClean="0"/>
              <a:t>7</a:t>
            </a:fld>
            <a:endParaRPr lang="en-IN"/>
          </a:p>
        </p:txBody>
      </p:sp>
    </p:spTree>
    <p:extLst>
      <p:ext uri="{BB962C8B-B14F-4D97-AF65-F5344CB8AC3E}">
        <p14:creationId xmlns:p14="http://schemas.microsoft.com/office/powerpoint/2010/main" val="307581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Reaction to the same situation </a:t>
            </a:r>
          </a:p>
          <a:p>
            <a:pPr marL="171450" indent="-171450">
              <a:buFont typeface="Wingdings" panose="05000000000000000000" pitchFamily="2" charset="2"/>
              <a:buChar char="q"/>
            </a:pPr>
            <a:r>
              <a:rPr lang="en-US" dirty="0"/>
              <a:t>Road Rage</a:t>
            </a:r>
          </a:p>
          <a:p>
            <a:pPr marL="171450" indent="-171450">
              <a:buFont typeface="Wingdings" panose="05000000000000000000" pitchFamily="2" charset="2"/>
              <a:buChar char="q"/>
            </a:pPr>
            <a:r>
              <a:rPr lang="en-US" dirty="0"/>
              <a:t>Counselling</a:t>
            </a:r>
            <a:r>
              <a:rPr lang="en-IN" dirty="0"/>
              <a:t> </a:t>
            </a:r>
          </a:p>
        </p:txBody>
      </p:sp>
      <p:sp>
        <p:nvSpPr>
          <p:cNvPr id="4" name="Slide Number Placeholder 3"/>
          <p:cNvSpPr>
            <a:spLocks noGrp="1"/>
          </p:cNvSpPr>
          <p:nvPr>
            <p:ph type="sldNum" sz="quarter" idx="5"/>
          </p:nvPr>
        </p:nvSpPr>
        <p:spPr/>
        <p:txBody>
          <a:bodyPr/>
          <a:lstStyle/>
          <a:p>
            <a:fld id="{8DEE4A60-B9A8-4467-8363-773BC6612CC9}" type="slidenum">
              <a:rPr lang="en-IN" smtClean="0"/>
              <a:t>8</a:t>
            </a:fld>
            <a:endParaRPr lang="en-IN"/>
          </a:p>
        </p:txBody>
      </p:sp>
    </p:spTree>
    <p:extLst>
      <p:ext uri="{BB962C8B-B14F-4D97-AF65-F5344CB8AC3E}">
        <p14:creationId xmlns:p14="http://schemas.microsoft.com/office/powerpoint/2010/main" val="255665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9</a:t>
            </a:fld>
            <a:endParaRPr lang="en-IN"/>
          </a:p>
        </p:txBody>
      </p:sp>
    </p:spTree>
    <p:extLst>
      <p:ext uri="{BB962C8B-B14F-4D97-AF65-F5344CB8AC3E}">
        <p14:creationId xmlns:p14="http://schemas.microsoft.com/office/powerpoint/2010/main" val="69391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IN" dirty="0"/>
              <a:t>Philosophy</a:t>
            </a:r>
          </a:p>
          <a:p>
            <a:pPr marL="171450" indent="-171450">
              <a:buFont typeface="Wingdings" panose="05000000000000000000" pitchFamily="2" charset="2"/>
              <a:buChar char="q"/>
            </a:pPr>
            <a:r>
              <a:rPr lang="en-IN" dirty="0"/>
              <a:t>Shad </a:t>
            </a:r>
            <a:r>
              <a:rPr lang="en-IN" dirty="0" err="1"/>
              <a:t>Darshan</a:t>
            </a:r>
            <a:r>
              <a:rPr lang="en-IN" dirty="0"/>
              <a:t>-Nyaya, </a:t>
            </a:r>
            <a:r>
              <a:rPr lang="en-IN" dirty="0" err="1"/>
              <a:t>Vaisheshika</a:t>
            </a:r>
            <a:r>
              <a:rPr lang="en-IN" dirty="0"/>
              <a:t>, </a:t>
            </a:r>
            <a:r>
              <a:rPr lang="en-IN" dirty="0" err="1"/>
              <a:t>Mimamsa</a:t>
            </a:r>
            <a:r>
              <a:rPr lang="en-IN" dirty="0"/>
              <a:t>, Vedanta, Yoga, Samkhya.</a:t>
            </a:r>
          </a:p>
          <a:p>
            <a:pPr marL="0" indent="0">
              <a:buFont typeface="Wingdings" panose="05000000000000000000" pitchFamily="2" charset="2"/>
              <a:buNone/>
            </a:pPr>
            <a:endParaRPr lang="en-IN" dirty="0"/>
          </a:p>
          <a:p>
            <a:pPr marL="0" indent="0">
              <a:buFont typeface="Wingdings" panose="05000000000000000000" pitchFamily="2" charset="2"/>
              <a:buNone/>
            </a:pPr>
            <a:endParaRPr lang="en-IN" dirty="0"/>
          </a:p>
        </p:txBody>
      </p:sp>
      <p:sp>
        <p:nvSpPr>
          <p:cNvPr id="4" name="Slide Number Placeholder 3"/>
          <p:cNvSpPr>
            <a:spLocks noGrp="1"/>
          </p:cNvSpPr>
          <p:nvPr>
            <p:ph type="sldNum" sz="quarter" idx="5"/>
          </p:nvPr>
        </p:nvSpPr>
        <p:spPr/>
        <p:txBody>
          <a:bodyPr/>
          <a:lstStyle/>
          <a:p>
            <a:fld id="{8DEE4A60-B9A8-4467-8363-773BC6612CC9}" type="slidenum">
              <a:rPr lang="en-IN" smtClean="0"/>
              <a:t>10</a:t>
            </a:fld>
            <a:endParaRPr lang="en-IN"/>
          </a:p>
        </p:txBody>
      </p:sp>
    </p:spTree>
    <p:extLst>
      <p:ext uri="{BB962C8B-B14F-4D97-AF65-F5344CB8AC3E}">
        <p14:creationId xmlns:p14="http://schemas.microsoft.com/office/powerpoint/2010/main" val="381721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130135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423386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7DC209-9666-4BD3-93C1-576184570287}"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74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C58832-FAE0-4412-B499-A3B74C6614AD}" type="datetimeFigureOut">
              <a:rPr lang="en-IN" smtClean="0"/>
              <a:t>11-10-2025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132015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C58832-FAE0-4412-B499-A3B74C6614AD}" type="datetimeFigureOut">
              <a:rPr lang="en-IN" smtClean="0"/>
              <a:t>11-10-2025</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DC209-9666-4BD3-93C1-576184570287}"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394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C58832-FAE0-4412-B499-A3B74C6614AD}" type="datetimeFigureOut">
              <a:rPr lang="en-IN" smtClean="0"/>
              <a:t>11-10-2025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330723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353419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149852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46348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58832-FAE0-4412-B499-A3B74C6614AD}" type="datetimeFigureOut">
              <a:rPr lang="en-IN" smtClean="0"/>
              <a:t>11-10-2025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24392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C58832-FAE0-4412-B499-A3B74C6614AD}" type="datetimeFigureOut">
              <a:rPr lang="en-IN" smtClean="0"/>
              <a:t>11-10-2025</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6006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C58832-FAE0-4412-B499-A3B74C6614AD}" type="datetimeFigureOut">
              <a:rPr lang="en-IN" smtClean="0"/>
              <a:t>11-10-2025</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328472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C58832-FAE0-4412-B499-A3B74C6614AD}" type="datetimeFigureOut">
              <a:rPr lang="en-IN" smtClean="0"/>
              <a:t>11-10-2025</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39435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8832-FAE0-4412-B499-A3B74C6614AD}" type="datetimeFigureOut">
              <a:rPr lang="en-IN" smtClean="0"/>
              <a:t>11-10-2025</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144371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58832-FAE0-4412-B499-A3B74C6614AD}" type="datetimeFigureOut">
              <a:rPr lang="en-IN" smtClean="0"/>
              <a:t>11-10-2025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215884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58832-FAE0-4412-B499-A3B74C6614AD}" type="datetimeFigureOut">
              <a:rPr lang="en-IN" smtClean="0"/>
              <a:t>11-10-2025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DC209-9666-4BD3-93C1-576184570287}" type="slidenum">
              <a:rPr lang="en-IN" smtClean="0"/>
              <a:t>‹#›</a:t>
            </a:fld>
            <a:endParaRPr lang="en-IN"/>
          </a:p>
        </p:txBody>
      </p:sp>
    </p:spTree>
    <p:extLst>
      <p:ext uri="{BB962C8B-B14F-4D97-AF65-F5344CB8AC3E}">
        <p14:creationId xmlns:p14="http://schemas.microsoft.com/office/powerpoint/2010/main" val="269697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C58832-FAE0-4412-B499-A3B74C6614AD}" type="datetimeFigureOut">
              <a:rPr lang="en-IN" smtClean="0"/>
              <a:t>11-10-2025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7DC209-9666-4BD3-93C1-576184570287}" type="slidenum">
              <a:rPr lang="en-IN" smtClean="0"/>
              <a:t>‹#›</a:t>
            </a:fld>
            <a:endParaRPr lang="en-IN"/>
          </a:p>
        </p:txBody>
      </p:sp>
    </p:spTree>
    <p:extLst>
      <p:ext uri="{BB962C8B-B14F-4D97-AF65-F5344CB8AC3E}">
        <p14:creationId xmlns:p14="http://schemas.microsoft.com/office/powerpoint/2010/main" val="361167844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pxhere.com/de/photo/1253305" TargetMode="External"/><Relationship Id="rId4" Type="http://schemas.openxmlformats.org/officeDocument/2006/relationships/diagramData" Target="../diagrams/data1.xm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4.xml"/><Relationship Id="rId7" Type="http://schemas.openxmlformats.org/officeDocument/2006/relationships/diagramQuickStyle" Target="../diagrams/quickStyle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diagramLayout" Target="../diagrams/layout6.xml"/><Relationship Id="rId11" Type="http://schemas.openxmlformats.org/officeDocument/2006/relationships/image" Target="../media/image5.png"/><Relationship Id="rId5" Type="http://schemas.openxmlformats.org/officeDocument/2006/relationships/diagramData" Target="../diagrams/data6.xml"/><Relationship Id="rId10" Type="http://schemas.openxmlformats.org/officeDocument/2006/relationships/image" Target="../media/image6.png"/><Relationship Id="rId4" Type="http://schemas.openxmlformats.org/officeDocument/2006/relationships/notesSlide" Target="../notesSlides/notesSlide27.xml"/><Relationship Id="rId9" Type="http://schemas.microsoft.com/office/2007/relationships/diagramDrawing" Target="../diagrams/drawing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BF6147-CBD0-428D-A496-554AA7AC1C9C}"/>
              </a:ext>
            </a:extLst>
          </p:cNvPr>
          <p:cNvSpPr/>
          <p:nvPr/>
        </p:nvSpPr>
        <p:spPr>
          <a:xfrm>
            <a:off x="679010" y="850699"/>
            <a:ext cx="10728356" cy="1747646"/>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4400" b="1" dirty="0">
                <a:solidFill>
                  <a:srgbClr val="FF0000"/>
                </a:solidFill>
                <a:latin typeface="Arial" panose="020B0604020202020204" pitchFamily="34" charset="0"/>
                <a:cs typeface="Arial" panose="020B0604020202020204" pitchFamily="34" charset="0"/>
              </a:rPr>
              <a:t>The Institute of Chartered Accountants of India</a:t>
            </a:r>
            <a:endParaRPr lang="hi-IN" sz="5000" b="1" dirty="0">
              <a:solidFill>
                <a:srgbClr val="FF0000"/>
              </a:solidFill>
              <a:latin typeface="Arial" panose="020B0604020202020204" pitchFamily="34" charset="0"/>
            </a:endParaRPr>
          </a:p>
          <a:p>
            <a:pPr algn="ctr"/>
            <a:r>
              <a:rPr lang="en-US" sz="3600" b="1" dirty="0">
                <a:solidFill>
                  <a:srgbClr val="FF0000"/>
                </a:solidFill>
                <a:latin typeface="Arial" panose="020B0604020202020204" pitchFamily="34" charset="0"/>
              </a:rPr>
              <a:t>National Conference, Mumbai</a:t>
            </a:r>
          </a:p>
          <a:p>
            <a:pPr algn="ctr"/>
            <a:r>
              <a:rPr lang="en-US" sz="3200" b="1" dirty="0">
                <a:solidFill>
                  <a:srgbClr val="FF0000"/>
                </a:solidFill>
                <a:latin typeface="Arial" panose="020B0604020202020204" pitchFamily="34" charset="0"/>
              </a:rPr>
              <a:t>Date: 12.10.2025</a:t>
            </a:r>
          </a:p>
          <a:p>
            <a:pPr algn="ctr"/>
            <a:endParaRPr lang="hi-IN" sz="3600" b="1" dirty="0">
              <a:solidFill>
                <a:srgbClr val="FF0000"/>
              </a:solidFill>
              <a:latin typeface="Arial" panose="020B0604020202020204" pitchFamily="34" charset="0"/>
            </a:endParaRPr>
          </a:p>
        </p:txBody>
      </p:sp>
      <p:sp>
        <p:nvSpPr>
          <p:cNvPr id="8" name="Rectangle: Rounded Corners 7">
            <a:extLst>
              <a:ext uri="{FF2B5EF4-FFF2-40B4-BE49-F238E27FC236}">
                <a16:creationId xmlns:a16="http://schemas.microsoft.com/office/drawing/2014/main" id="{56696020-95FD-4A56-AFAA-5318CC783690}"/>
              </a:ext>
            </a:extLst>
          </p:cNvPr>
          <p:cNvSpPr/>
          <p:nvPr/>
        </p:nvSpPr>
        <p:spPr>
          <a:xfrm>
            <a:off x="1068308" y="2386909"/>
            <a:ext cx="10511073" cy="149702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Kruti Dev 011" panose="00000700000000000000" pitchFamily="2" charset="0"/>
            </a:endParaRPr>
          </a:p>
          <a:p>
            <a:pPr algn="ctr"/>
            <a:endParaRPr lang="en-US" sz="4400" b="1" dirty="0">
              <a:ln w="22225">
                <a:noFill/>
                <a:prstDash val="solid"/>
              </a:ln>
              <a:solidFill>
                <a:srgbClr val="0070C0"/>
              </a:solidFill>
              <a:latin typeface="Arial" panose="020B0604020202020204" pitchFamily="34" charset="0"/>
              <a:cs typeface="Arial" panose="020B0604020202020204" pitchFamily="34" charset="0"/>
            </a:endParaRPr>
          </a:p>
          <a:p>
            <a:pPr algn="ctr"/>
            <a:endParaRPr lang="en-US" sz="4400" b="1" dirty="0">
              <a:ln w="22225">
                <a:noFill/>
                <a:prstDash val="solid"/>
              </a:ln>
              <a:solidFill>
                <a:srgbClr val="0070C0"/>
              </a:solidFill>
              <a:latin typeface="Arial" panose="020B0604020202020204" pitchFamily="34" charset="0"/>
              <a:cs typeface="Arial" panose="020B0604020202020204" pitchFamily="34" charset="0"/>
            </a:endParaRPr>
          </a:p>
          <a:p>
            <a:pPr algn="ctr"/>
            <a:endParaRPr lang="en-US" sz="4400" b="1" dirty="0">
              <a:ln w="22225">
                <a:noFill/>
                <a:prstDash val="solid"/>
              </a:ln>
              <a:solidFill>
                <a:srgbClr val="0070C0"/>
              </a:solidFill>
              <a:latin typeface="Arial" panose="020B0604020202020204" pitchFamily="34" charset="0"/>
              <a:cs typeface="Arial" panose="020B0604020202020204" pitchFamily="34" charset="0"/>
            </a:endParaRPr>
          </a:p>
          <a:p>
            <a:pPr algn="ctr"/>
            <a:r>
              <a:rPr lang="en-US" sz="4000" b="1" dirty="0" err="1">
                <a:ln w="22225">
                  <a:noFill/>
                  <a:prstDash val="solid"/>
                </a:ln>
                <a:solidFill>
                  <a:srgbClr val="0070C0"/>
                </a:solidFill>
                <a:latin typeface="Arial" panose="020B0604020202020204" pitchFamily="34" charset="0"/>
                <a:cs typeface="Arial" panose="020B0604020202020204" pitchFamily="34" charset="0"/>
              </a:rPr>
              <a:t>Karmayoga</a:t>
            </a:r>
            <a:r>
              <a:rPr lang="en-US" sz="4000" b="1" dirty="0">
                <a:ln w="22225">
                  <a:noFill/>
                  <a:prstDash val="solid"/>
                </a:ln>
                <a:solidFill>
                  <a:srgbClr val="0070C0"/>
                </a:solidFill>
                <a:latin typeface="Arial" panose="020B0604020202020204" pitchFamily="34" charset="0"/>
                <a:cs typeface="Arial" panose="020B0604020202020204" pitchFamily="34" charset="0"/>
              </a:rPr>
              <a:t> : </a:t>
            </a:r>
          </a:p>
          <a:p>
            <a:pPr algn="ctr"/>
            <a:r>
              <a:rPr lang="en-US" sz="4000" b="1" dirty="0">
                <a:ln w="22225">
                  <a:noFill/>
                  <a:prstDash val="solid"/>
                </a:ln>
                <a:solidFill>
                  <a:srgbClr val="0070C0"/>
                </a:solidFill>
                <a:latin typeface="Arial" panose="020B0604020202020204" pitchFamily="34" charset="0"/>
                <a:cs typeface="Arial" panose="020B0604020202020204" pitchFamily="34" charset="0"/>
              </a:rPr>
              <a:t>A Framework for Stress-free Working </a:t>
            </a:r>
          </a:p>
          <a:p>
            <a:pPr algn="ctr"/>
            <a:endParaRPr lang="en-US" sz="4400" b="1" dirty="0">
              <a:ln w="22225">
                <a:noFill/>
                <a:prstDash val="solid"/>
              </a:ln>
              <a:solidFill>
                <a:srgbClr val="0070C0"/>
              </a:solidFill>
              <a:effectLst/>
              <a:latin typeface="Arial" panose="020B0604020202020204" pitchFamily="34" charset="0"/>
              <a:cs typeface="Arial" panose="020B0604020202020204" pitchFamily="34" charset="0"/>
            </a:endParaRPr>
          </a:p>
          <a:p>
            <a:pPr algn="ctr"/>
            <a:endParaRPr lang="en-US" sz="4400" b="1" dirty="0">
              <a:ln w="22225">
                <a:noFill/>
                <a:prstDash val="solid"/>
              </a:ln>
              <a:solidFill>
                <a:srgbClr val="0070C0"/>
              </a:solidFill>
              <a:effectLst/>
              <a:latin typeface="Arial" panose="020B0604020202020204" pitchFamily="34" charset="0"/>
              <a:cs typeface="Arial" panose="020B0604020202020204" pitchFamily="34" charset="0"/>
            </a:endParaRPr>
          </a:p>
          <a:p>
            <a:pPr algn="ctr"/>
            <a:endParaRPr lang="en-US" sz="4400" b="1" dirty="0">
              <a:solidFill>
                <a:schemeClr val="bg1"/>
              </a:solidFill>
              <a:latin typeface="Kruti Dev 011" panose="00000700000000000000" pitchFamily="2" charset="0"/>
            </a:endParaRPr>
          </a:p>
          <a:p>
            <a:pPr algn="ctr"/>
            <a:r>
              <a:rPr lang="en-US" dirty="0"/>
              <a:t> </a:t>
            </a:r>
            <a:endParaRPr lang="en-IN" dirty="0"/>
          </a:p>
        </p:txBody>
      </p:sp>
      <p:sp>
        <p:nvSpPr>
          <p:cNvPr id="19" name="Rectangle 18">
            <a:extLst>
              <a:ext uri="{FF2B5EF4-FFF2-40B4-BE49-F238E27FC236}">
                <a16:creationId xmlns:a16="http://schemas.microsoft.com/office/drawing/2014/main" id="{E70CE327-F272-4993-B03C-D291C38D0774}"/>
              </a:ext>
            </a:extLst>
          </p:cNvPr>
          <p:cNvSpPr/>
          <p:nvPr/>
        </p:nvSpPr>
        <p:spPr>
          <a:xfrm>
            <a:off x="6593366" y="5417222"/>
            <a:ext cx="5302886" cy="954107"/>
          </a:xfrm>
          <a:prstGeom prst="rect">
            <a:avLst/>
          </a:prstGeom>
          <a:noFill/>
          <a:ln>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solidFill>
                  <a:schemeClr val="accent2">
                    <a:lumMod val="50000"/>
                  </a:schemeClr>
                </a:solidFill>
                <a:effectLst/>
                <a:latin typeface="Arial" panose="020B0604020202020204" pitchFamily="34" charset="0"/>
                <a:cs typeface="Arial" panose="020B0604020202020204" pitchFamily="34" charset="0"/>
              </a:rPr>
              <a:t>SUNIL BAJPAI</a:t>
            </a:r>
          </a:p>
          <a:p>
            <a:pPr algn="ctr"/>
            <a:r>
              <a:rPr lang="en-US" sz="2400" b="1" dirty="0">
                <a:solidFill>
                  <a:schemeClr val="accent2">
                    <a:lumMod val="50000"/>
                  </a:schemeClr>
                </a:solidFill>
                <a:latin typeface="Arial" panose="020B0604020202020204" pitchFamily="34" charset="0"/>
                <a:cs typeface="Arial" panose="020B0604020202020204" pitchFamily="34" charset="0"/>
              </a:rPr>
              <a:t>Chief Commissioner of Income Tax</a:t>
            </a:r>
            <a:endParaRPr lang="en-US" sz="2400" b="1" dirty="0">
              <a:solidFill>
                <a:schemeClr val="accent2">
                  <a:lumMod val="50000"/>
                </a:schemeClr>
              </a:solidFill>
              <a:effectLst/>
              <a:latin typeface="Kruti Dev 011" panose="00000700000000000000" pitchFamily="2" charset="0"/>
            </a:endParaRPr>
          </a:p>
        </p:txBody>
      </p:sp>
      <p:pic>
        <p:nvPicPr>
          <p:cNvPr id="3" name="Picture 2">
            <a:extLst>
              <a:ext uri="{FF2B5EF4-FFF2-40B4-BE49-F238E27FC236}">
                <a16:creationId xmlns:a16="http://schemas.microsoft.com/office/drawing/2014/main" id="{80DB7AFF-FC79-42E0-8080-6A17D97A6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866" y="4362450"/>
            <a:ext cx="4762500" cy="2495550"/>
          </a:xfrm>
          <a:prstGeom prst="rect">
            <a:avLst/>
          </a:prstGeom>
        </p:spPr>
      </p:pic>
    </p:spTree>
    <p:extLst>
      <p:ext uri="{BB962C8B-B14F-4D97-AF65-F5344CB8AC3E}">
        <p14:creationId xmlns:p14="http://schemas.microsoft.com/office/powerpoint/2010/main" val="88699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2878" y="212652"/>
            <a:ext cx="10063959" cy="887767"/>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Proper Perspective towards Problems</a:t>
            </a:r>
            <a:endParaRPr lang="en-IN" sz="5200" b="1" dirty="0">
              <a:solidFill>
                <a:srgbClr val="FF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753DD07-0BE3-4879-B3BF-2F8DA385767E}"/>
              </a:ext>
            </a:extLst>
          </p:cNvPr>
          <p:cNvSpPr/>
          <p:nvPr/>
        </p:nvSpPr>
        <p:spPr>
          <a:xfrm>
            <a:off x="2842564" y="2279527"/>
            <a:ext cx="7015539"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Proper Perspective towards the world</a:t>
            </a:r>
            <a:endParaRPr lang="en-IN" sz="4400" b="1"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6508C2F-D86D-4F03-83C8-9A296C186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463" y="2091717"/>
            <a:ext cx="868326" cy="723900"/>
          </a:xfrm>
          <a:prstGeom prst="rect">
            <a:avLst/>
          </a:prstGeom>
        </p:spPr>
      </p:pic>
      <p:pic>
        <p:nvPicPr>
          <p:cNvPr id="7" name="Picture 6">
            <a:extLst>
              <a:ext uri="{FF2B5EF4-FFF2-40B4-BE49-F238E27FC236}">
                <a16:creationId xmlns:a16="http://schemas.microsoft.com/office/drawing/2014/main" id="{5111D884-000A-42AB-BACC-C9AF01D98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3854" y="2091717"/>
            <a:ext cx="868326" cy="723900"/>
          </a:xfrm>
          <a:prstGeom prst="rect">
            <a:avLst/>
          </a:prstGeom>
        </p:spPr>
      </p:pic>
      <p:pic>
        <p:nvPicPr>
          <p:cNvPr id="4" name="Picture 3">
            <a:extLst>
              <a:ext uri="{FF2B5EF4-FFF2-40B4-BE49-F238E27FC236}">
                <a16:creationId xmlns:a16="http://schemas.microsoft.com/office/drawing/2014/main" id="{48657E92-269E-4F73-BD70-18DCE9415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917" y="3470514"/>
            <a:ext cx="5105083" cy="3387486"/>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11" name="Picture 10">
            <a:extLst>
              <a:ext uri="{FF2B5EF4-FFF2-40B4-BE49-F238E27FC236}">
                <a16:creationId xmlns:a16="http://schemas.microsoft.com/office/drawing/2014/main" id="{DBACBDEA-E7C0-40B1-AA6B-F6B0DCBD8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92464" y="3470511"/>
            <a:ext cx="5105083" cy="3387487"/>
          </a:xfrm>
          <a:prstGeom prst="rect">
            <a:avLst/>
          </a:prstGeom>
          <a:ln>
            <a:noFill/>
          </a:ln>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0954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946" y="215900"/>
            <a:ext cx="8450108" cy="1190117"/>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a:bodyPr>
          <a:lstStyle/>
          <a:p>
            <a:pPr algn="ctr"/>
            <a:r>
              <a:rPr lang="en-US" sz="5200" b="1" dirty="0">
                <a:solidFill>
                  <a:srgbClr val="FF0000"/>
                </a:solidFill>
                <a:latin typeface="Arial" panose="020B0604020202020204" pitchFamily="34" charset="0"/>
                <a:cs typeface="Arial" panose="020B0604020202020204" pitchFamily="34" charset="0"/>
              </a:rPr>
              <a:t>What is that Perspective?</a:t>
            </a:r>
            <a:endParaRPr lang="en-IN" sz="5200" b="1" dirty="0">
              <a:solidFill>
                <a:srgbClr val="FF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2AB3FAA-E14E-4491-9E2F-B35685309B89}"/>
              </a:ext>
            </a:extLst>
          </p:cNvPr>
          <p:cNvSpPr/>
          <p:nvPr/>
        </p:nvSpPr>
        <p:spPr>
          <a:xfrm>
            <a:off x="3911600" y="2676542"/>
            <a:ext cx="5362416"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YOGA </a:t>
            </a:r>
            <a:endParaRPr lang="en-IN" sz="4400" b="1" dirty="0">
              <a:solidFill>
                <a:srgbClr val="0070C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0EE3EF4-19FB-4E66-A479-C8F9A4887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909" y="2461808"/>
            <a:ext cx="1159691" cy="880668"/>
          </a:xfrm>
          <a:prstGeom prst="rect">
            <a:avLst/>
          </a:prstGeom>
        </p:spPr>
      </p:pic>
      <p:pic>
        <p:nvPicPr>
          <p:cNvPr id="15" name="Picture 14">
            <a:extLst>
              <a:ext uri="{FF2B5EF4-FFF2-40B4-BE49-F238E27FC236}">
                <a16:creationId xmlns:a16="http://schemas.microsoft.com/office/drawing/2014/main" id="{9CF1D0A9-B09C-42B0-BEA6-6AB925EC8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325" y="2479824"/>
            <a:ext cx="1135966" cy="862651"/>
          </a:xfrm>
          <a:prstGeom prst="rect">
            <a:avLst/>
          </a:prstGeom>
        </p:spPr>
      </p:pic>
      <p:pic>
        <p:nvPicPr>
          <p:cNvPr id="17" name="Picture 16">
            <a:extLst>
              <a:ext uri="{FF2B5EF4-FFF2-40B4-BE49-F238E27FC236}">
                <a16:creationId xmlns:a16="http://schemas.microsoft.com/office/drawing/2014/main" id="{AD3BC77A-5030-4659-BB49-A435CDCCF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126" y="4069352"/>
            <a:ext cx="2800350" cy="2867025"/>
          </a:xfrm>
          <a:prstGeom prst="rect">
            <a:avLst/>
          </a:prstGeom>
        </p:spPr>
      </p:pic>
    </p:spTree>
    <p:extLst>
      <p:ext uri="{BB962C8B-B14F-4D97-AF65-F5344CB8AC3E}">
        <p14:creationId xmlns:p14="http://schemas.microsoft.com/office/powerpoint/2010/main" val="219762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6073" y="64144"/>
            <a:ext cx="8471338" cy="882870"/>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What is Yoga?</a:t>
            </a:r>
            <a:endParaRPr lang="en-IN" sz="5200" b="1"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31146" y="1126738"/>
            <a:ext cx="9760989" cy="5560586"/>
          </a:xfrm>
        </p:spPr>
        <p:txBody>
          <a:bodyPr>
            <a:normAutofit fontScale="92500" lnSpcReduction="10000"/>
          </a:bodyPr>
          <a:lstStyle/>
          <a:p>
            <a:pPr algn="just">
              <a:lnSpc>
                <a:spcPct val="170000"/>
              </a:lnSpc>
            </a:pPr>
            <a:r>
              <a:rPr lang="en-US" sz="1200" b="1" dirty="0">
                <a:solidFill>
                  <a:schemeClr val="tx1"/>
                </a:solidFill>
              </a:rPr>
              <a:t>1. </a:t>
            </a:r>
            <a:r>
              <a:rPr lang="en-US" sz="1200" b="1" dirty="0" err="1">
                <a:solidFill>
                  <a:schemeClr val="tx1"/>
                </a:solidFill>
              </a:rPr>
              <a:t>Bhagwad</a:t>
            </a:r>
            <a:r>
              <a:rPr lang="en-US" sz="1200" b="1" dirty="0">
                <a:solidFill>
                  <a:schemeClr val="tx1"/>
                </a:solidFill>
              </a:rPr>
              <a:t> Gita: </a:t>
            </a:r>
            <a:r>
              <a:rPr lang="en-US" sz="1200" b="1" dirty="0">
                <a:solidFill>
                  <a:srgbClr val="0070C0"/>
                </a:solidFill>
              </a:rPr>
              <a:t>"Be equal minded in both success and failure. Such equanimity is called Yoga" </a:t>
            </a:r>
          </a:p>
          <a:p>
            <a:pPr algn="just">
              <a:lnSpc>
                <a:spcPct val="170000"/>
              </a:lnSpc>
            </a:pPr>
            <a:r>
              <a:rPr lang="en-US" sz="1200" b="1" dirty="0">
                <a:solidFill>
                  <a:srgbClr val="0070C0"/>
                </a:solidFill>
              </a:rPr>
              <a:t>  "Yoga is skill in action" "Know that which is called yoga to be separation from contact with suffering" </a:t>
            </a:r>
          </a:p>
          <a:p>
            <a:pPr algn="just">
              <a:lnSpc>
                <a:spcPct val="170000"/>
              </a:lnSpc>
            </a:pPr>
            <a:r>
              <a:rPr lang="en-US" sz="1200" b="1" dirty="0">
                <a:solidFill>
                  <a:schemeClr val="tx1"/>
                </a:solidFill>
              </a:rPr>
              <a:t>2. Yoga Sutras of </a:t>
            </a:r>
            <a:r>
              <a:rPr lang="en-US" sz="1200" b="1" dirty="0" err="1">
                <a:solidFill>
                  <a:schemeClr val="tx1"/>
                </a:solidFill>
              </a:rPr>
              <a:t>Patanjali</a:t>
            </a:r>
            <a:r>
              <a:rPr lang="en-US" sz="1200" b="1" dirty="0">
                <a:solidFill>
                  <a:schemeClr val="tx1"/>
                </a:solidFill>
              </a:rPr>
              <a:t>: </a:t>
            </a:r>
            <a:r>
              <a:rPr lang="en-US" sz="1200" b="1" dirty="0" err="1">
                <a:solidFill>
                  <a:srgbClr val="0070C0"/>
                </a:solidFill>
              </a:rPr>
              <a:t>yogas</a:t>
            </a:r>
            <a:r>
              <a:rPr lang="en-US" sz="1200" b="1" dirty="0">
                <a:solidFill>
                  <a:srgbClr val="0070C0"/>
                </a:solidFill>
              </a:rPr>
              <a:t> </a:t>
            </a:r>
            <a:r>
              <a:rPr lang="en-US" sz="1200" b="1" dirty="0" err="1">
                <a:solidFill>
                  <a:srgbClr val="0070C0"/>
                </a:solidFill>
              </a:rPr>
              <a:t>chitta</a:t>
            </a:r>
            <a:r>
              <a:rPr lang="en-US" sz="1200" b="1" dirty="0">
                <a:solidFill>
                  <a:srgbClr val="0070C0"/>
                </a:solidFill>
              </a:rPr>
              <a:t> </a:t>
            </a:r>
            <a:r>
              <a:rPr lang="en-US" sz="1200" b="1" dirty="0" err="1">
                <a:solidFill>
                  <a:srgbClr val="0070C0"/>
                </a:solidFill>
              </a:rPr>
              <a:t>vritti</a:t>
            </a:r>
            <a:r>
              <a:rPr lang="en-US" sz="1200" b="1" dirty="0">
                <a:solidFill>
                  <a:srgbClr val="0070C0"/>
                </a:solidFill>
              </a:rPr>
              <a:t> </a:t>
            </a:r>
            <a:r>
              <a:rPr lang="en-US" sz="1200" b="1" dirty="0" err="1">
                <a:solidFill>
                  <a:srgbClr val="0070C0"/>
                </a:solidFill>
              </a:rPr>
              <a:t>nirodhah</a:t>
            </a:r>
            <a:r>
              <a:rPr lang="en-US" sz="1200" b="1" dirty="0">
                <a:solidFill>
                  <a:srgbClr val="0070C0"/>
                </a:solidFill>
              </a:rPr>
              <a:t> – "Yoga is the calming down the fluctuations/patterns of mind“</a:t>
            </a:r>
          </a:p>
          <a:p>
            <a:pPr algn="just">
              <a:lnSpc>
                <a:spcPct val="170000"/>
              </a:lnSpc>
            </a:pPr>
            <a:r>
              <a:rPr lang="en-US" sz="1200" b="1" dirty="0">
                <a:solidFill>
                  <a:schemeClr val="tx1"/>
                </a:solidFill>
              </a:rPr>
              <a:t>3. </a:t>
            </a:r>
            <a:r>
              <a:rPr lang="en-US" sz="1200" b="1" dirty="0" err="1">
                <a:solidFill>
                  <a:schemeClr val="tx1"/>
                </a:solidFill>
              </a:rPr>
              <a:t>Kaundinya’s</a:t>
            </a:r>
            <a:r>
              <a:rPr lang="en-US" sz="1200" b="1" dirty="0">
                <a:solidFill>
                  <a:schemeClr val="tx1"/>
                </a:solidFill>
              </a:rPr>
              <a:t> </a:t>
            </a:r>
            <a:r>
              <a:rPr lang="en-US" sz="1200" b="1" dirty="0" err="1">
                <a:solidFill>
                  <a:schemeClr val="tx1"/>
                </a:solidFill>
              </a:rPr>
              <a:t>Pancarthabhasya</a:t>
            </a:r>
            <a:r>
              <a:rPr lang="en-US" sz="1200" b="1" dirty="0">
                <a:solidFill>
                  <a:schemeClr val="tx1"/>
                </a:solidFill>
              </a:rPr>
              <a:t> on the </a:t>
            </a:r>
            <a:r>
              <a:rPr lang="en-US" sz="1200" b="1" dirty="0" err="1">
                <a:solidFill>
                  <a:schemeClr val="tx1"/>
                </a:solidFill>
              </a:rPr>
              <a:t>Pashupata</a:t>
            </a:r>
            <a:r>
              <a:rPr lang="en-US" sz="1200" b="1" dirty="0">
                <a:solidFill>
                  <a:schemeClr val="tx1"/>
                </a:solidFill>
              </a:rPr>
              <a:t>-sutra</a:t>
            </a:r>
            <a:r>
              <a:rPr lang="en-US" sz="1200" b="1" dirty="0">
                <a:solidFill>
                  <a:srgbClr val="0070C0"/>
                </a:solidFill>
              </a:rPr>
              <a:t>: "In this system, yoga is the union of the self and the Lord"</a:t>
            </a:r>
          </a:p>
          <a:p>
            <a:pPr algn="just">
              <a:lnSpc>
                <a:spcPct val="170000"/>
              </a:lnSpc>
            </a:pPr>
            <a:r>
              <a:rPr lang="en-US" sz="1200" b="1" dirty="0">
                <a:solidFill>
                  <a:schemeClr val="tx1"/>
                </a:solidFill>
              </a:rPr>
              <a:t>4. </a:t>
            </a:r>
            <a:r>
              <a:rPr lang="en-US" sz="1200" b="1" dirty="0" err="1">
                <a:solidFill>
                  <a:schemeClr val="tx1"/>
                </a:solidFill>
              </a:rPr>
              <a:t>Yogasataka</a:t>
            </a:r>
            <a:r>
              <a:rPr lang="en-US" sz="1200" b="1" dirty="0">
                <a:solidFill>
                  <a:schemeClr val="tx1"/>
                </a:solidFill>
              </a:rPr>
              <a:t> a Jain work by </a:t>
            </a:r>
            <a:r>
              <a:rPr lang="en-US" sz="1200" b="1" dirty="0" err="1">
                <a:solidFill>
                  <a:schemeClr val="tx1"/>
                </a:solidFill>
              </a:rPr>
              <a:t>Haribhadra</a:t>
            </a:r>
            <a:r>
              <a:rPr lang="en-US" sz="1200" b="1" dirty="0">
                <a:solidFill>
                  <a:schemeClr val="tx1"/>
                </a:solidFill>
              </a:rPr>
              <a:t> Suri: </a:t>
            </a:r>
            <a:r>
              <a:rPr lang="en-US" sz="1200" b="1" dirty="0">
                <a:solidFill>
                  <a:srgbClr val="0070C0"/>
                </a:solidFill>
              </a:rPr>
              <a:t>"With conviction, the lords of </a:t>
            </a:r>
            <a:r>
              <a:rPr lang="en-US" sz="1200" b="1" dirty="0" err="1">
                <a:solidFill>
                  <a:srgbClr val="0070C0"/>
                </a:solidFill>
              </a:rPr>
              <a:t>Yogins</a:t>
            </a:r>
            <a:r>
              <a:rPr lang="en-US" sz="1200" b="1" dirty="0">
                <a:solidFill>
                  <a:srgbClr val="0070C0"/>
                </a:solidFill>
              </a:rPr>
              <a:t> have in our doctrine defined yoga as the             concurrence (</a:t>
            </a:r>
            <a:r>
              <a:rPr lang="en-US" sz="1200" b="1" dirty="0" err="1">
                <a:solidFill>
                  <a:srgbClr val="0070C0"/>
                </a:solidFill>
              </a:rPr>
              <a:t>sambandhah</a:t>
            </a:r>
            <a:r>
              <a:rPr lang="en-US" sz="1200" b="1" dirty="0">
                <a:solidFill>
                  <a:srgbClr val="0070C0"/>
                </a:solidFill>
              </a:rPr>
              <a:t>) of the three [correct knowledge (</a:t>
            </a:r>
            <a:r>
              <a:rPr lang="en-US" sz="1200" b="1" dirty="0" err="1">
                <a:solidFill>
                  <a:srgbClr val="0070C0"/>
                </a:solidFill>
              </a:rPr>
              <a:t>sajjñana</a:t>
            </a:r>
            <a:r>
              <a:rPr lang="en-US" sz="1200" b="1" dirty="0">
                <a:solidFill>
                  <a:srgbClr val="0070C0"/>
                </a:solidFill>
              </a:rPr>
              <a:t>), correct doctrine (</a:t>
            </a:r>
            <a:r>
              <a:rPr lang="en-US" sz="1200" b="1" dirty="0" err="1">
                <a:solidFill>
                  <a:srgbClr val="0070C0"/>
                </a:solidFill>
              </a:rPr>
              <a:t>saddarsana</a:t>
            </a:r>
            <a:r>
              <a:rPr lang="en-US" sz="1200" b="1" dirty="0">
                <a:solidFill>
                  <a:srgbClr val="0070C0"/>
                </a:solidFill>
              </a:rPr>
              <a:t>) and correct conduct (</a:t>
            </a:r>
            <a:r>
              <a:rPr lang="en-US" sz="1200" b="1" dirty="0" err="1">
                <a:solidFill>
                  <a:srgbClr val="0070C0"/>
                </a:solidFill>
              </a:rPr>
              <a:t>saccaritra</a:t>
            </a:r>
            <a:r>
              <a:rPr lang="en-US" sz="1200" b="1" dirty="0">
                <a:solidFill>
                  <a:srgbClr val="0070C0"/>
                </a:solidFill>
              </a:rPr>
              <a:t>)] </a:t>
            </a:r>
          </a:p>
          <a:p>
            <a:pPr algn="just">
              <a:lnSpc>
                <a:spcPct val="170000"/>
              </a:lnSpc>
            </a:pPr>
            <a:r>
              <a:rPr lang="en-US" sz="1200" b="1" dirty="0">
                <a:solidFill>
                  <a:schemeClr val="tx1"/>
                </a:solidFill>
              </a:rPr>
              <a:t>5. </a:t>
            </a:r>
            <a:r>
              <a:rPr lang="en-US" sz="1200" b="1" dirty="0" err="1">
                <a:solidFill>
                  <a:schemeClr val="tx1"/>
                </a:solidFill>
              </a:rPr>
              <a:t>Brahmasutra-bhasya</a:t>
            </a:r>
            <a:r>
              <a:rPr lang="en-US" sz="1200" b="1" dirty="0">
                <a:solidFill>
                  <a:schemeClr val="tx1"/>
                </a:solidFill>
              </a:rPr>
              <a:t> of </a:t>
            </a:r>
            <a:r>
              <a:rPr lang="en-US" sz="1200" b="1" dirty="0" err="1">
                <a:solidFill>
                  <a:schemeClr val="tx1"/>
                </a:solidFill>
              </a:rPr>
              <a:t>Adi</a:t>
            </a:r>
            <a:r>
              <a:rPr lang="en-US" sz="1200" b="1" dirty="0">
                <a:solidFill>
                  <a:schemeClr val="tx1"/>
                </a:solidFill>
              </a:rPr>
              <a:t> </a:t>
            </a:r>
            <a:r>
              <a:rPr lang="en-US" sz="1200" b="1" dirty="0" err="1">
                <a:solidFill>
                  <a:schemeClr val="tx1"/>
                </a:solidFill>
              </a:rPr>
              <a:t>Shankara</a:t>
            </a:r>
            <a:r>
              <a:rPr lang="en-US" sz="1200" b="1" dirty="0">
                <a:solidFill>
                  <a:schemeClr val="tx1"/>
                </a:solidFill>
              </a:rPr>
              <a:t>:</a:t>
            </a:r>
            <a:r>
              <a:rPr lang="en-US" sz="1200" b="1" dirty="0">
                <a:solidFill>
                  <a:srgbClr val="0070C0"/>
                </a:solidFill>
              </a:rPr>
              <a:t> "It is said in the treatises on yoga: 'Yoga is the means of perceiving reality'                                       (</a:t>
            </a:r>
            <a:r>
              <a:rPr lang="en-US" sz="1200" b="1" dirty="0" err="1">
                <a:solidFill>
                  <a:srgbClr val="0070C0"/>
                </a:solidFill>
              </a:rPr>
              <a:t>atha</a:t>
            </a:r>
            <a:r>
              <a:rPr lang="en-US" sz="1200" b="1" dirty="0">
                <a:solidFill>
                  <a:srgbClr val="0070C0"/>
                </a:solidFill>
              </a:rPr>
              <a:t> </a:t>
            </a:r>
            <a:r>
              <a:rPr lang="en-US" sz="1200" b="1" dirty="0" err="1">
                <a:solidFill>
                  <a:srgbClr val="0070C0"/>
                </a:solidFill>
              </a:rPr>
              <a:t>tattvadarsanabhyupāyo</a:t>
            </a:r>
            <a:r>
              <a:rPr lang="en-US" sz="1200" b="1" dirty="0">
                <a:solidFill>
                  <a:srgbClr val="0070C0"/>
                </a:solidFill>
              </a:rPr>
              <a:t> </a:t>
            </a:r>
            <a:r>
              <a:rPr lang="en-US" sz="1200" b="1" dirty="0" err="1">
                <a:solidFill>
                  <a:srgbClr val="0070C0"/>
                </a:solidFill>
              </a:rPr>
              <a:t>yogah</a:t>
            </a:r>
            <a:r>
              <a:rPr lang="en-US" sz="1200" b="1" dirty="0">
                <a:solidFill>
                  <a:srgbClr val="0070C0"/>
                </a:solidFill>
              </a:rPr>
              <a:t>)"</a:t>
            </a:r>
          </a:p>
          <a:p>
            <a:pPr algn="just">
              <a:lnSpc>
                <a:spcPct val="170000"/>
              </a:lnSpc>
            </a:pPr>
            <a:r>
              <a:rPr lang="en-US" sz="1200" b="1" dirty="0">
                <a:solidFill>
                  <a:schemeClr val="tx1"/>
                </a:solidFill>
              </a:rPr>
              <a:t>6. </a:t>
            </a:r>
            <a:r>
              <a:rPr lang="en-US" sz="1200" b="1" dirty="0" err="1">
                <a:solidFill>
                  <a:schemeClr val="tx1"/>
                </a:solidFill>
              </a:rPr>
              <a:t>Malinivijayottara</a:t>
            </a:r>
            <a:r>
              <a:rPr lang="en-US" sz="1200" b="1" dirty="0">
                <a:solidFill>
                  <a:schemeClr val="tx1"/>
                </a:solidFill>
              </a:rPr>
              <a:t> Tantra, one of the primary authorities in non-dual Kashmir Shaivism: </a:t>
            </a:r>
            <a:r>
              <a:rPr lang="en-US" sz="1200" b="1" dirty="0">
                <a:solidFill>
                  <a:srgbClr val="0070C0"/>
                </a:solidFill>
              </a:rPr>
              <a:t>"Yoga is said to be the oneness of one entity with another."</a:t>
            </a:r>
          </a:p>
          <a:p>
            <a:pPr algn="just">
              <a:lnSpc>
                <a:spcPct val="170000"/>
              </a:lnSpc>
            </a:pPr>
            <a:r>
              <a:rPr lang="en-US" sz="1200" b="1" dirty="0">
                <a:solidFill>
                  <a:schemeClr val="tx1"/>
                </a:solidFill>
              </a:rPr>
              <a:t>7. </a:t>
            </a:r>
            <a:r>
              <a:rPr lang="en-US" sz="1200" b="1" dirty="0" err="1">
                <a:solidFill>
                  <a:schemeClr val="tx1"/>
                </a:solidFill>
              </a:rPr>
              <a:t>Mrgendratantravrtti</a:t>
            </a:r>
            <a:r>
              <a:rPr lang="en-US" sz="1200" b="1" dirty="0">
                <a:solidFill>
                  <a:schemeClr val="tx1"/>
                </a:solidFill>
              </a:rPr>
              <a:t>, of the Shaiva </a:t>
            </a:r>
            <a:r>
              <a:rPr lang="en-US" sz="1200" b="1" dirty="0" err="1">
                <a:solidFill>
                  <a:schemeClr val="tx1"/>
                </a:solidFill>
              </a:rPr>
              <a:t>Siddhanta</a:t>
            </a:r>
            <a:r>
              <a:rPr lang="en-US" sz="1200" b="1" dirty="0">
                <a:solidFill>
                  <a:schemeClr val="tx1"/>
                </a:solidFill>
              </a:rPr>
              <a:t> scholar </a:t>
            </a:r>
            <a:r>
              <a:rPr lang="en-US" sz="1200" b="1" dirty="0" err="1">
                <a:solidFill>
                  <a:schemeClr val="tx1"/>
                </a:solidFill>
              </a:rPr>
              <a:t>Narayanakantha</a:t>
            </a:r>
            <a:r>
              <a:rPr lang="en-US" sz="1200" b="1" dirty="0">
                <a:solidFill>
                  <a:schemeClr val="tx1"/>
                </a:solidFill>
              </a:rPr>
              <a:t>: </a:t>
            </a:r>
            <a:r>
              <a:rPr lang="en-US" sz="1200" b="1" dirty="0">
                <a:solidFill>
                  <a:srgbClr val="0070C0"/>
                </a:solidFill>
              </a:rPr>
              <a:t>"To have self-mastery is to be a </a:t>
            </a:r>
            <a:r>
              <a:rPr lang="en-US" sz="1200" b="1" dirty="0" err="1">
                <a:solidFill>
                  <a:srgbClr val="0070C0"/>
                </a:solidFill>
              </a:rPr>
              <a:t>Yogin</a:t>
            </a:r>
            <a:r>
              <a:rPr lang="en-US" sz="1200" b="1" dirty="0">
                <a:solidFill>
                  <a:srgbClr val="0070C0"/>
                </a:solidFill>
              </a:rPr>
              <a:t>. The term </a:t>
            </a:r>
            <a:r>
              <a:rPr lang="en-US" sz="1200" b="1" dirty="0" err="1">
                <a:solidFill>
                  <a:srgbClr val="0070C0"/>
                </a:solidFill>
              </a:rPr>
              <a:t>Yogin</a:t>
            </a:r>
            <a:r>
              <a:rPr lang="en-US" sz="1200" b="1" dirty="0">
                <a:solidFill>
                  <a:srgbClr val="0070C0"/>
                </a:solidFill>
              </a:rPr>
              <a:t> means "one who is necessarily "conjoined with" the manifestation of his nature...the Siva-state (</a:t>
            </a:r>
            <a:r>
              <a:rPr lang="en-US" sz="1200" b="1" dirty="0" err="1">
                <a:solidFill>
                  <a:srgbClr val="0070C0"/>
                </a:solidFill>
              </a:rPr>
              <a:t>sivatvam</a:t>
            </a:r>
            <a:r>
              <a:rPr lang="en-US" sz="1200" b="1" dirty="0">
                <a:solidFill>
                  <a:srgbClr val="0070C0"/>
                </a:solidFill>
              </a:rPr>
              <a:t>)"</a:t>
            </a:r>
          </a:p>
          <a:p>
            <a:pPr algn="just">
              <a:lnSpc>
                <a:spcPct val="170000"/>
              </a:lnSpc>
            </a:pPr>
            <a:r>
              <a:rPr lang="en-US" sz="1200" b="1" dirty="0">
                <a:solidFill>
                  <a:schemeClr val="tx1"/>
                </a:solidFill>
              </a:rPr>
              <a:t>8. </a:t>
            </a:r>
            <a:r>
              <a:rPr lang="en-US" sz="1200" b="1" dirty="0" err="1">
                <a:solidFill>
                  <a:schemeClr val="tx1"/>
                </a:solidFill>
              </a:rPr>
              <a:t>Saradatilaka</a:t>
            </a:r>
            <a:r>
              <a:rPr lang="en-US" sz="1200" b="1" dirty="0">
                <a:solidFill>
                  <a:schemeClr val="tx1"/>
                </a:solidFill>
              </a:rPr>
              <a:t> of </a:t>
            </a:r>
            <a:r>
              <a:rPr lang="en-US" sz="1200" b="1" dirty="0" err="1">
                <a:solidFill>
                  <a:schemeClr val="tx1"/>
                </a:solidFill>
              </a:rPr>
              <a:t>Lakshmanadesikendra</a:t>
            </a:r>
            <a:r>
              <a:rPr lang="en-US" sz="1200" b="1" dirty="0">
                <a:solidFill>
                  <a:schemeClr val="tx1"/>
                </a:solidFill>
              </a:rPr>
              <a:t>, a </a:t>
            </a:r>
            <a:r>
              <a:rPr lang="en-US" sz="1200" b="1" dirty="0" err="1">
                <a:solidFill>
                  <a:schemeClr val="tx1"/>
                </a:solidFill>
              </a:rPr>
              <a:t>Sakta</a:t>
            </a:r>
            <a:r>
              <a:rPr lang="en-US" sz="1200" b="1" dirty="0">
                <a:solidFill>
                  <a:schemeClr val="tx1"/>
                </a:solidFill>
              </a:rPr>
              <a:t> Tantra work: </a:t>
            </a:r>
            <a:r>
              <a:rPr lang="en-US" sz="1200" b="1" dirty="0">
                <a:solidFill>
                  <a:srgbClr val="0070C0"/>
                </a:solidFill>
              </a:rPr>
              <a:t>"Yogic experts state that yoga is the oneness of the individual Self (</a:t>
            </a:r>
            <a:r>
              <a:rPr lang="en-US" sz="1200" b="1" dirty="0" err="1">
                <a:solidFill>
                  <a:srgbClr val="0070C0"/>
                </a:solidFill>
              </a:rPr>
              <a:t>jiva</a:t>
            </a:r>
            <a:r>
              <a:rPr lang="en-US" sz="1200" b="1" dirty="0">
                <a:solidFill>
                  <a:srgbClr val="0070C0"/>
                </a:solidFill>
              </a:rPr>
              <a:t>) with the atman. Others understand it to be the ascertainment of Siva and the Self as non-different. The scholars of the Agamas say that it is a Knowledge which is of the nature of Siva's Power. Other scholars say it is the knowledge of the primordial Self." </a:t>
            </a:r>
          </a:p>
          <a:p>
            <a:pPr algn="r">
              <a:lnSpc>
                <a:spcPct val="170000"/>
              </a:lnSpc>
            </a:pPr>
            <a:r>
              <a:rPr lang="en-US" sz="1200" b="1" dirty="0">
                <a:solidFill>
                  <a:srgbClr val="0070C0"/>
                </a:solidFill>
              </a:rPr>
              <a:t>(Wikipedia)</a:t>
            </a:r>
            <a:endParaRPr lang="en-IN" sz="1200" b="1" dirty="0">
              <a:solidFill>
                <a:srgbClr val="0070C0"/>
              </a:solidFill>
            </a:endParaRPr>
          </a:p>
          <a:p>
            <a:endParaRPr lang="en-IN" dirty="0"/>
          </a:p>
        </p:txBody>
      </p:sp>
    </p:spTree>
    <p:extLst>
      <p:ext uri="{BB962C8B-B14F-4D97-AF65-F5344CB8AC3E}">
        <p14:creationId xmlns:p14="http://schemas.microsoft.com/office/powerpoint/2010/main" val="385645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953" y="77118"/>
            <a:ext cx="10900709" cy="1003176"/>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fontScale="90000"/>
          </a:bodyPr>
          <a:lstStyle/>
          <a:p>
            <a:pPr algn="ctr"/>
            <a:r>
              <a:rPr lang="en-US" sz="6700" b="1" dirty="0">
                <a:solidFill>
                  <a:srgbClr val="FF0000"/>
                </a:solidFill>
                <a:latin typeface="Arial" panose="020B0604020202020204" pitchFamily="34" charset="0"/>
                <a:cs typeface="Arial" panose="020B0604020202020204" pitchFamily="34" charset="0"/>
              </a:rPr>
              <a:t>We need a definition of Yoga which is-</a:t>
            </a:r>
            <a:endParaRPr lang="en-IN" sz="5800" b="1" dirty="0">
              <a:solidFill>
                <a:srgbClr val="FF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B000884D-A98E-4066-A6E9-22FD7DD9C165}"/>
              </a:ext>
            </a:extLst>
          </p:cNvPr>
          <p:cNvSpPr/>
          <p:nvPr/>
        </p:nvSpPr>
        <p:spPr>
          <a:xfrm>
            <a:off x="3228954" y="2172293"/>
            <a:ext cx="8658246"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4400" dirty="0">
                <a:latin typeface="Arial" panose="020B0604020202020204" pitchFamily="34" charset="0"/>
                <a:cs typeface="Arial" panose="020B0604020202020204" pitchFamily="34" charset="0"/>
              </a:rPr>
              <a:t>  </a:t>
            </a:r>
            <a:r>
              <a:rPr lang="en-US" sz="4400" b="1" dirty="0">
                <a:solidFill>
                  <a:srgbClr val="0070C0"/>
                </a:solidFill>
                <a:latin typeface="Arial" panose="020B0604020202020204" pitchFamily="34" charset="0"/>
                <a:cs typeface="Arial" panose="020B0604020202020204" pitchFamily="34" charset="0"/>
              </a:rPr>
              <a:t>Aligned with other definitions</a:t>
            </a:r>
            <a:endParaRPr lang="en-IN" sz="4400" b="1" dirty="0">
              <a:solidFill>
                <a:srgbClr val="0070C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D2183AE-8B21-4374-BF0E-9384A45E055B}"/>
              </a:ext>
            </a:extLst>
          </p:cNvPr>
          <p:cNvSpPr/>
          <p:nvPr/>
        </p:nvSpPr>
        <p:spPr>
          <a:xfrm>
            <a:off x="3425422" y="3882151"/>
            <a:ext cx="8265309"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4400" dirty="0">
                <a:latin typeface="Arial" panose="020B0604020202020204" pitchFamily="34" charset="0"/>
                <a:cs typeface="Arial" panose="020B0604020202020204" pitchFamily="34" charset="0"/>
              </a:rPr>
              <a:t> </a:t>
            </a:r>
            <a:r>
              <a:rPr lang="en-US" sz="4400" b="1" dirty="0">
                <a:solidFill>
                  <a:srgbClr val="0070C0"/>
                </a:solidFill>
                <a:latin typeface="Arial" panose="020B0604020202020204" pitchFamily="34" charset="0"/>
                <a:cs typeface="Arial" panose="020B0604020202020204" pitchFamily="34" charset="0"/>
              </a:rPr>
              <a:t>Practical and Useful</a:t>
            </a:r>
            <a:endParaRPr lang="en-IN" sz="4400" b="1"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C77A546-C562-4492-BBB5-9BCD832C4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786" y="2287612"/>
            <a:ext cx="963168" cy="772541"/>
          </a:xfrm>
          <a:prstGeom prst="rect">
            <a:avLst/>
          </a:prstGeom>
        </p:spPr>
      </p:pic>
      <p:pic>
        <p:nvPicPr>
          <p:cNvPr id="12" name="Picture 11">
            <a:extLst>
              <a:ext uri="{FF2B5EF4-FFF2-40B4-BE49-F238E27FC236}">
                <a16:creationId xmlns:a16="http://schemas.microsoft.com/office/drawing/2014/main" id="{7B216817-3B7E-44B2-BB5C-32CE26743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636" y="4017980"/>
            <a:ext cx="959526" cy="731520"/>
          </a:xfrm>
          <a:prstGeom prst="rect">
            <a:avLst/>
          </a:prstGeom>
        </p:spPr>
      </p:pic>
    </p:spTree>
    <p:extLst>
      <p:ext uri="{BB962C8B-B14F-4D97-AF65-F5344CB8AC3E}">
        <p14:creationId xmlns:p14="http://schemas.microsoft.com/office/powerpoint/2010/main" val="107957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05" y="179950"/>
            <a:ext cx="10311788" cy="2322820"/>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4400" b="1" dirty="0">
                <a:solidFill>
                  <a:srgbClr val="FF0000"/>
                </a:solidFill>
                <a:latin typeface="Arial" panose="020B0604020202020204" pitchFamily="34" charset="0"/>
                <a:cs typeface="Arial" panose="020B0604020202020204" pitchFamily="34" charset="0"/>
              </a:rPr>
              <a:t>Yoga - To perceive the whole universe as an Integrated machine</a:t>
            </a:r>
            <a:endParaRPr lang="en-IN" sz="44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614" y="2023928"/>
            <a:ext cx="5621866" cy="4523268"/>
          </a:xfrm>
          <a:prstGeom prst="rect">
            <a:avLst/>
          </a:prstGeom>
          <a:ln>
            <a:noFill/>
          </a:ln>
          <a:effectLst>
            <a:softEdge rad="112500"/>
          </a:effectLst>
        </p:spPr>
      </p:pic>
      <p:graphicFrame>
        <p:nvGraphicFramePr>
          <p:cNvPr id="8" name="Diagram 7">
            <a:extLst>
              <a:ext uri="{FF2B5EF4-FFF2-40B4-BE49-F238E27FC236}">
                <a16:creationId xmlns:a16="http://schemas.microsoft.com/office/drawing/2014/main" id="{BFDA299A-CC8E-2D97-4CC6-DDCBB5276F6A}"/>
              </a:ext>
            </a:extLst>
          </p:cNvPr>
          <p:cNvGraphicFramePr/>
          <p:nvPr>
            <p:extLst>
              <p:ext uri="{D42A27DB-BD31-4B8C-83A1-F6EECF244321}">
                <p14:modId xmlns:p14="http://schemas.microsoft.com/office/powerpoint/2010/main" val="1487939383"/>
              </p:ext>
            </p:extLst>
          </p:nvPr>
        </p:nvGraphicFramePr>
        <p:xfrm>
          <a:off x="748937" y="2023928"/>
          <a:ext cx="2429692" cy="2008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a:extLst>
              <a:ext uri="{FF2B5EF4-FFF2-40B4-BE49-F238E27FC236}">
                <a16:creationId xmlns:a16="http://schemas.microsoft.com/office/drawing/2014/main" id="{C6BED269-2271-5247-C3BC-0E91F5EEA043}"/>
              </a:ext>
            </a:extLst>
          </p:cNvPr>
          <p:cNvSpPr/>
          <p:nvPr/>
        </p:nvSpPr>
        <p:spPr>
          <a:xfrm>
            <a:off x="5829028" y="3230947"/>
            <a:ext cx="533944" cy="396105"/>
          </a:xfrm>
          <a:prstGeom prst="ellipse">
            <a:avLst/>
          </a:prstGeom>
          <a:blipFill rotWithShape="0">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25000" b="-25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4069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442A-18ED-AB11-7EBB-46D90EC6639F}"/>
              </a:ext>
            </a:extLst>
          </p:cNvPr>
          <p:cNvSpPr>
            <a:spLocks noGrp="1"/>
          </p:cNvSpPr>
          <p:nvPr>
            <p:ph type="title"/>
          </p:nvPr>
        </p:nvSpPr>
        <p:spPr>
          <a:xfrm>
            <a:off x="1746607" y="461850"/>
            <a:ext cx="9747731" cy="1280890"/>
          </a:xfrm>
        </p:spPr>
        <p:txBody>
          <a:bodyPr>
            <a:normAutofit fontScale="90000"/>
          </a:bodyPr>
          <a:lstStyle/>
          <a:p>
            <a:r>
              <a:rPr lang="en-IN" sz="6000" b="1" dirty="0">
                <a:solidFill>
                  <a:srgbClr val="FF0000"/>
                </a:solidFill>
                <a:latin typeface="Arial" panose="020B0604020202020204" pitchFamily="34" charset="0"/>
                <a:cs typeface="Arial" panose="020B0604020202020204" pitchFamily="34" charset="0"/>
              </a:rPr>
              <a:t>The effect of having the Yoga Perspective</a:t>
            </a:r>
            <a:br>
              <a:rPr lang="en-IN" sz="6000" b="1" dirty="0">
                <a:solidFill>
                  <a:srgbClr val="FF0000"/>
                </a:solidFill>
                <a:latin typeface="Arial" panose="020B0604020202020204" pitchFamily="34" charset="0"/>
                <a:cs typeface="Arial" panose="020B0604020202020204" pitchFamily="34" charset="0"/>
              </a:rPr>
            </a:br>
            <a:br>
              <a:rPr lang="en-IN" sz="6000" b="1" dirty="0">
                <a:solidFill>
                  <a:srgbClr val="FF0000"/>
                </a:solidFill>
                <a:latin typeface="Arial" panose="020B0604020202020204" pitchFamily="34" charset="0"/>
                <a:cs typeface="Arial" panose="020B0604020202020204" pitchFamily="34" charset="0"/>
              </a:rPr>
            </a:br>
            <a:endParaRPr lang="en-IN" sz="6000" b="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E9EEAF7-738E-CA36-E48F-9D37544AA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39" y="2413819"/>
            <a:ext cx="621990" cy="498888"/>
          </a:xfrm>
          <a:prstGeom prst="rect">
            <a:avLst/>
          </a:prstGeom>
        </p:spPr>
      </p:pic>
      <p:sp>
        <p:nvSpPr>
          <p:cNvPr id="7" name="Rectangle: Rounded Corners 6">
            <a:extLst>
              <a:ext uri="{FF2B5EF4-FFF2-40B4-BE49-F238E27FC236}">
                <a16:creationId xmlns:a16="http://schemas.microsoft.com/office/drawing/2014/main" id="{0B80D414-6E9B-4858-7012-F8073ABDAA66}"/>
              </a:ext>
            </a:extLst>
          </p:cNvPr>
          <p:cNvSpPr/>
          <p:nvPr/>
        </p:nvSpPr>
        <p:spPr>
          <a:xfrm>
            <a:off x="3448046" y="2406587"/>
            <a:ext cx="4845766" cy="53457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3200" b="1" dirty="0">
                <a:solidFill>
                  <a:srgbClr val="0070C0"/>
                </a:solidFill>
                <a:latin typeface="Arial" panose="020B0604020202020204" pitchFamily="34" charset="0"/>
                <a:cs typeface="Arial" panose="020B0604020202020204" pitchFamily="34" charset="0"/>
              </a:rPr>
              <a:t>Not being a doer</a:t>
            </a:r>
            <a:endParaRPr lang="en-US" sz="32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11" name="Rectangle: Rounded Corners 10">
            <a:extLst>
              <a:ext uri="{FF2B5EF4-FFF2-40B4-BE49-F238E27FC236}">
                <a16:creationId xmlns:a16="http://schemas.microsoft.com/office/drawing/2014/main" id="{14D89165-3C5B-3238-9D0D-C9032D070C61}"/>
              </a:ext>
            </a:extLst>
          </p:cNvPr>
          <p:cNvSpPr/>
          <p:nvPr/>
        </p:nvSpPr>
        <p:spPr>
          <a:xfrm>
            <a:off x="3340757" y="3041178"/>
            <a:ext cx="7381426" cy="53457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Not being an owner</a:t>
            </a:r>
            <a:endParaRPr lang="en-IN" sz="3200" b="1" dirty="0">
              <a:solidFill>
                <a:srgbClr val="0070C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BB1A40F-EF60-35BA-6ED9-47251D237422}"/>
              </a:ext>
            </a:extLst>
          </p:cNvPr>
          <p:cNvSpPr/>
          <p:nvPr/>
        </p:nvSpPr>
        <p:spPr>
          <a:xfrm>
            <a:off x="3340757" y="3675769"/>
            <a:ext cx="6462721" cy="53457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Non discrimination</a:t>
            </a:r>
            <a:endParaRPr lang="en-IN" sz="3200" b="1" dirty="0">
              <a:solidFill>
                <a:srgbClr val="0070C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2244E827-441A-07D4-8C00-7835051361E7}"/>
              </a:ext>
            </a:extLst>
          </p:cNvPr>
          <p:cNvSpPr/>
          <p:nvPr/>
        </p:nvSpPr>
        <p:spPr>
          <a:xfrm>
            <a:off x="3340757" y="4310360"/>
            <a:ext cx="7859046" cy="53457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Gratefulness</a:t>
            </a:r>
            <a:endParaRPr lang="en-IN" sz="3200" b="1" dirty="0">
              <a:solidFill>
                <a:srgbClr val="0070C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A600DD1-1B30-74AB-85C5-6A346DD76668}"/>
              </a:ext>
            </a:extLst>
          </p:cNvPr>
          <p:cNvSpPr/>
          <p:nvPr/>
        </p:nvSpPr>
        <p:spPr>
          <a:xfrm>
            <a:off x="3340757" y="4944951"/>
            <a:ext cx="7644471" cy="53457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Humility</a:t>
            </a:r>
            <a:endParaRPr lang="en-IN" sz="3200" b="1" dirty="0">
              <a:solidFill>
                <a:srgbClr val="0070C0"/>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FABD936-F97C-46D1-A897-53EEFDA76480}"/>
              </a:ext>
            </a:extLst>
          </p:cNvPr>
          <p:cNvSpPr/>
          <p:nvPr/>
        </p:nvSpPr>
        <p:spPr>
          <a:xfrm>
            <a:off x="3340756" y="5579542"/>
            <a:ext cx="7644471" cy="53457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Connectedness</a:t>
            </a:r>
            <a:endParaRPr lang="en-IN" sz="3200" b="1" dirty="0">
              <a:solidFill>
                <a:srgbClr val="0070C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B3C5F6E-DF68-43F5-89FB-26DAE3489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195" y="3059019"/>
            <a:ext cx="621990" cy="498888"/>
          </a:xfrm>
          <a:prstGeom prst="rect">
            <a:avLst/>
          </a:prstGeom>
        </p:spPr>
      </p:pic>
      <p:pic>
        <p:nvPicPr>
          <p:cNvPr id="23" name="Picture 22">
            <a:extLst>
              <a:ext uri="{FF2B5EF4-FFF2-40B4-BE49-F238E27FC236}">
                <a16:creationId xmlns:a16="http://schemas.microsoft.com/office/drawing/2014/main" id="{6F8291D2-413A-4FF9-A692-8170741AC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153" y="3744965"/>
            <a:ext cx="621990" cy="498888"/>
          </a:xfrm>
          <a:prstGeom prst="rect">
            <a:avLst/>
          </a:prstGeom>
        </p:spPr>
      </p:pic>
      <p:pic>
        <p:nvPicPr>
          <p:cNvPr id="25" name="Picture 24">
            <a:extLst>
              <a:ext uri="{FF2B5EF4-FFF2-40B4-BE49-F238E27FC236}">
                <a16:creationId xmlns:a16="http://schemas.microsoft.com/office/drawing/2014/main" id="{47169587-6311-41DD-B538-1A9A13A08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195" y="4389751"/>
            <a:ext cx="654387" cy="498889"/>
          </a:xfrm>
          <a:prstGeom prst="rect">
            <a:avLst/>
          </a:prstGeom>
        </p:spPr>
      </p:pic>
      <p:pic>
        <p:nvPicPr>
          <p:cNvPr id="27" name="Picture 26">
            <a:extLst>
              <a:ext uri="{FF2B5EF4-FFF2-40B4-BE49-F238E27FC236}">
                <a16:creationId xmlns:a16="http://schemas.microsoft.com/office/drawing/2014/main" id="{BC0C348D-ED5E-4A1D-AA6D-E6B7BACD7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394" y="5595544"/>
            <a:ext cx="654387" cy="502566"/>
          </a:xfrm>
          <a:prstGeom prst="rect">
            <a:avLst/>
          </a:prstGeom>
        </p:spPr>
      </p:pic>
      <p:pic>
        <p:nvPicPr>
          <p:cNvPr id="21" name="Picture 20">
            <a:extLst>
              <a:ext uri="{FF2B5EF4-FFF2-40B4-BE49-F238E27FC236}">
                <a16:creationId xmlns:a16="http://schemas.microsoft.com/office/drawing/2014/main" id="{E41B99B5-9EA9-46B4-B637-E9937AEDB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240" y="5019367"/>
            <a:ext cx="654387" cy="502566"/>
          </a:xfrm>
          <a:prstGeom prst="rect">
            <a:avLst/>
          </a:prstGeom>
        </p:spPr>
      </p:pic>
    </p:spTree>
    <p:extLst>
      <p:ext uri="{BB962C8B-B14F-4D97-AF65-F5344CB8AC3E}">
        <p14:creationId xmlns:p14="http://schemas.microsoft.com/office/powerpoint/2010/main" val="156870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277C-82AD-FC8C-444F-CCA610FE0ABB}"/>
              </a:ext>
            </a:extLst>
          </p:cNvPr>
          <p:cNvSpPr>
            <a:spLocks noGrp="1"/>
          </p:cNvSpPr>
          <p:nvPr>
            <p:ph type="title"/>
          </p:nvPr>
        </p:nvSpPr>
        <p:spPr>
          <a:xfrm>
            <a:off x="2264152" y="675480"/>
            <a:ext cx="8911687" cy="1280890"/>
          </a:xfrm>
        </p:spPr>
        <p:txBody>
          <a:bodyPr>
            <a:normAutofit fontScale="90000"/>
          </a:bodyPr>
          <a:lstStyle/>
          <a:p>
            <a:r>
              <a:rPr lang="en-IN" sz="6700" b="1" dirty="0">
                <a:solidFill>
                  <a:srgbClr val="FF0000"/>
                </a:solidFill>
                <a:latin typeface="Arial" panose="020B0604020202020204" pitchFamily="34" charset="0"/>
                <a:cs typeface="Arial" panose="020B0604020202020204" pitchFamily="34" charset="0"/>
              </a:rPr>
              <a:t>Hypothesis</a:t>
            </a:r>
            <a:br>
              <a:rPr lang="en-IN" sz="5400" b="1" dirty="0">
                <a:solidFill>
                  <a:srgbClr val="FF0000"/>
                </a:solidFill>
                <a:latin typeface="Arial" panose="020B0604020202020204" pitchFamily="34" charset="0"/>
                <a:cs typeface="Arial" panose="020B0604020202020204" pitchFamily="34" charset="0"/>
              </a:rPr>
            </a:br>
            <a:br>
              <a:rPr lang="en-IN" sz="5400" b="1" dirty="0">
                <a:solidFill>
                  <a:srgbClr val="FF0000"/>
                </a:solidFill>
                <a:latin typeface="Arial" panose="020B0604020202020204" pitchFamily="34" charset="0"/>
                <a:cs typeface="Arial" panose="020B0604020202020204" pitchFamily="34" charset="0"/>
              </a:rPr>
            </a:br>
            <a:br>
              <a:rPr lang="en-IN" sz="5400" b="1" dirty="0">
                <a:solidFill>
                  <a:srgbClr val="FF0000"/>
                </a:solidFill>
                <a:latin typeface="Arial" panose="020B0604020202020204" pitchFamily="34" charset="0"/>
                <a:cs typeface="Arial" panose="020B0604020202020204" pitchFamily="34" charset="0"/>
              </a:rPr>
            </a:br>
            <a:endParaRPr lang="en-IN" sz="5400" b="1" dirty="0">
              <a:solidFill>
                <a:srgbClr val="FF000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8521B0A2-F7EC-25C5-5066-50611D693CCB}"/>
              </a:ext>
            </a:extLst>
          </p:cNvPr>
          <p:cNvSpPr/>
          <p:nvPr/>
        </p:nvSpPr>
        <p:spPr>
          <a:xfrm>
            <a:off x="3452117" y="2474260"/>
            <a:ext cx="8075487"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Being connected is the key to happiness</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pic>
        <p:nvPicPr>
          <p:cNvPr id="11" name="Picture 10">
            <a:extLst>
              <a:ext uri="{FF2B5EF4-FFF2-40B4-BE49-F238E27FC236}">
                <a16:creationId xmlns:a16="http://schemas.microsoft.com/office/drawing/2014/main" id="{69E1E8FD-4713-29C9-7CAE-EF4CDDF75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319" y="2474260"/>
            <a:ext cx="963168" cy="772541"/>
          </a:xfrm>
          <a:prstGeom prst="rect">
            <a:avLst/>
          </a:prstGeom>
        </p:spPr>
      </p:pic>
    </p:spTree>
    <p:extLst>
      <p:ext uri="{BB962C8B-B14F-4D97-AF65-F5344CB8AC3E}">
        <p14:creationId xmlns:p14="http://schemas.microsoft.com/office/powerpoint/2010/main" val="123898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7640-52F7-0205-0EC7-BEA7B4389252}"/>
              </a:ext>
            </a:extLst>
          </p:cNvPr>
          <p:cNvSpPr>
            <a:spLocks noGrp="1"/>
          </p:cNvSpPr>
          <p:nvPr>
            <p:ph type="title"/>
          </p:nvPr>
        </p:nvSpPr>
        <p:spPr>
          <a:xfrm>
            <a:off x="1695236" y="356236"/>
            <a:ext cx="9801546" cy="1046238"/>
          </a:xfrm>
        </p:spPr>
        <p:txBody>
          <a:bodyPr>
            <a:normAutofit fontScale="90000"/>
          </a:bodyPr>
          <a:lstStyle/>
          <a:p>
            <a:r>
              <a:rPr lang="en-IN" sz="5300" b="1" dirty="0">
                <a:solidFill>
                  <a:srgbClr val="FF0000"/>
                </a:solidFill>
                <a:latin typeface="Arial" panose="020B0604020202020204" pitchFamily="34" charset="0"/>
                <a:cs typeface="Arial" panose="020B0604020202020204" pitchFamily="34" charset="0"/>
              </a:rPr>
              <a:t>Ways to enhance connectedness</a:t>
            </a:r>
            <a:r>
              <a:rPr lang="en-IN" dirty="0"/>
              <a:t>	</a:t>
            </a:r>
          </a:p>
        </p:txBody>
      </p:sp>
      <p:sp>
        <p:nvSpPr>
          <p:cNvPr id="6" name="Rectangle: Rounded Corners 5">
            <a:extLst>
              <a:ext uri="{FF2B5EF4-FFF2-40B4-BE49-F238E27FC236}">
                <a16:creationId xmlns:a16="http://schemas.microsoft.com/office/drawing/2014/main" id="{6DA450F8-E1E5-94E7-F22E-D578C4275E50}"/>
              </a:ext>
            </a:extLst>
          </p:cNvPr>
          <p:cNvSpPr/>
          <p:nvPr/>
        </p:nvSpPr>
        <p:spPr>
          <a:xfrm>
            <a:off x="3251770" y="1490421"/>
            <a:ext cx="741794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To give</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pic>
        <p:nvPicPr>
          <p:cNvPr id="7" name="Picture 6">
            <a:extLst>
              <a:ext uri="{FF2B5EF4-FFF2-40B4-BE49-F238E27FC236}">
                <a16:creationId xmlns:a16="http://schemas.microsoft.com/office/drawing/2014/main" id="{CBEA8A69-A988-955D-AB09-7A0698B9B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562" y="1605738"/>
            <a:ext cx="963168" cy="772541"/>
          </a:xfrm>
          <a:prstGeom prst="rect">
            <a:avLst/>
          </a:prstGeom>
        </p:spPr>
      </p:pic>
      <p:sp>
        <p:nvSpPr>
          <p:cNvPr id="9" name="Rectangle: Rounded Corners 8">
            <a:extLst>
              <a:ext uri="{FF2B5EF4-FFF2-40B4-BE49-F238E27FC236}">
                <a16:creationId xmlns:a16="http://schemas.microsoft.com/office/drawing/2014/main" id="{DE98A801-E048-0AB1-6C2F-A7B704B186D8}"/>
              </a:ext>
            </a:extLst>
          </p:cNvPr>
          <p:cNvSpPr/>
          <p:nvPr/>
        </p:nvSpPr>
        <p:spPr>
          <a:xfrm>
            <a:off x="4253501" y="2491326"/>
            <a:ext cx="5414481"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Time</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10" name="Rectangle: Rounded Corners 9">
            <a:extLst>
              <a:ext uri="{FF2B5EF4-FFF2-40B4-BE49-F238E27FC236}">
                <a16:creationId xmlns:a16="http://schemas.microsoft.com/office/drawing/2014/main" id="{5B48AC96-F1A0-0D3F-90FF-8B34A96D7DBF}"/>
              </a:ext>
            </a:extLst>
          </p:cNvPr>
          <p:cNvSpPr/>
          <p:nvPr/>
        </p:nvSpPr>
        <p:spPr>
          <a:xfrm>
            <a:off x="4335694" y="3135997"/>
            <a:ext cx="741794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Respect</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11" name="Rectangle: Rounded Corners 10">
            <a:extLst>
              <a:ext uri="{FF2B5EF4-FFF2-40B4-BE49-F238E27FC236}">
                <a16:creationId xmlns:a16="http://schemas.microsoft.com/office/drawing/2014/main" id="{E3CA0959-E8AE-B123-C9A4-2D6C9F009FE0}"/>
              </a:ext>
            </a:extLst>
          </p:cNvPr>
          <p:cNvSpPr/>
          <p:nvPr/>
        </p:nvSpPr>
        <p:spPr>
          <a:xfrm>
            <a:off x="4335694" y="3839336"/>
            <a:ext cx="741794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Love</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12" name="Rectangle: Rounded Corners 11">
            <a:extLst>
              <a:ext uri="{FF2B5EF4-FFF2-40B4-BE49-F238E27FC236}">
                <a16:creationId xmlns:a16="http://schemas.microsoft.com/office/drawing/2014/main" id="{7A3CB3BA-EF0A-4EC9-7FAC-23D3A54B848F}"/>
              </a:ext>
            </a:extLst>
          </p:cNvPr>
          <p:cNvSpPr/>
          <p:nvPr/>
        </p:nvSpPr>
        <p:spPr>
          <a:xfrm>
            <a:off x="4253501" y="4506813"/>
            <a:ext cx="741794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Care</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13" name="Rectangle: Rounded Corners 12">
            <a:extLst>
              <a:ext uri="{FF2B5EF4-FFF2-40B4-BE49-F238E27FC236}">
                <a16:creationId xmlns:a16="http://schemas.microsoft.com/office/drawing/2014/main" id="{27FA26AB-77DF-322F-8E4F-AA0BD87A1D73}"/>
              </a:ext>
            </a:extLst>
          </p:cNvPr>
          <p:cNvSpPr/>
          <p:nvPr/>
        </p:nvSpPr>
        <p:spPr>
          <a:xfrm>
            <a:off x="4253501" y="5151484"/>
            <a:ext cx="741794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Smile</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14" name="Rectangle: Rounded Corners 13">
            <a:extLst>
              <a:ext uri="{FF2B5EF4-FFF2-40B4-BE49-F238E27FC236}">
                <a16:creationId xmlns:a16="http://schemas.microsoft.com/office/drawing/2014/main" id="{B221FC0F-2AA8-69CF-3FD6-EE42AAD6CDC9}"/>
              </a:ext>
            </a:extLst>
          </p:cNvPr>
          <p:cNvSpPr/>
          <p:nvPr/>
        </p:nvSpPr>
        <p:spPr>
          <a:xfrm>
            <a:off x="4253501" y="5854823"/>
            <a:ext cx="741794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Talk</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pic>
        <p:nvPicPr>
          <p:cNvPr id="16" name="Picture 15">
            <a:extLst>
              <a:ext uri="{FF2B5EF4-FFF2-40B4-BE49-F238E27FC236}">
                <a16:creationId xmlns:a16="http://schemas.microsoft.com/office/drawing/2014/main" id="{777008BA-CE4E-6366-2A32-77E0356C5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770" y="2664981"/>
            <a:ext cx="621587" cy="621587"/>
          </a:xfrm>
          <a:prstGeom prst="rect">
            <a:avLst/>
          </a:prstGeom>
        </p:spPr>
      </p:pic>
      <p:pic>
        <p:nvPicPr>
          <p:cNvPr id="17" name="Picture 16">
            <a:extLst>
              <a:ext uri="{FF2B5EF4-FFF2-40B4-BE49-F238E27FC236}">
                <a16:creationId xmlns:a16="http://schemas.microsoft.com/office/drawing/2014/main" id="{7C69CFFB-2A81-8FC5-D90C-F24EE12D1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768" y="3355372"/>
            <a:ext cx="621587" cy="621587"/>
          </a:xfrm>
          <a:prstGeom prst="rect">
            <a:avLst/>
          </a:prstGeom>
        </p:spPr>
      </p:pic>
      <p:pic>
        <p:nvPicPr>
          <p:cNvPr id="18" name="Picture 17">
            <a:extLst>
              <a:ext uri="{FF2B5EF4-FFF2-40B4-BE49-F238E27FC236}">
                <a16:creationId xmlns:a16="http://schemas.microsoft.com/office/drawing/2014/main" id="{A10B999D-3A0E-80D3-9419-DE1ACA0F4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768" y="4067198"/>
            <a:ext cx="621587" cy="621587"/>
          </a:xfrm>
          <a:prstGeom prst="rect">
            <a:avLst/>
          </a:prstGeom>
        </p:spPr>
      </p:pic>
      <p:pic>
        <p:nvPicPr>
          <p:cNvPr id="19" name="Picture 18">
            <a:extLst>
              <a:ext uri="{FF2B5EF4-FFF2-40B4-BE49-F238E27FC236}">
                <a16:creationId xmlns:a16="http://schemas.microsoft.com/office/drawing/2014/main" id="{9E5CDAE2-829A-1D5E-E7D6-A117160FB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768" y="4761362"/>
            <a:ext cx="621587" cy="621587"/>
          </a:xfrm>
          <a:prstGeom prst="rect">
            <a:avLst/>
          </a:prstGeom>
        </p:spPr>
      </p:pic>
      <p:pic>
        <p:nvPicPr>
          <p:cNvPr id="20" name="Picture 19">
            <a:extLst>
              <a:ext uri="{FF2B5EF4-FFF2-40B4-BE49-F238E27FC236}">
                <a16:creationId xmlns:a16="http://schemas.microsoft.com/office/drawing/2014/main" id="{27BA2988-D869-96EA-5216-501372C3B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768" y="5427773"/>
            <a:ext cx="621587" cy="621587"/>
          </a:xfrm>
          <a:prstGeom prst="rect">
            <a:avLst/>
          </a:prstGeom>
        </p:spPr>
      </p:pic>
      <p:pic>
        <p:nvPicPr>
          <p:cNvPr id="21" name="Picture 20">
            <a:extLst>
              <a:ext uri="{FF2B5EF4-FFF2-40B4-BE49-F238E27FC236}">
                <a16:creationId xmlns:a16="http://schemas.microsoft.com/office/drawing/2014/main" id="{7A5F9A41-38DE-516A-D905-F759844C7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196" y="6141094"/>
            <a:ext cx="621587" cy="621587"/>
          </a:xfrm>
          <a:prstGeom prst="rect">
            <a:avLst/>
          </a:prstGeom>
        </p:spPr>
      </p:pic>
    </p:spTree>
    <p:extLst>
      <p:ext uri="{BB962C8B-B14F-4D97-AF65-F5344CB8AC3E}">
        <p14:creationId xmlns:p14="http://schemas.microsoft.com/office/powerpoint/2010/main" val="190830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9B8986B-18C3-4778-BC14-D28DFC2B0308}"/>
              </a:ext>
            </a:extLst>
          </p:cNvPr>
          <p:cNvSpPr/>
          <p:nvPr/>
        </p:nvSpPr>
        <p:spPr>
          <a:xfrm>
            <a:off x="3824210" y="1883731"/>
            <a:ext cx="3543241"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pPr algn="ctr"/>
            <a:r>
              <a:rPr lang="en-US" sz="4000" b="1" dirty="0">
                <a:solidFill>
                  <a:srgbClr val="0070C0"/>
                </a:solidFill>
                <a:latin typeface="Arial" panose="020B0604020202020204" pitchFamily="34" charset="0"/>
              </a:rPr>
              <a:t>Karma Yoga</a:t>
            </a:r>
            <a:endParaRPr lang="en-US" sz="4000" b="1" dirty="0">
              <a:solidFill>
                <a:srgbClr val="0070C0"/>
              </a:solidFill>
              <a:latin typeface="Arial" panose="020B0604020202020204" pitchFamily="34" charset="0"/>
              <a:cs typeface="Arial" panose="020B0604020202020204" pitchFamily="34" charset="0"/>
            </a:endParaRPr>
          </a:p>
          <a:p>
            <a:pPr algn="l"/>
            <a:endParaRPr lang="en-IN" sz="4000" dirty="0">
              <a:latin typeface="Kruti Dev 011" panose="00000700000000000000" pitchFamily="2" charset="0"/>
            </a:endParaRPr>
          </a:p>
        </p:txBody>
      </p:sp>
      <p:sp>
        <p:nvSpPr>
          <p:cNvPr id="2" name="Title 1"/>
          <p:cNvSpPr>
            <a:spLocks noGrp="1"/>
          </p:cNvSpPr>
          <p:nvPr>
            <p:ph type="ctrTitle"/>
          </p:nvPr>
        </p:nvSpPr>
        <p:spPr>
          <a:xfrm>
            <a:off x="951503" y="251217"/>
            <a:ext cx="10924680" cy="905522"/>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Means to attain a </a:t>
            </a:r>
            <a:r>
              <a:rPr lang="en-US" sz="5200" b="1" dirty="0" err="1">
                <a:solidFill>
                  <a:srgbClr val="FF0000"/>
                </a:solidFill>
                <a:latin typeface="Arial" panose="020B0604020202020204" pitchFamily="34" charset="0"/>
                <a:cs typeface="Arial" panose="020B0604020202020204" pitchFamily="34" charset="0"/>
              </a:rPr>
              <a:t>Yaugik</a:t>
            </a:r>
            <a:r>
              <a:rPr lang="en-US" sz="5200" b="1" dirty="0">
                <a:solidFill>
                  <a:srgbClr val="FF0000"/>
                </a:solidFill>
                <a:latin typeface="Arial" panose="020B0604020202020204" pitchFamily="34" charset="0"/>
                <a:cs typeface="Arial" panose="020B0604020202020204" pitchFamily="34" charset="0"/>
              </a:rPr>
              <a:t> state</a:t>
            </a:r>
            <a:endParaRPr lang="en-IN" sz="5200" b="1" dirty="0">
              <a:solidFill>
                <a:srgbClr val="FF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F3246C67-2A94-4785-92A8-E14885D5FAA3}"/>
              </a:ext>
            </a:extLst>
          </p:cNvPr>
          <p:cNvSpPr/>
          <p:nvPr/>
        </p:nvSpPr>
        <p:spPr>
          <a:xfrm>
            <a:off x="4000481" y="2953358"/>
            <a:ext cx="3488890"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err="1">
                <a:solidFill>
                  <a:srgbClr val="0070C0"/>
                </a:solidFill>
                <a:latin typeface="Arial" panose="020B0604020202020204" pitchFamily="34" charset="0"/>
                <a:cs typeface="Arial" panose="020B0604020202020204" pitchFamily="34" charset="0"/>
              </a:rPr>
              <a:t>Dhyan</a:t>
            </a:r>
            <a:r>
              <a:rPr lang="en-US" sz="4000" b="1" dirty="0">
                <a:solidFill>
                  <a:srgbClr val="0070C0"/>
                </a:solidFill>
                <a:latin typeface="Dhyan"/>
              </a:rPr>
              <a:t> Yoga</a:t>
            </a:r>
            <a:endParaRPr lang="en-US" sz="4000" b="1" dirty="0">
              <a:solidFill>
                <a:srgbClr val="0070C0"/>
              </a:solidFill>
              <a:latin typeface="Dhyan"/>
              <a:cs typeface="Arial" panose="020B0604020202020204" pitchFamily="34" charset="0"/>
            </a:endParaRPr>
          </a:p>
          <a:p>
            <a:pPr algn="l"/>
            <a:endParaRPr lang="en-IN" sz="4000" dirty="0">
              <a:latin typeface="Kruti Dev 011" panose="00000700000000000000" pitchFamily="2" charset="0"/>
            </a:endParaRPr>
          </a:p>
        </p:txBody>
      </p:sp>
      <p:sp>
        <p:nvSpPr>
          <p:cNvPr id="6" name="Rectangle: Rounded Corners 5">
            <a:extLst>
              <a:ext uri="{FF2B5EF4-FFF2-40B4-BE49-F238E27FC236}">
                <a16:creationId xmlns:a16="http://schemas.microsoft.com/office/drawing/2014/main" id="{0B0F7E0F-1BFF-45C3-8590-7B58178EDD8A}"/>
              </a:ext>
            </a:extLst>
          </p:cNvPr>
          <p:cNvSpPr/>
          <p:nvPr/>
        </p:nvSpPr>
        <p:spPr>
          <a:xfrm>
            <a:off x="3824212" y="3985651"/>
            <a:ext cx="3059897"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Gyan</a:t>
            </a:r>
            <a:r>
              <a:rPr lang="en-US" sz="4000" b="1" dirty="0">
                <a:solidFill>
                  <a:srgbClr val="0070C0"/>
                </a:solidFill>
                <a:latin typeface="Arial" panose="020B0604020202020204" pitchFamily="34" charset="0"/>
                <a:cs typeface="Arial" panose="020B0604020202020204" pitchFamily="34" charset="0"/>
              </a:rPr>
              <a:t> Yoga</a:t>
            </a:r>
            <a:r>
              <a:rPr lang="hi-IN" sz="4000" b="1" dirty="0">
                <a:solidFill>
                  <a:srgbClr val="0070C0"/>
                </a:solidFill>
                <a:latin typeface="Arial" panose="020B0604020202020204" pitchFamily="34" charset="0"/>
              </a:rPr>
              <a:t> </a:t>
            </a:r>
            <a:endParaRPr lang="en-US" sz="4000" b="1" dirty="0">
              <a:solidFill>
                <a:srgbClr val="0070C0"/>
              </a:solidFill>
              <a:latin typeface="Arial" panose="020B0604020202020204" pitchFamily="34" charset="0"/>
              <a:cs typeface="Arial" panose="020B0604020202020204" pitchFamily="34" charset="0"/>
            </a:endParaRPr>
          </a:p>
          <a:p>
            <a:pPr algn="l"/>
            <a:endParaRPr lang="en-IN" sz="4000" dirty="0">
              <a:latin typeface="Kruti Dev 011" panose="00000700000000000000" pitchFamily="2" charset="0"/>
            </a:endParaRPr>
          </a:p>
        </p:txBody>
      </p:sp>
      <p:sp>
        <p:nvSpPr>
          <p:cNvPr id="7" name="Rectangle: Rounded Corners 6">
            <a:extLst>
              <a:ext uri="{FF2B5EF4-FFF2-40B4-BE49-F238E27FC236}">
                <a16:creationId xmlns:a16="http://schemas.microsoft.com/office/drawing/2014/main" id="{D45578BF-7AAF-41B1-9082-7C9FA6D89D51}"/>
              </a:ext>
            </a:extLst>
          </p:cNvPr>
          <p:cNvSpPr/>
          <p:nvPr/>
        </p:nvSpPr>
        <p:spPr>
          <a:xfrm>
            <a:off x="4000481" y="5150845"/>
            <a:ext cx="3210215"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r>
              <a:rPr lang="hi-IN" sz="4400" b="1" dirty="0">
                <a:solidFill>
                  <a:srgbClr val="0070C0"/>
                </a:solidFill>
                <a:latin typeface="Kruti Dev 011" panose="00000700000000000000" pitchFamily="2" charset="0"/>
              </a:rPr>
              <a:t> </a:t>
            </a:r>
            <a:endParaRPr lang="en-US" sz="4400" b="1" dirty="0">
              <a:solidFill>
                <a:srgbClr val="0070C0"/>
              </a:solidFill>
              <a:latin typeface="Kruti Dev 011" panose="00000700000000000000" pitchFamily="2" charset="0"/>
            </a:endParaRPr>
          </a:p>
          <a:p>
            <a:r>
              <a:rPr lang="en-US" sz="4000" b="1" dirty="0">
                <a:solidFill>
                  <a:srgbClr val="0070C0"/>
                </a:solidFill>
                <a:latin typeface="Arial" panose="020B0604020202020204" pitchFamily="34" charset="0"/>
                <a:cs typeface="Arial" panose="020B0604020202020204" pitchFamily="34" charset="0"/>
              </a:rPr>
              <a:t>Bhakti Yoga</a:t>
            </a:r>
            <a:endParaRPr lang="en-IN" sz="4000" b="1" dirty="0">
              <a:solidFill>
                <a:srgbClr val="0070C0"/>
              </a:solidFill>
              <a:latin typeface="Arial" panose="020B0604020202020204" pitchFamily="34" charset="0"/>
              <a:cs typeface="Arial" panose="020B0604020202020204" pitchFamily="34" charset="0"/>
            </a:endParaRPr>
          </a:p>
          <a:p>
            <a:pPr algn="l"/>
            <a:endParaRPr lang="en-IN" sz="4000" dirty="0">
              <a:latin typeface="Kruti Dev 011" panose="00000700000000000000" pitchFamily="2" charset="0"/>
            </a:endParaRPr>
          </a:p>
        </p:txBody>
      </p:sp>
      <p:pic>
        <p:nvPicPr>
          <p:cNvPr id="15" name="Picture 14">
            <a:extLst>
              <a:ext uri="{FF2B5EF4-FFF2-40B4-BE49-F238E27FC236}">
                <a16:creationId xmlns:a16="http://schemas.microsoft.com/office/drawing/2014/main" id="{76F54007-6DD5-4617-B23F-94C37A43EA5F}"/>
              </a:ext>
            </a:extLst>
          </p:cNvPr>
          <p:cNvPicPr>
            <a:picLocks noChangeAspect="1"/>
          </p:cNvPicPr>
          <p:nvPr/>
        </p:nvPicPr>
        <p:blipFill>
          <a:blip r:embed="rId3"/>
          <a:stretch>
            <a:fillRect/>
          </a:stretch>
        </p:blipFill>
        <p:spPr>
          <a:xfrm>
            <a:off x="7284918" y="2018170"/>
            <a:ext cx="4907082" cy="3953537"/>
          </a:xfrm>
          <a:prstGeom prst="rect">
            <a:avLst/>
          </a:prstGeom>
        </p:spPr>
      </p:pic>
      <p:pic>
        <p:nvPicPr>
          <p:cNvPr id="18" name="Picture 17">
            <a:extLst>
              <a:ext uri="{FF2B5EF4-FFF2-40B4-BE49-F238E27FC236}">
                <a16:creationId xmlns:a16="http://schemas.microsoft.com/office/drawing/2014/main" id="{D47498F6-F338-4E1A-A9F5-ABF7AB34605D}"/>
              </a:ext>
            </a:extLst>
          </p:cNvPr>
          <p:cNvPicPr>
            <a:picLocks noChangeAspect="1"/>
          </p:cNvPicPr>
          <p:nvPr/>
        </p:nvPicPr>
        <p:blipFill>
          <a:blip r:embed="rId4"/>
          <a:stretch>
            <a:fillRect/>
          </a:stretch>
        </p:blipFill>
        <p:spPr>
          <a:xfrm>
            <a:off x="9994464" y="4252511"/>
            <a:ext cx="550156" cy="187286"/>
          </a:xfrm>
          <a:prstGeom prst="rect">
            <a:avLst/>
          </a:prstGeom>
        </p:spPr>
      </p:pic>
      <p:pic>
        <p:nvPicPr>
          <p:cNvPr id="8" name="Picture 7">
            <a:extLst>
              <a:ext uri="{FF2B5EF4-FFF2-40B4-BE49-F238E27FC236}">
                <a16:creationId xmlns:a16="http://schemas.microsoft.com/office/drawing/2014/main" id="{F37F0BE8-4622-4430-A6F9-C7BEB8A9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6357" y="3089339"/>
            <a:ext cx="966823" cy="734296"/>
          </a:xfrm>
          <a:prstGeom prst="rect">
            <a:avLst/>
          </a:prstGeom>
        </p:spPr>
      </p:pic>
      <p:pic>
        <p:nvPicPr>
          <p:cNvPr id="17" name="Picture 16">
            <a:extLst>
              <a:ext uri="{FF2B5EF4-FFF2-40B4-BE49-F238E27FC236}">
                <a16:creationId xmlns:a16="http://schemas.microsoft.com/office/drawing/2014/main" id="{2D13D541-BC7D-4041-895D-227D00CB80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0638" y="2018171"/>
            <a:ext cx="963168" cy="734296"/>
          </a:xfrm>
          <a:prstGeom prst="rect">
            <a:avLst/>
          </a:prstGeom>
        </p:spPr>
      </p:pic>
      <p:pic>
        <p:nvPicPr>
          <p:cNvPr id="20" name="Picture 19">
            <a:extLst>
              <a:ext uri="{FF2B5EF4-FFF2-40B4-BE49-F238E27FC236}">
                <a16:creationId xmlns:a16="http://schemas.microsoft.com/office/drawing/2014/main" id="{D4DED0E9-9986-4323-B940-CFD84A4572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1781" y="4160507"/>
            <a:ext cx="970693" cy="740033"/>
          </a:xfrm>
          <a:prstGeom prst="rect">
            <a:avLst/>
          </a:prstGeom>
        </p:spPr>
      </p:pic>
      <p:pic>
        <p:nvPicPr>
          <p:cNvPr id="27" name="Picture 26">
            <a:extLst>
              <a:ext uri="{FF2B5EF4-FFF2-40B4-BE49-F238E27FC236}">
                <a16:creationId xmlns:a16="http://schemas.microsoft.com/office/drawing/2014/main" id="{04E6A4E5-DFB6-4CED-BEEE-6128221D80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3221" y="5231675"/>
            <a:ext cx="983465" cy="740033"/>
          </a:xfrm>
          <a:prstGeom prst="rect">
            <a:avLst/>
          </a:prstGeom>
        </p:spPr>
      </p:pic>
    </p:spTree>
    <p:extLst>
      <p:ext uri="{BB962C8B-B14F-4D97-AF65-F5344CB8AC3E}">
        <p14:creationId xmlns:p14="http://schemas.microsoft.com/office/powerpoint/2010/main" val="162677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619" y="231354"/>
            <a:ext cx="9763152" cy="777548"/>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err="1">
                <a:solidFill>
                  <a:srgbClr val="FF0000"/>
                </a:solidFill>
                <a:latin typeface="Arial" panose="020B0604020202020204" pitchFamily="34" charset="0"/>
                <a:cs typeface="Arial" panose="020B0604020202020204" pitchFamily="34" charset="0"/>
              </a:rPr>
              <a:t>Bhagvadgita</a:t>
            </a:r>
            <a:r>
              <a:rPr lang="en-US" sz="5200" b="1" dirty="0">
                <a:solidFill>
                  <a:srgbClr val="FF0000"/>
                </a:solidFill>
                <a:latin typeface="Arial" panose="020B0604020202020204" pitchFamily="34" charset="0"/>
                <a:cs typeface="Arial" panose="020B0604020202020204" pitchFamily="34" charset="0"/>
              </a:rPr>
              <a:t> and Karma Yoga</a:t>
            </a:r>
            <a:endParaRPr lang="en-IN" sz="5200" b="1" dirty="0">
              <a:solidFill>
                <a:srgbClr val="FF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3DA1855B-D7A0-413A-B677-7A05B5DD065C}"/>
              </a:ext>
            </a:extLst>
          </p:cNvPr>
          <p:cNvSpPr/>
          <p:nvPr/>
        </p:nvSpPr>
        <p:spPr>
          <a:xfrm>
            <a:off x="3203321" y="2975738"/>
            <a:ext cx="4748557"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Arial" panose="020B0604020202020204" pitchFamily="34" charset="0"/>
                <a:cs typeface="Arial" panose="020B0604020202020204" pitchFamily="34" charset="0"/>
              </a:rPr>
              <a:t>  </a:t>
            </a:r>
          </a:p>
          <a:p>
            <a:pPr algn="l"/>
            <a:r>
              <a:rPr lang="en-US" sz="4400" b="1" dirty="0">
                <a:solidFill>
                  <a:srgbClr val="0070C0"/>
                </a:solidFill>
                <a:latin typeface="Arial" panose="020B0604020202020204" pitchFamily="34" charset="0"/>
                <a:cs typeface="Arial" panose="020B0604020202020204" pitchFamily="34" charset="0"/>
              </a:rPr>
              <a:t>The Context</a:t>
            </a:r>
          </a:p>
          <a:p>
            <a:pPr algn="l"/>
            <a:endParaRPr lang="en-IN" sz="40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E150837A-4A7F-4129-85D3-1D9964A75EC3}"/>
              </a:ext>
            </a:extLst>
          </p:cNvPr>
          <p:cNvSpPr/>
          <p:nvPr/>
        </p:nvSpPr>
        <p:spPr>
          <a:xfrm>
            <a:off x="3203320" y="4491603"/>
            <a:ext cx="4748557"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Arial" panose="020B0604020202020204" pitchFamily="34" charset="0"/>
                <a:cs typeface="Arial" panose="020B0604020202020204" pitchFamily="34" charset="0"/>
              </a:rPr>
              <a:t>  </a:t>
            </a:r>
          </a:p>
          <a:p>
            <a:r>
              <a:rPr lang="en-US" sz="4400" b="1" dirty="0">
                <a:solidFill>
                  <a:srgbClr val="0070C0"/>
                </a:solidFill>
                <a:latin typeface="Arial" panose="020B0604020202020204" pitchFamily="34" charset="0"/>
                <a:cs typeface="Arial" panose="020B0604020202020204" pitchFamily="34" charset="0"/>
              </a:rPr>
              <a:t>Arjun’s Dilemma</a:t>
            </a:r>
            <a:r>
              <a:rPr lang="hi-IN" sz="4400" b="1" dirty="0">
                <a:solidFill>
                  <a:srgbClr val="0070C0"/>
                </a:solidFill>
                <a:latin typeface="Arial" panose="020B0604020202020204" pitchFamily="34" charset="0"/>
              </a:rPr>
              <a:t> </a:t>
            </a:r>
            <a:endParaRPr lang="en-IN" sz="4400" b="1" dirty="0">
              <a:solidFill>
                <a:srgbClr val="0070C0"/>
              </a:solidFill>
              <a:latin typeface="Arial" panose="020B0604020202020204" pitchFamily="34" charset="0"/>
              <a:cs typeface="Arial" panose="020B0604020202020204" pitchFamily="34" charset="0"/>
            </a:endParaRPr>
          </a:p>
          <a:p>
            <a:pPr algn="l"/>
            <a:endParaRPr lang="en-IN" sz="4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7CBEA11-1876-4DF8-99C4-2315A9417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727" y="3091055"/>
            <a:ext cx="963168" cy="772541"/>
          </a:xfrm>
          <a:prstGeom prst="rect">
            <a:avLst/>
          </a:prstGeom>
        </p:spPr>
      </p:pic>
      <p:pic>
        <p:nvPicPr>
          <p:cNvPr id="17" name="Picture 16">
            <a:extLst>
              <a:ext uri="{FF2B5EF4-FFF2-40B4-BE49-F238E27FC236}">
                <a16:creationId xmlns:a16="http://schemas.microsoft.com/office/drawing/2014/main" id="{018C4156-BEA6-4C3E-BE26-488399473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727" y="4604417"/>
            <a:ext cx="963168" cy="777548"/>
          </a:xfrm>
          <a:prstGeom prst="rect">
            <a:avLst/>
          </a:prstGeom>
        </p:spPr>
      </p:pic>
      <p:pic>
        <p:nvPicPr>
          <p:cNvPr id="19" name="Picture 18">
            <a:extLst>
              <a:ext uri="{FF2B5EF4-FFF2-40B4-BE49-F238E27FC236}">
                <a16:creationId xmlns:a16="http://schemas.microsoft.com/office/drawing/2014/main" id="{3250D3A3-DC40-4A93-8FD9-885B1C666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2685" y="2185599"/>
            <a:ext cx="4067175" cy="3810000"/>
          </a:xfrm>
          <a:prstGeom prst="rect">
            <a:avLst/>
          </a:prstGeom>
        </p:spPr>
      </p:pic>
    </p:spTree>
    <p:extLst>
      <p:ext uri="{BB962C8B-B14F-4D97-AF65-F5344CB8AC3E}">
        <p14:creationId xmlns:p14="http://schemas.microsoft.com/office/powerpoint/2010/main" val="288653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4877" y="40395"/>
            <a:ext cx="9039275" cy="851338"/>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IN" sz="5200" b="1" dirty="0">
                <a:solidFill>
                  <a:srgbClr val="FF0000"/>
                </a:solidFill>
                <a:latin typeface="Arial" panose="020B0604020202020204" pitchFamily="34" charset="0"/>
                <a:ea typeface="+mn-ea"/>
                <a:cs typeface="Arial" panose="020B0604020202020204" pitchFamily="34" charset="0"/>
              </a:rPr>
              <a:t>Sourc</a:t>
            </a:r>
            <a:r>
              <a:rPr lang="hi-IN" sz="5200" b="1" dirty="0">
                <a:solidFill>
                  <a:srgbClr val="FF0000"/>
                </a:solidFill>
                <a:latin typeface="Arial" panose="020B0604020202020204" pitchFamily="34" charset="0"/>
                <a:ea typeface="+mn-ea"/>
                <a:cs typeface="Arial" panose="020B0604020202020204" pitchFamily="34" charset="0"/>
              </a:rPr>
              <a:t>es </a:t>
            </a:r>
            <a:r>
              <a:rPr lang="en-IN" sz="5200" b="1" dirty="0">
                <a:solidFill>
                  <a:srgbClr val="FF0000"/>
                </a:solidFill>
                <a:latin typeface="Arial" panose="020B0604020202020204" pitchFamily="34" charset="0"/>
                <a:ea typeface="+mn-ea"/>
                <a:cs typeface="Arial" panose="020B0604020202020204" pitchFamily="34" charset="0"/>
              </a:rPr>
              <a:t>of Stress</a:t>
            </a:r>
          </a:p>
        </p:txBody>
      </p:sp>
      <p:grpSp>
        <p:nvGrpSpPr>
          <p:cNvPr id="69" name="Group 68">
            <a:extLst>
              <a:ext uri="{FF2B5EF4-FFF2-40B4-BE49-F238E27FC236}">
                <a16:creationId xmlns:a16="http://schemas.microsoft.com/office/drawing/2014/main" id="{F05BB6ED-CDEB-4151-A06B-CB010AB10E47}"/>
              </a:ext>
            </a:extLst>
          </p:cNvPr>
          <p:cNvGrpSpPr/>
          <p:nvPr/>
        </p:nvGrpSpPr>
        <p:grpSpPr>
          <a:xfrm>
            <a:off x="1816480" y="1096154"/>
            <a:ext cx="8703192" cy="5587437"/>
            <a:chOff x="1816480" y="1096154"/>
            <a:chExt cx="8703192" cy="5587437"/>
          </a:xfrm>
        </p:grpSpPr>
        <p:sp>
          <p:nvSpPr>
            <p:cNvPr id="3" name="Arrow: Pentagon 2">
              <a:extLst>
                <a:ext uri="{FF2B5EF4-FFF2-40B4-BE49-F238E27FC236}">
                  <a16:creationId xmlns:a16="http://schemas.microsoft.com/office/drawing/2014/main" id="{FFC4C199-0611-43D3-9AF1-E166A06F2099}"/>
                </a:ext>
              </a:extLst>
            </p:cNvPr>
            <p:cNvSpPr/>
            <p:nvPr/>
          </p:nvSpPr>
          <p:spPr>
            <a:xfrm>
              <a:off x="1926649" y="2076655"/>
              <a:ext cx="1443210" cy="528809"/>
            </a:xfrm>
            <a:prstGeom prst="homePlate">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Action</a:t>
              </a:r>
              <a:endParaRPr lang="hi-IN" b="1" dirty="0"/>
            </a:p>
          </p:txBody>
        </p:sp>
        <p:sp>
          <p:nvSpPr>
            <p:cNvPr id="13" name="Rectangle: Rounded Corners 12">
              <a:extLst>
                <a:ext uri="{FF2B5EF4-FFF2-40B4-BE49-F238E27FC236}">
                  <a16:creationId xmlns:a16="http://schemas.microsoft.com/office/drawing/2014/main" id="{41275C40-89CF-4CCB-82A1-3C472FF3D614}"/>
                </a:ext>
              </a:extLst>
            </p:cNvPr>
            <p:cNvSpPr/>
            <p:nvPr/>
          </p:nvSpPr>
          <p:spPr>
            <a:xfrm>
              <a:off x="3695743" y="1096154"/>
              <a:ext cx="473724" cy="2489813"/>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O</a:t>
              </a:r>
            </a:p>
            <a:p>
              <a:pPr algn="ctr"/>
              <a:r>
                <a:rPr lang="en-IN" b="1" dirty="0"/>
                <a:t>B</a:t>
              </a:r>
              <a:br>
                <a:rPr lang="en-IN" b="1" dirty="0"/>
              </a:br>
              <a:r>
                <a:rPr lang="en-IN" b="1" dirty="0"/>
                <a:t>S</a:t>
              </a:r>
              <a:br>
                <a:rPr lang="en-IN" b="1" dirty="0"/>
              </a:br>
              <a:r>
                <a:rPr lang="en-IN" b="1" dirty="0"/>
                <a:t>T</a:t>
              </a:r>
              <a:br>
                <a:rPr lang="en-IN" b="1" dirty="0"/>
              </a:br>
              <a:r>
                <a:rPr lang="en-IN" b="1" dirty="0"/>
                <a:t>A</a:t>
              </a:r>
              <a:br>
                <a:rPr lang="en-IN" b="1" dirty="0"/>
              </a:br>
              <a:r>
                <a:rPr lang="en-IN" b="1" dirty="0"/>
                <a:t>C</a:t>
              </a:r>
              <a:br>
                <a:rPr lang="en-IN" b="1" dirty="0"/>
              </a:br>
              <a:r>
                <a:rPr lang="en-IN" b="1" dirty="0"/>
                <a:t>L</a:t>
              </a:r>
              <a:br>
                <a:rPr lang="en-IN" b="1" dirty="0"/>
              </a:br>
              <a:r>
                <a:rPr lang="en-IN" b="1" dirty="0"/>
                <a:t>E</a:t>
              </a:r>
            </a:p>
            <a:p>
              <a:pPr algn="ctr"/>
              <a:r>
                <a:rPr lang="en-IN" b="1" dirty="0"/>
                <a:t>S</a:t>
              </a:r>
              <a:endParaRPr lang="hi-IN" b="1" dirty="0"/>
            </a:p>
          </p:txBody>
        </p:sp>
        <p:grpSp>
          <p:nvGrpSpPr>
            <p:cNvPr id="35" name="Group 34">
              <a:extLst>
                <a:ext uri="{FF2B5EF4-FFF2-40B4-BE49-F238E27FC236}">
                  <a16:creationId xmlns:a16="http://schemas.microsoft.com/office/drawing/2014/main" id="{AE58D218-83E3-41AE-8670-423D4A3090AE}"/>
                </a:ext>
              </a:extLst>
            </p:cNvPr>
            <p:cNvGrpSpPr/>
            <p:nvPr/>
          </p:nvGrpSpPr>
          <p:grpSpPr>
            <a:xfrm>
              <a:off x="5444232" y="1382594"/>
              <a:ext cx="2480568" cy="1916935"/>
              <a:chOff x="5664097" y="2071169"/>
              <a:chExt cx="2480568" cy="1916935"/>
            </a:xfrm>
          </p:grpSpPr>
          <p:sp>
            <p:nvSpPr>
              <p:cNvPr id="15" name="Flowchart: Connector 14">
                <a:extLst>
                  <a:ext uri="{FF2B5EF4-FFF2-40B4-BE49-F238E27FC236}">
                    <a16:creationId xmlns:a16="http://schemas.microsoft.com/office/drawing/2014/main" id="{C9D9E984-59A1-40EE-B9DF-F70AEBAB00F9}"/>
                  </a:ext>
                </a:extLst>
              </p:cNvPr>
              <p:cNvSpPr/>
              <p:nvPr/>
            </p:nvSpPr>
            <p:spPr>
              <a:xfrm>
                <a:off x="5664097" y="2071170"/>
                <a:ext cx="1828800" cy="191693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19" name="Flowchart: Connector 18">
                <a:extLst>
                  <a:ext uri="{FF2B5EF4-FFF2-40B4-BE49-F238E27FC236}">
                    <a16:creationId xmlns:a16="http://schemas.microsoft.com/office/drawing/2014/main" id="{CE1F4DCC-448C-493C-83E3-3747C529885C}"/>
                  </a:ext>
                </a:extLst>
              </p:cNvPr>
              <p:cNvSpPr/>
              <p:nvPr/>
            </p:nvSpPr>
            <p:spPr>
              <a:xfrm>
                <a:off x="5989981" y="2071169"/>
                <a:ext cx="1828800" cy="1916934"/>
              </a:xfrm>
              <a:prstGeom prst="flowChartConnector">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1" name="Flowchart: Connector 20">
                <a:extLst>
                  <a:ext uri="{FF2B5EF4-FFF2-40B4-BE49-F238E27FC236}">
                    <a16:creationId xmlns:a16="http://schemas.microsoft.com/office/drawing/2014/main" id="{EF31403B-87AF-43AC-85D6-3A995A0654BE}"/>
                  </a:ext>
                </a:extLst>
              </p:cNvPr>
              <p:cNvSpPr/>
              <p:nvPr/>
            </p:nvSpPr>
            <p:spPr>
              <a:xfrm>
                <a:off x="6315865" y="2071169"/>
                <a:ext cx="1828800" cy="1916934"/>
              </a:xfrm>
              <a:prstGeom prst="flowChartConnector">
                <a:avLst/>
              </a:prstGeom>
              <a:noFill/>
              <a:ln w="762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grpSp>
        <p:sp>
          <p:nvSpPr>
            <p:cNvPr id="17" name="Rectangle: Rounded Corners 16">
              <a:extLst>
                <a:ext uri="{FF2B5EF4-FFF2-40B4-BE49-F238E27FC236}">
                  <a16:creationId xmlns:a16="http://schemas.microsoft.com/office/drawing/2014/main" id="{D0070186-94C6-4025-834D-5A56D7DE8EDB}"/>
                </a:ext>
              </a:extLst>
            </p:cNvPr>
            <p:cNvSpPr/>
            <p:nvPr/>
          </p:nvSpPr>
          <p:spPr>
            <a:xfrm>
              <a:off x="8790504" y="1665350"/>
              <a:ext cx="1729168" cy="497611"/>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B0F0"/>
                  </a:solidFill>
                </a:rPr>
                <a:t>OUTCOME</a:t>
              </a:r>
              <a:endParaRPr lang="hi-IN" b="1" dirty="0">
                <a:solidFill>
                  <a:srgbClr val="00B0F0"/>
                </a:solidFill>
              </a:endParaRPr>
            </a:p>
          </p:txBody>
        </p:sp>
        <p:sp>
          <p:nvSpPr>
            <p:cNvPr id="22" name="Rectangle: Rounded Corners 21">
              <a:extLst>
                <a:ext uri="{FF2B5EF4-FFF2-40B4-BE49-F238E27FC236}">
                  <a16:creationId xmlns:a16="http://schemas.microsoft.com/office/drawing/2014/main" id="{50D2E096-C050-4692-BF3F-760420A5F5F4}"/>
                </a:ext>
              </a:extLst>
            </p:cNvPr>
            <p:cNvSpPr/>
            <p:nvPr/>
          </p:nvSpPr>
          <p:spPr>
            <a:xfrm>
              <a:off x="7137744" y="4174471"/>
              <a:ext cx="1828800" cy="497611"/>
            </a:xfrm>
            <a:prstGeom prst="roundRect">
              <a:avLst/>
            </a:prstGeom>
            <a:noFill/>
            <a:ln w="762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92D050"/>
                  </a:solidFill>
                </a:rPr>
                <a:t>DESIRED STATE</a:t>
              </a:r>
              <a:endParaRPr lang="hi-IN" b="1" dirty="0">
                <a:solidFill>
                  <a:srgbClr val="92D050"/>
                </a:solidFill>
              </a:endParaRPr>
            </a:p>
          </p:txBody>
        </p:sp>
        <p:sp>
          <p:nvSpPr>
            <p:cNvPr id="24" name="Rectangle: Rounded Corners 23">
              <a:extLst>
                <a:ext uri="{FF2B5EF4-FFF2-40B4-BE49-F238E27FC236}">
                  <a16:creationId xmlns:a16="http://schemas.microsoft.com/office/drawing/2014/main" id="{A84BD49D-8D0A-4620-91D2-A0D774E9E84F}"/>
                </a:ext>
              </a:extLst>
            </p:cNvPr>
            <p:cNvSpPr/>
            <p:nvPr/>
          </p:nvSpPr>
          <p:spPr>
            <a:xfrm>
              <a:off x="4529832" y="4168045"/>
              <a:ext cx="1828800" cy="497611"/>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STATE</a:t>
              </a:r>
              <a:endParaRPr lang="hi-IN" b="1" dirty="0"/>
            </a:p>
          </p:txBody>
        </p:sp>
        <p:cxnSp>
          <p:nvCxnSpPr>
            <p:cNvPr id="27" name="Straight Arrow Connector 26">
              <a:extLst>
                <a:ext uri="{FF2B5EF4-FFF2-40B4-BE49-F238E27FC236}">
                  <a16:creationId xmlns:a16="http://schemas.microsoft.com/office/drawing/2014/main" id="{A3162CF7-AE5F-4E7A-9798-F7147D4B6E59}"/>
                </a:ext>
              </a:extLst>
            </p:cNvPr>
            <p:cNvCxnSpPr>
              <a:cxnSpLocks/>
            </p:cNvCxnSpPr>
            <p:nvPr/>
          </p:nvCxnSpPr>
          <p:spPr>
            <a:xfrm flipV="1">
              <a:off x="5989031" y="3299528"/>
              <a:ext cx="0" cy="7381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48BC781-ED09-4D6E-8909-D8C751BE81A6}"/>
                </a:ext>
              </a:extLst>
            </p:cNvPr>
            <p:cNvCxnSpPr>
              <a:cxnSpLocks/>
            </p:cNvCxnSpPr>
            <p:nvPr/>
          </p:nvCxnSpPr>
          <p:spPr>
            <a:xfrm flipV="1">
              <a:off x="7461619" y="3230691"/>
              <a:ext cx="0" cy="738133"/>
            </a:xfrm>
            <a:prstGeom prst="straightConnector1">
              <a:avLst/>
            </a:prstGeom>
            <a:ln w="76200">
              <a:solidFill>
                <a:srgbClr val="92D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B24119-F3A0-4BC8-B95F-79F922BB2814}"/>
                </a:ext>
              </a:extLst>
            </p:cNvPr>
            <p:cNvCxnSpPr>
              <a:cxnSpLocks/>
            </p:cNvCxnSpPr>
            <p:nvPr/>
          </p:nvCxnSpPr>
          <p:spPr>
            <a:xfrm flipH="1">
              <a:off x="7535773" y="1914156"/>
              <a:ext cx="991990" cy="1"/>
            </a:xfrm>
            <a:prstGeom prst="straightConnector1">
              <a:avLst/>
            </a:prstGeom>
            <a:ln w="762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Arrow: Down 33">
              <a:extLst>
                <a:ext uri="{FF2B5EF4-FFF2-40B4-BE49-F238E27FC236}">
                  <a16:creationId xmlns:a16="http://schemas.microsoft.com/office/drawing/2014/main" id="{739FDC6E-6FF9-4838-98AA-76AB9EAABB76}"/>
                </a:ext>
              </a:extLst>
            </p:cNvPr>
            <p:cNvSpPr/>
            <p:nvPr/>
          </p:nvSpPr>
          <p:spPr>
            <a:xfrm>
              <a:off x="2306731" y="4930956"/>
              <a:ext cx="341523" cy="76016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36" name="Arrow: Down 35">
              <a:extLst>
                <a:ext uri="{FF2B5EF4-FFF2-40B4-BE49-F238E27FC236}">
                  <a16:creationId xmlns:a16="http://schemas.microsoft.com/office/drawing/2014/main" id="{B6CF4090-B424-43DD-8354-CD3E093E8D93}"/>
                </a:ext>
              </a:extLst>
            </p:cNvPr>
            <p:cNvSpPr/>
            <p:nvPr/>
          </p:nvSpPr>
          <p:spPr>
            <a:xfrm>
              <a:off x="3777950" y="4930956"/>
              <a:ext cx="341523" cy="76016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grpSp>
          <p:nvGrpSpPr>
            <p:cNvPr id="62" name="Group 61">
              <a:extLst>
                <a:ext uri="{FF2B5EF4-FFF2-40B4-BE49-F238E27FC236}">
                  <a16:creationId xmlns:a16="http://schemas.microsoft.com/office/drawing/2014/main" id="{259F4E07-3945-4635-AF64-E67773A45EE4}"/>
                </a:ext>
              </a:extLst>
            </p:cNvPr>
            <p:cNvGrpSpPr/>
            <p:nvPr/>
          </p:nvGrpSpPr>
          <p:grpSpPr>
            <a:xfrm>
              <a:off x="5503875" y="4930956"/>
              <a:ext cx="2361282" cy="380082"/>
              <a:chOff x="5770116" y="5048480"/>
              <a:chExt cx="2361282" cy="380082"/>
            </a:xfrm>
          </p:grpSpPr>
          <p:cxnSp>
            <p:nvCxnSpPr>
              <p:cNvPr id="43" name="Straight Connector 42">
                <a:extLst>
                  <a:ext uri="{FF2B5EF4-FFF2-40B4-BE49-F238E27FC236}">
                    <a16:creationId xmlns:a16="http://schemas.microsoft.com/office/drawing/2014/main" id="{532E498F-B8B5-405B-8F92-8A3F98BC95E8}"/>
                  </a:ext>
                </a:extLst>
              </p:cNvPr>
              <p:cNvCxnSpPr>
                <a:cxnSpLocks/>
              </p:cNvCxnSpPr>
              <p:nvPr/>
            </p:nvCxnSpPr>
            <p:spPr>
              <a:xfrm>
                <a:off x="5770116" y="5428562"/>
                <a:ext cx="23612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F18CA43-A2D8-4F58-B07F-DD791F36D74B}"/>
                  </a:ext>
                </a:extLst>
              </p:cNvPr>
              <p:cNvCxnSpPr>
                <a:cxnSpLocks/>
              </p:cNvCxnSpPr>
              <p:nvPr/>
            </p:nvCxnSpPr>
            <p:spPr>
              <a:xfrm flipV="1">
                <a:off x="5770116" y="5048480"/>
                <a:ext cx="0" cy="3800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905DADE-5472-4096-B629-BDC68F3445FC}"/>
                  </a:ext>
                </a:extLst>
              </p:cNvPr>
              <p:cNvCxnSpPr>
                <a:cxnSpLocks/>
              </p:cNvCxnSpPr>
              <p:nvPr/>
            </p:nvCxnSpPr>
            <p:spPr>
              <a:xfrm flipV="1">
                <a:off x="8131398" y="5048480"/>
                <a:ext cx="0" cy="3800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Arrow: Down 62">
              <a:extLst>
                <a:ext uri="{FF2B5EF4-FFF2-40B4-BE49-F238E27FC236}">
                  <a16:creationId xmlns:a16="http://schemas.microsoft.com/office/drawing/2014/main" id="{3DAB03E4-6C01-4E2E-A673-10A976EE341A}"/>
                </a:ext>
              </a:extLst>
            </p:cNvPr>
            <p:cNvSpPr/>
            <p:nvPr/>
          </p:nvSpPr>
          <p:spPr>
            <a:xfrm>
              <a:off x="6513754" y="5377139"/>
              <a:ext cx="341523" cy="76016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64" name="Arrow: Down 63">
              <a:extLst>
                <a:ext uri="{FF2B5EF4-FFF2-40B4-BE49-F238E27FC236}">
                  <a16:creationId xmlns:a16="http://schemas.microsoft.com/office/drawing/2014/main" id="{153AED92-C1F4-4E75-B831-55537A24DE45}"/>
                </a:ext>
              </a:extLst>
            </p:cNvPr>
            <p:cNvSpPr/>
            <p:nvPr/>
          </p:nvSpPr>
          <p:spPr>
            <a:xfrm>
              <a:off x="9655088" y="2341059"/>
              <a:ext cx="341523" cy="76016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65" name="Rectangle: Rounded Corners 64">
              <a:extLst>
                <a:ext uri="{FF2B5EF4-FFF2-40B4-BE49-F238E27FC236}">
                  <a16:creationId xmlns:a16="http://schemas.microsoft.com/office/drawing/2014/main" id="{8C35681B-BEE4-4F1B-929A-773C5BAED107}"/>
                </a:ext>
              </a:extLst>
            </p:cNvPr>
            <p:cNvSpPr/>
            <p:nvPr/>
          </p:nvSpPr>
          <p:spPr>
            <a:xfrm>
              <a:off x="1816480" y="6059277"/>
              <a:ext cx="1322024" cy="429658"/>
            </a:xfrm>
            <a:prstGeom prst="roundRect">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FF0000"/>
                  </a:solidFill>
                </a:rPr>
                <a:t>STRESS</a:t>
              </a:r>
              <a:endParaRPr lang="hi-IN" b="1" dirty="0">
                <a:solidFill>
                  <a:srgbClr val="FF0000"/>
                </a:solidFill>
              </a:endParaRPr>
            </a:p>
          </p:txBody>
        </p:sp>
        <p:sp>
          <p:nvSpPr>
            <p:cNvPr id="66" name="Rectangle: Rounded Corners 65">
              <a:extLst>
                <a:ext uri="{FF2B5EF4-FFF2-40B4-BE49-F238E27FC236}">
                  <a16:creationId xmlns:a16="http://schemas.microsoft.com/office/drawing/2014/main" id="{416B1E8D-BC0E-43D8-8FA2-35FE807EB09F}"/>
                </a:ext>
              </a:extLst>
            </p:cNvPr>
            <p:cNvSpPr/>
            <p:nvPr/>
          </p:nvSpPr>
          <p:spPr>
            <a:xfrm>
              <a:off x="3369859" y="6059277"/>
              <a:ext cx="1322024" cy="429658"/>
            </a:xfrm>
            <a:prstGeom prst="roundRect">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FF0000"/>
                  </a:solidFill>
                </a:rPr>
                <a:t>STRESS</a:t>
              </a:r>
              <a:endParaRPr lang="hi-IN" b="1" dirty="0">
                <a:solidFill>
                  <a:srgbClr val="FF0000"/>
                </a:solidFill>
              </a:endParaRPr>
            </a:p>
          </p:txBody>
        </p:sp>
        <p:sp>
          <p:nvSpPr>
            <p:cNvPr id="67" name="Rectangle: Rounded Corners 66">
              <a:extLst>
                <a:ext uri="{FF2B5EF4-FFF2-40B4-BE49-F238E27FC236}">
                  <a16:creationId xmlns:a16="http://schemas.microsoft.com/office/drawing/2014/main" id="{11E4B4FC-94CD-45D6-AB4E-C95C78B3250F}"/>
                </a:ext>
              </a:extLst>
            </p:cNvPr>
            <p:cNvSpPr/>
            <p:nvPr/>
          </p:nvSpPr>
          <p:spPr>
            <a:xfrm>
              <a:off x="6023503" y="6253933"/>
              <a:ext cx="1322024" cy="429658"/>
            </a:xfrm>
            <a:prstGeom prst="roundRect">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FF0000"/>
                  </a:solidFill>
                </a:rPr>
                <a:t>STRESS</a:t>
              </a:r>
              <a:endParaRPr lang="hi-IN" b="1" dirty="0">
                <a:solidFill>
                  <a:srgbClr val="FF0000"/>
                </a:solidFill>
              </a:endParaRPr>
            </a:p>
          </p:txBody>
        </p:sp>
        <p:sp>
          <p:nvSpPr>
            <p:cNvPr id="68" name="Rectangle: Rounded Corners 67">
              <a:extLst>
                <a:ext uri="{FF2B5EF4-FFF2-40B4-BE49-F238E27FC236}">
                  <a16:creationId xmlns:a16="http://schemas.microsoft.com/office/drawing/2014/main" id="{66ED0B65-CCE8-453B-BD78-7420DA6F19B3}"/>
                </a:ext>
              </a:extLst>
            </p:cNvPr>
            <p:cNvSpPr/>
            <p:nvPr/>
          </p:nvSpPr>
          <p:spPr>
            <a:xfrm>
              <a:off x="9197648" y="3245351"/>
              <a:ext cx="1322024" cy="429658"/>
            </a:xfrm>
            <a:prstGeom prst="roundRect">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FF0000"/>
                  </a:solidFill>
                </a:rPr>
                <a:t>STRESS</a:t>
              </a:r>
              <a:endParaRPr lang="hi-IN" b="1" dirty="0">
                <a:solidFill>
                  <a:srgbClr val="FF0000"/>
                </a:solidFill>
              </a:endParaRPr>
            </a:p>
          </p:txBody>
        </p:sp>
      </p:grpSp>
    </p:spTree>
    <p:custDataLst>
      <p:tags r:id="rId1"/>
    </p:custDataLst>
    <p:extLst>
      <p:ext uri="{BB962C8B-B14F-4D97-AF65-F5344CB8AC3E}">
        <p14:creationId xmlns:p14="http://schemas.microsoft.com/office/powerpoint/2010/main" val="1034292228"/>
      </p:ext>
    </p:extLst>
  </p:cSld>
  <p:clrMapOvr>
    <a:masterClrMapping/>
  </p:clrMapOvr>
  <mc:AlternateContent xmlns:mc="http://schemas.openxmlformats.org/markup-compatibility/2006" xmlns:p14="http://schemas.microsoft.com/office/powerpoint/2010/main">
    <mc:Choice Requires="p14">
      <p:transition spd="slow" p14:dur="2000" advTm="3938"/>
    </mc:Choice>
    <mc:Fallback xmlns="">
      <p:transition spd="slow" advTm="3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808" y="140489"/>
            <a:ext cx="8596668" cy="955892"/>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Krishna’s Message</a:t>
            </a:r>
            <a:endParaRPr lang="en-IN" sz="5200" b="1" dirty="0">
              <a:solidFill>
                <a:srgbClr val="FF0000"/>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2E7CCC0D-7F27-4218-85FB-0FC99FC0575F}"/>
              </a:ext>
            </a:extLst>
          </p:cNvPr>
          <p:cNvGraphicFramePr/>
          <p:nvPr>
            <p:extLst>
              <p:ext uri="{D42A27DB-BD31-4B8C-83A1-F6EECF244321}">
                <p14:modId xmlns:p14="http://schemas.microsoft.com/office/powerpoint/2010/main" val="1940030674"/>
              </p:ext>
            </p:extLst>
          </p:nvPr>
        </p:nvGraphicFramePr>
        <p:xfrm>
          <a:off x="2215808" y="1298844"/>
          <a:ext cx="98107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19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91541"/>
            <a:ext cx="9736994" cy="1761724"/>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4800" b="1" dirty="0">
                <a:solidFill>
                  <a:srgbClr val="FF0000"/>
                </a:solidFill>
                <a:latin typeface="Arial" panose="020B0604020202020204" pitchFamily="34" charset="0"/>
                <a:cs typeface="Arial" panose="020B0604020202020204" pitchFamily="34" charset="0"/>
              </a:rPr>
              <a:t>What about the sin that comes from killing one’s own kin?</a:t>
            </a:r>
            <a:endParaRPr lang="en-IN" sz="4800" b="1" dirty="0">
              <a:solidFill>
                <a:srgbClr val="FF0000"/>
              </a:solidFill>
              <a:latin typeface="Arial" panose="020B0604020202020204" pitchFamily="34" charset="0"/>
              <a:cs typeface="Arial" panose="020B0604020202020204" pitchFamily="34" charset="0"/>
            </a:endParaRPr>
          </a:p>
        </p:txBody>
      </p:sp>
      <p:sp>
        <p:nvSpPr>
          <p:cNvPr id="9" name="Rectangle: Rounded Corners 4">
            <a:extLst>
              <a:ext uri="{FF2B5EF4-FFF2-40B4-BE49-F238E27FC236}">
                <a16:creationId xmlns:a16="http://schemas.microsoft.com/office/drawing/2014/main" id="{8F037616-4ADD-4AE1-95DB-9DFD320C7DC7}"/>
              </a:ext>
            </a:extLst>
          </p:cNvPr>
          <p:cNvSpPr txBox="1"/>
          <p:nvPr/>
        </p:nvSpPr>
        <p:spPr>
          <a:xfrm>
            <a:off x="5825730" y="2744261"/>
            <a:ext cx="2499664" cy="1688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marL="0" lvl="0" indent="0" defTabSz="800100">
              <a:lnSpc>
                <a:spcPct val="150000"/>
              </a:lnSpc>
              <a:spcBef>
                <a:spcPct val="0"/>
              </a:spcBef>
              <a:spcAft>
                <a:spcPct val="35000"/>
              </a:spcAft>
              <a:buNone/>
            </a:pPr>
            <a:r>
              <a:rPr lang="hi-IN" sz="1200" b="1" kern="1200" dirty="0">
                <a:solidFill>
                  <a:srgbClr val="0070C0"/>
                </a:solidFill>
                <a:latin typeface="Kruti Dev 011" panose="00000700000000000000" pitchFamily="2" charset="0"/>
                <a:cs typeface="Mangal" panose="02040503050203030202" pitchFamily="18" charset="0"/>
              </a:rPr>
              <a:t>अधिकार कर्म करने का है,</a:t>
            </a:r>
            <a:endParaRPr lang="en-IN" sz="1200" b="1" kern="1200" dirty="0">
              <a:solidFill>
                <a:srgbClr val="0070C0"/>
              </a:solidFill>
              <a:latin typeface="Kruti Dev 011" panose="00000700000000000000" pitchFamily="2" charset="0"/>
              <a:cs typeface="Mangal" panose="02040503050203030202" pitchFamily="18" charset="0"/>
            </a:endParaRPr>
          </a:p>
          <a:p>
            <a:pPr marL="0" lvl="0" indent="0" defTabSz="800100">
              <a:lnSpc>
                <a:spcPct val="150000"/>
              </a:lnSpc>
              <a:spcBef>
                <a:spcPct val="0"/>
              </a:spcBef>
              <a:spcAft>
                <a:spcPct val="35000"/>
              </a:spcAft>
              <a:buNone/>
            </a:pPr>
            <a:r>
              <a:rPr lang="hi-IN" sz="1200" b="1" kern="1200" dirty="0">
                <a:solidFill>
                  <a:srgbClr val="0070C0"/>
                </a:solidFill>
                <a:latin typeface="Kruti Dev 011" panose="00000700000000000000" pitchFamily="2" charset="0"/>
                <a:cs typeface="Mangal" panose="02040503050203030202" pitchFamily="18" charset="0"/>
              </a:rPr>
              <a:t>कदापि नहीं कर्म के फल का ।</a:t>
            </a:r>
            <a:endParaRPr lang="en-IN" sz="1200" b="1" kern="1200" dirty="0">
              <a:solidFill>
                <a:srgbClr val="0070C0"/>
              </a:solidFill>
              <a:latin typeface="Kruti Dev 011" panose="00000700000000000000" pitchFamily="2" charset="0"/>
              <a:cs typeface="Mangal" panose="02040503050203030202" pitchFamily="18" charset="0"/>
            </a:endParaRPr>
          </a:p>
          <a:p>
            <a:pPr marL="0" lvl="0" indent="0" defTabSz="800100">
              <a:lnSpc>
                <a:spcPct val="150000"/>
              </a:lnSpc>
              <a:spcBef>
                <a:spcPct val="0"/>
              </a:spcBef>
              <a:spcAft>
                <a:spcPct val="35000"/>
              </a:spcAft>
              <a:buNone/>
            </a:pPr>
            <a:r>
              <a:rPr lang="hi-IN" sz="1200" b="1" kern="1200" dirty="0">
                <a:solidFill>
                  <a:srgbClr val="0070C0"/>
                </a:solidFill>
                <a:latin typeface="Kruti Dev 011" panose="00000700000000000000" pitchFamily="2" charset="0"/>
                <a:cs typeface="Mangal" panose="02040503050203030202" pitchFamily="18" charset="0"/>
              </a:rPr>
              <a:t>अकर्मण्यता से दूर रहो,</a:t>
            </a:r>
            <a:endParaRPr lang="en-IN" sz="1200" b="1" kern="1200" dirty="0">
              <a:solidFill>
                <a:srgbClr val="0070C0"/>
              </a:solidFill>
              <a:latin typeface="Kruti Dev 011" panose="00000700000000000000" pitchFamily="2" charset="0"/>
              <a:cs typeface="Mangal" panose="02040503050203030202" pitchFamily="18" charset="0"/>
            </a:endParaRPr>
          </a:p>
          <a:p>
            <a:pPr marL="0" lvl="0" indent="0" defTabSz="800100">
              <a:lnSpc>
                <a:spcPct val="150000"/>
              </a:lnSpc>
              <a:spcBef>
                <a:spcPct val="0"/>
              </a:spcBef>
              <a:spcAft>
                <a:spcPct val="35000"/>
              </a:spcAft>
              <a:buNone/>
            </a:pPr>
            <a:r>
              <a:rPr lang="hi-IN" sz="1200" b="1" kern="1200" dirty="0">
                <a:solidFill>
                  <a:srgbClr val="0070C0"/>
                </a:solidFill>
                <a:latin typeface="Kruti Dev 011" panose="00000700000000000000" pitchFamily="2" charset="0"/>
                <a:cs typeface="Mangal" panose="02040503050203030202" pitchFamily="18" charset="0"/>
              </a:rPr>
              <a:t>हेतु न मानो खुद को फल का </a:t>
            </a:r>
            <a:r>
              <a:rPr lang="hi-IN" sz="1200" b="1" dirty="0">
                <a:solidFill>
                  <a:srgbClr val="0070C0"/>
                </a:solidFill>
                <a:latin typeface="Kruti Dev 011" panose="00000700000000000000" pitchFamily="2" charset="0"/>
                <a:cs typeface="Mangal" panose="02040503050203030202" pitchFamily="18" charset="0"/>
              </a:rPr>
              <a:t>।।2.47।। </a:t>
            </a:r>
            <a:endParaRPr lang="en-IN" sz="1200" b="1" kern="1200" dirty="0">
              <a:solidFill>
                <a:srgbClr val="0070C0"/>
              </a:solidFill>
              <a:latin typeface="Kruti Dev 011" panose="00000700000000000000" pitchFamily="2" charset="0"/>
              <a:cs typeface="Mangal" panose="02040503050203030202" pitchFamily="18" charset="0"/>
            </a:endParaRPr>
          </a:p>
          <a:p>
            <a:pPr marL="0" lvl="0" indent="0" algn="ctr" defTabSz="800100">
              <a:lnSpc>
                <a:spcPct val="90000"/>
              </a:lnSpc>
              <a:spcBef>
                <a:spcPct val="0"/>
              </a:spcBef>
              <a:spcAft>
                <a:spcPct val="35000"/>
              </a:spcAft>
              <a:buNone/>
            </a:pPr>
            <a:endParaRPr lang="en-IN" sz="1200" kern="1200" dirty="0"/>
          </a:p>
        </p:txBody>
      </p:sp>
      <p:grpSp>
        <p:nvGrpSpPr>
          <p:cNvPr id="13" name="Group 12">
            <a:extLst>
              <a:ext uri="{FF2B5EF4-FFF2-40B4-BE49-F238E27FC236}">
                <a16:creationId xmlns:a16="http://schemas.microsoft.com/office/drawing/2014/main" id="{0F314D2F-2910-47D7-9AEB-F9F290F571F8}"/>
              </a:ext>
            </a:extLst>
          </p:cNvPr>
          <p:cNvGrpSpPr/>
          <p:nvPr/>
        </p:nvGrpSpPr>
        <p:grpSpPr>
          <a:xfrm>
            <a:off x="2165663" y="2545856"/>
            <a:ext cx="3584695" cy="1701962"/>
            <a:chOff x="-2633352" y="-2685531"/>
            <a:chExt cx="5558510" cy="2028782"/>
          </a:xfrm>
          <a:scene3d>
            <a:camera prst="orthographicFront">
              <a:rot lat="0" lon="0" rev="0"/>
            </a:camera>
            <a:lightRig rig="glow" dir="t">
              <a:rot lat="0" lon="0" rev="4800000"/>
            </a:lightRig>
          </a:scene3d>
        </p:grpSpPr>
        <p:sp>
          <p:nvSpPr>
            <p:cNvPr id="14" name="Rectangle: Top Corners Rounded 10">
              <a:extLst>
                <a:ext uri="{FF2B5EF4-FFF2-40B4-BE49-F238E27FC236}">
                  <a16:creationId xmlns:a16="http://schemas.microsoft.com/office/drawing/2014/main" id="{84686751-5BBB-4F53-BF44-871F28F54DE0}"/>
                </a:ext>
              </a:extLst>
            </p:cNvPr>
            <p:cNvSpPr/>
            <p:nvPr/>
          </p:nvSpPr>
          <p:spPr>
            <a:xfrm rot="5400000">
              <a:off x="-803421" y="-4268458"/>
              <a:ext cx="1898650" cy="5324767"/>
            </a:xfrm>
            <a:prstGeom prst="round2SameRect">
              <a:avLst/>
            </a:prstGeom>
            <a:solidFill>
              <a:schemeClr val="accent2">
                <a:lumMod val="20000"/>
                <a:lumOff val="80000"/>
                <a:alpha val="90000"/>
              </a:schemeClr>
            </a:solid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Rectangle: Top Corners Rounded 4">
              <a:extLst>
                <a:ext uri="{FF2B5EF4-FFF2-40B4-BE49-F238E27FC236}">
                  <a16:creationId xmlns:a16="http://schemas.microsoft.com/office/drawing/2014/main" id="{4F9B9560-1EEA-4E13-86AE-6CE213B4E9B1}"/>
                </a:ext>
              </a:extLst>
            </p:cNvPr>
            <p:cNvSpPr txBox="1"/>
            <p:nvPr/>
          </p:nvSpPr>
          <p:spPr>
            <a:xfrm>
              <a:off x="-2633352" y="-2685531"/>
              <a:ext cx="5558510" cy="20287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pPr>
              <a:r>
                <a:rPr lang="en-IN" sz="12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hi-IN" sz="1200" b="1" dirty="0">
                  <a:solidFill>
                    <a:srgbClr val="FF0000"/>
                  </a:solidFill>
                  <a:latin typeface="Kruti Dev 011" panose="00000700000000000000" pitchFamily="2" charset="0"/>
                  <a:cs typeface="Mangal" panose="02040503050203030202" pitchFamily="18" charset="0"/>
                </a:rPr>
                <a:t>कर्मण्येवाधिकारस्ते मा फलेषु कदाचन।</a:t>
              </a:r>
              <a:br>
                <a:rPr lang="hi-IN" sz="1200" b="1" dirty="0">
                  <a:solidFill>
                    <a:srgbClr val="FF0000"/>
                  </a:solidFill>
                  <a:latin typeface="Kruti Dev 011" panose="00000700000000000000" pitchFamily="2" charset="0"/>
                  <a:cs typeface="Mangal" panose="02040503050203030202" pitchFamily="18" charset="0"/>
                </a:rPr>
              </a:br>
              <a:endParaRPr lang="en-US" sz="1200" b="1" dirty="0">
                <a:solidFill>
                  <a:srgbClr val="FF0000"/>
                </a:solidFill>
                <a:latin typeface="Kruti Dev 011" panose="00000700000000000000" pitchFamily="2" charset="0"/>
                <a:cs typeface="Mangal" panose="02040503050203030202" pitchFamily="18" charset="0"/>
              </a:endParaRPr>
            </a:p>
            <a:p>
              <a:pPr marL="171450" lvl="1" indent="-171450" defTabSz="800100">
                <a:lnSpc>
                  <a:spcPct val="90000"/>
                </a:lnSpc>
                <a:spcBef>
                  <a:spcPct val="0"/>
                </a:spcBef>
                <a:spcAft>
                  <a:spcPct val="15000"/>
                </a:spcAft>
              </a:pPr>
              <a:r>
                <a:rPr lang="hi-IN" sz="1200" b="1" dirty="0">
                  <a:solidFill>
                    <a:srgbClr val="FF0000"/>
                  </a:solidFill>
                  <a:latin typeface="Kruti Dev 011" panose="00000700000000000000" pitchFamily="2" charset="0"/>
                  <a:cs typeface="Mangal" panose="02040503050203030202" pitchFamily="18" charset="0"/>
                </a:rPr>
                <a:t>मा कर्मफलहेतुर्भूर्मा ते सङ्गोऽस्त्वकर्मणि ।।2.47।।</a:t>
              </a:r>
              <a:endParaRPr lang="en-IN" sz="1200" b="1" dirty="0">
                <a:solidFill>
                  <a:srgbClr val="FF0000"/>
                </a:solidFill>
                <a:latin typeface="Kruti Dev 011" panose="00000700000000000000" pitchFamily="2" charset="0"/>
                <a:cs typeface="Mangal" panose="02040503050203030202" pitchFamily="18" charset="0"/>
              </a:endParaRPr>
            </a:p>
            <a:p>
              <a:pPr marL="171450" lvl="1" indent="-171450" algn="l" defTabSz="800100">
                <a:lnSpc>
                  <a:spcPct val="90000"/>
                </a:lnSpc>
                <a:spcBef>
                  <a:spcPct val="0"/>
                </a:spcBef>
                <a:spcAft>
                  <a:spcPct val="15000"/>
                </a:spcAft>
                <a:buNone/>
              </a:pPr>
              <a:endParaRPr lang="en-IN" sz="1200" b="1" kern="1200" dirty="0">
                <a:solidFill>
                  <a:srgbClr val="FF0000"/>
                </a:solidFill>
                <a:latin typeface="Kruti Dev 011" panose="00000700000000000000" pitchFamily="2" charset="0"/>
                <a:ea typeface="+mj-ea"/>
                <a:cs typeface="+mj-cs"/>
              </a:endParaRPr>
            </a:p>
          </p:txBody>
        </p:sp>
      </p:grpSp>
      <p:grpSp>
        <p:nvGrpSpPr>
          <p:cNvPr id="16" name="Group 15">
            <a:extLst>
              <a:ext uri="{FF2B5EF4-FFF2-40B4-BE49-F238E27FC236}">
                <a16:creationId xmlns:a16="http://schemas.microsoft.com/office/drawing/2014/main" id="{0F314D2F-2910-47D7-9AEB-F9F290F571F8}"/>
              </a:ext>
            </a:extLst>
          </p:cNvPr>
          <p:cNvGrpSpPr/>
          <p:nvPr/>
        </p:nvGrpSpPr>
        <p:grpSpPr>
          <a:xfrm>
            <a:off x="8466079" y="2655024"/>
            <a:ext cx="3584695" cy="1592794"/>
            <a:chOff x="7158555" y="-2453312"/>
            <a:chExt cx="5558510" cy="1898650"/>
          </a:xfrm>
          <a:scene3d>
            <a:camera prst="orthographicFront">
              <a:rot lat="0" lon="0" rev="0"/>
            </a:camera>
            <a:lightRig rig="glow" dir="t">
              <a:rot lat="0" lon="0" rev="4800000"/>
            </a:lightRig>
          </a:scene3d>
        </p:grpSpPr>
        <p:sp>
          <p:nvSpPr>
            <p:cNvPr id="17" name="Rectangle: Top Corners Rounded 10">
              <a:extLst>
                <a:ext uri="{FF2B5EF4-FFF2-40B4-BE49-F238E27FC236}">
                  <a16:creationId xmlns:a16="http://schemas.microsoft.com/office/drawing/2014/main" id="{84686751-5BBB-4F53-BF44-871F28F54DE0}"/>
                </a:ext>
              </a:extLst>
            </p:cNvPr>
            <p:cNvSpPr/>
            <p:nvPr/>
          </p:nvSpPr>
          <p:spPr>
            <a:xfrm rot="5400000">
              <a:off x="8988486" y="-4181964"/>
              <a:ext cx="1898650" cy="5355953"/>
            </a:xfrm>
            <a:prstGeom prst="round2SameRect">
              <a:avLst/>
            </a:prstGeom>
            <a:solidFill>
              <a:schemeClr val="accent2">
                <a:lumMod val="20000"/>
                <a:lumOff val="80000"/>
                <a:alpha val="90000"/>
              </a:schemeClr>
            </a:solid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Rectangle: Top Corners Rounded 4">
              <a:extLst>
                <a:ext uri="{FF2B5EF4-FFF2-40B4-BE49-F238E27FC236}">
                  <a16:creationId xmlns:a16="http://schemas.microsoft.com/office/drawing/2014/main" id="{4F9B9560-1EEA-4E13-86AE-6CE213B4E9B1}"/>
                </a:ext>
              </a:extLst>
            </p:cNvPr>
            <p:cNvSpPr txBox="1"/>
            <p:nvPr/>
          </p:nvSpPr>
          <p:spPr>
            <a:xfrm>
              <a:off x="7158555" y="-2267944"/>
              <a:ext cx="5558510" cy="17132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pPr>
              <a:r>
                <a:rPr lang="en-US" sz="1200" b="1" dirty="0">
                  <a:solidFill>
                    <a:srgbClr val="FF0000"/>
                  </a:solidFill>
                  <a:latin typeface="Arial" panose="020B0604020202020204" pitchFamily="34" charset="0"/>
                  <a:cs typeface="Arial" panose="020B0604020202020204" pitchFamily="34" charset="0"/>
                </a:rPr>
                <a:t>2.47 Thy right is to work only, but never with its fruits; let not the fruits of action be thy motive, nor let thy attachment be to inaction.</a:t>
              </a:r>
              <a:endParaRPr lang="en-IN" sz="1200" b="1" dirty="0">
                <a:solidFill>
                  <a:srgbClr val="FF0000"/>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None/>
              </a:pPr>
              <a:endParaRPr lang="en-IN" sz="1200" b="1" kern="1200" dirty="0">
                <a:solidFill>
                  <a:srgbClr val="FF0000"/>
                </a:solidFill>
                <a:latin typeface="Kruti Dev 011" panose="00000700000000000000" pitchFamily="2" charset="0"/>
                <a:ea typeface="+mj-ea"/>
                <a:cs typeface="+mj-cs"/>
              </a:endParaRPr>
            </a:p>
          </p:txBody>
        </p:sp>
      </p:grpSp>
    </p:spTree>
    <p:extLst>
      <p:ext uri="{BB962C8B-B14F-4D97-AF65-F5344CB8AC3E}">
        <p14:creationId xmlns:p14="http://schemas.microsoft.com/office/powerpoint/2010/main" val="281351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646" y="143430"/>
            <a:ext cx="9096422" cy="107205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The Issues with  Actions</a:t>
            </a:r>
            <a:endParaRPr lang="en-IN" sz="5200" b="1" dirty="0">
              <a:solidFill>
                <a:srgbClr val="FF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B1A4C3DC-86F6-4716-84E8-926D5DE73C2B}"/>
              </a:ext>
            </a:extLst>
          </p:cNvPr>
          <p:cNvSpPr/>
          <p:nvPr/>
        </p:nvSpPr>
        <p:spPr>
          <a:xfrm>
            <a:off x="2079112" y="1511871"/>
            <a:ext cx="4145418" cy="76916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600" dirty="0">
                <a:latin typeface="Arial" panose="020B0604020202020204" pitchFamily="34" charset="0"/>
                <a:cs typeface="Arial" panose="020B0604020202020204" pitchFamily="34" charset="0"/>
              </a:rPr>
              <a:t>  </a:t>
            </a:r>
            <a:r>
              <a:rPr lang="hi-IN" sz="3600" b="1" dirty="0">
                <a:solidFill>
                  <a:srgbClr val="0070C0"/>
                </a:solidFill>
                <a:latin typeface="Arial" panose="020B0604020202020204" pitchFamily="34" charset="0"/>
              </a:rPr>
              <a:t> </a:t>
            </a:r>
            <a:r>
              <a:rPr lang="en-US" sz="3600" b="1" dirty="0">
                <a:solidFill>
                  <a:srgbClr val="0070C0"/>
                </a:solidFill>
                <a:latin typeface="Arial" panose="020B0604020202020204" pitchFamily="34" charset="0"/>
                <a:cs typeface="Arial" panose="020B0604020202020204" pitchFamily="34" charset="0"/>
              </a:rPr>
              <a:t>The First Issue</a:t>
            </a:r>
            <a:endParaRPr lang="en-IN" sz="3600" b="1" dirty="0">
              <a:solidFill>
                <a:srgbClr val="0070C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626B695-5D00-459D-AB57-15FF6F15AB43}"/>
              </a:ext>
            </a:extLst>
          </p:cNvPr>
          <p:cNvSpPr/>
          <p:nvPr/>
        </p:nvSpPr>
        <p:spPr>
          <a:xfrm>
            <a:off x="2124037" y="2926039"/>
            <a:ext cx="3327825" cy="76916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latin typeface="Arial" panose="020B0604020202020204" pitchFamily="34" charset="0"/>
                <a:cs typeface="Arial" panose="020B0604020202020204" pitchFamily="34" charset="0"/>
              </a:rPr>
              <a:t>  </a:t>
            </a:r>
            <a:r>
              <a:rPr lang="en-US" sz="3600" b="1" dirty="0">
                <a:solidFill>
                  <a:srgbClr val="0070C0"/>
                </a:solidFill>
                <a:latin typeface="Arial" panose="020B0604020202020204" pitchFamily="34" charset="0"/>
                <a:cs typeface="Arial" panose="020B0604020202020204" pitchFamily="34" charset="0"/>
              </a:rPr>
              <a:t>Resolution</a:t>
            </a:r>
            <a:endParaRPr lang="en-IN" sz="36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8663F41-E744-483B-AA47-FC70856644DF}"/>
              </a:ext>
            </a:extLst>
          </p:cNvPr>
          <p:cNvSpPr/>
          <p:nvPr/>
        </p:nvSpPr>
        <p:spPr>
          <a:xfrm>
            <a:off x="8001139" y="1754185"/>
            <a:ext cx="3719221" cy="76916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latin typeface="Arial" panose="020B0604020202020204" pitchFamily="34" charset="0"/>
                <a:cs typeface="Arial" panose="020B0604020202020204" pitchFamily="34" charset="0"/>
              </a:rPr>
              <a:t>Bondage of Action</a:t>
            </a:r>
            <a:endParaRPr lang="en-IN" sz="3600" b="1" dirty="0">
              <a:solidFill>
                <a:srgbClr val="0070C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299DB8D-8BB9-4350-B3F4-3D2857AB8A4F}"/>
              </a:ext>
            </a:extLst>
          </p:cNvPr>
          <p:cNvSpPr/>
          <p:nvPr/>
        </p:nvSpPr>
        <p:spPr>
          <a:xfrm>
            <a:off x="8068517" y="2977238"/>
            <a:ext cx="3719221" cy="717962"/>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latin typeface="Arial" panose="020B0604020202020204" pitchFamily="34" charset="0"/>
                <a:cs typeface="Arial" panose="020B0604020202020204" pitchFamily="34" charset="0"/>
              </a:rPr>
              <a:t>Detachment</a:t>
            </a:r>
            <a:endParaRPr lang="en-IN" sz="3600" b="1" dirty="0">
              <a:solidFill>
                <a:srgbClr val="0070C0"/>
              </a:solidFill>
              <a:latin typeface="Arial" panose="020B0604020202020204" pitchFamily="34" charset="0"/>
              <a:cs typeface="Arial" panose="020B0604020202020204" pitchFamily="34" charset="0"/>
            </a:endParaRPr>
          </a:p>
        </p:txBody>
      </p:sp>
      <p:graphicFrame>
        <p:nvGraphicFramePr>
          <p:cNvPr id="12" name="Diagram 11">
            <a:extLst>
              <a:ext uri="{FF2B5EF4-FFF2-40B4-BE49-F238E27FC236}">
                <a16:creationId xmlns:a16="http://schemas.microsoft.com/office/drawing/2014/main" id="{1DB0ED61-DCD6-4C36-BEF3-FE6B3ED56B5A}"/>
              </a:ext>
            </a:extLst>
          </p:cNvPr>
          <p:cNvGraphicFramePr/>
          <p:nvPr>
            <p:extLst>
              <p:ext uri="{D42A27DB-BD31-4B8C-83A1-F6EECF244321}">
                <p14:modId xmlns:p14="http://schemas.microsoft.com/office/powerpoint/2010/main" val="2380146058"/>
              </p:ext>
            </p:extLst>
          </p:nvPr>
        </p:nvGraphicFramePr>
        <p:xfrm>
          <a:off x="2079112" y="3500696"/>
          <a:ext cx="9549490" cy="3100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rrow: Up 12">
            <a:extLst>
              <a:ext uri="{FF2B5EF4-FFF2-40B4-BE49-F238E27FC236}">
                <a16:creationId xmlns:a16="http://schemas.microsoft.com/office/drawing/2014/main" id="{7534EF0F-F17F-41D5-B72B-78DB844C65A3}"/>
              </a:ext>
            </a:extLst>
          </p:cNvPr>
          <p:cNvSpPr/>
          <p:nvPr/>
        </p:nvSpPr>
        <p:spPr>
          <a:xfrm rot="5400000">
            <a:off x="7029540" y="2873831"/>
            <a:ext cx="484632" cy="978408"/>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12700">
                <a:solidFill>
                  <a:schemeClr val="accent1"/>
                </a:solidFill>
                <a:prstDash val="solid"/>
              </a:ln>
              <a:pattFill prst="pct50">
                <a:fgClr>
                  <a:schemeClr val="accent1"/>
                </a:fgClr>
                <a:bgClr>
                  <a:schemeClr val="accent1">
                    <a:lumMod val="20000"/>
                    <a:lumOff val="80000"/>
                  </a:schemeClr>
                </a:bgClr>
              </a:pattFill>
              <a:effectLst/>
            </a:endParaRPr>
          </a:p>
        </p:txBody>
      </p:sp>
      <p:sp>
        <p:nvSpPr>
          <p:cNvPr id="14" name="Arrow: Up 13">
            <a:extLst>
              <a:ext uri="{FF2B5EF4-FFF2-40B4-BE49-F238E27FC236}">
                <a16:creationId xmlns:a16="http://schemas.microsoft.com/office/drawing/2014/main" id="{CBA28F5C-4F0B-4F1B-8E72-CB38972FFE59}"/>
              </a:ext>
            </a:extLst>
          </p:cNvPr>
          <p:cNvSpPr/>
          <p:nvPr/>
        </p:nvSpPr>
        <p:spPr>
          <a:xfrm rot="5400000">
            <a:off x="7029540" y="1407246"/>
            <a:ext cx="484632" cy="978408"/>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12700">
                <a:solidFill>
                  <a:schemeClr val="accent1"/>
                </a:solidFill>
                <a:prstDash val="solid"/>
              </a:ln>
              <a:pattFill prst="pct50">
                <a:fgClr>
                  <a:schemeClr val="accent1"/>
                </a:fgClr>
                <a:bgClr>
                  <a:schemeClr val="accent1">
                    <a:lumMod val="20000"/>
                    <a:lumOff val="80000"/>
                  </a:schemeClr>
                </a:bgClr>
              </a:pattFill>
              <a:effectLst/>
            </a:endParaRPr>
          </a:p>
        </p:txBody>
      </p:sp>
      <p:pic>
        <p:nvPicPr>
          <p:cNvPr id="15" name="Picture 14">
            <a:extLst>
              <a:ext uri="{FF2B5EF4-FFF2-40B4-BE49-F238E27FC236}">
                <a16:creationId xmlns:a16="http://schemas.microsoft.com/office/drawing/2014/main" id="{51507E62-93E2-478E-A6F2-8D11696D87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679" y="1596433"/>
            <a:ext cx="962025" cy="733425"/>
          </a:xfrm>
          <a:prstGeom prst="rect">
            <a:avLst/>
          </a:prstGeom>
        </p:spPr>
      </p:pic>
      <p:pic>
        <p:nvPicPr>
          <p:cNvPr id="19" name="Picture 18">
            <a:extLst>
              <a:ext uri="{FF2B5EF4-FFF2-40B4-BE49-F238E27FC236}">
                <a16:creationId xmlns:a16="http://schemas.microsoft.com/office/drawing/2014/main" id="{FBE5B1AC-EE48-48FA-88AD-32F06D74C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324" y="2926039"/>
            <a:ext cx="848525" cy="769161"/>
          </a:xfrm>
          <a:prstGeom prst="rect">
            <a:avLst/>
          </a:prstGeom>
        </p:spPr>
      </p:pic>
    </p:spTree>
    <p:extLst>
      <p:ext uri="{BB962C8B-B14F-4D97-AF65-F5344CB8AC3E}">
        <p14:creationId xmlns:p14="http://schemas.microsoft.com/office/powerpoint/2010/main" val="48109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108" y="429658"/>
            <a:ext cx="10377889" cy="909741"/>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4400" b="1" dirty="0">
                <a:solidFill>
                  <a:srgbClr val="FF0000"/>
                </a:solidFill>
                <a:latin typeface="Arial" panose="020B0604020202020204" pitchFamily="34" charset="0"/>
                <a:cs typeface="Arial" panose="020B0604020202020204" pitchFamily="34" charset="0"/>
              </a:rPr>
              <a:t>How can we act in a detached manner?</a:t>
            </a:r>
            <a:endParaRPr lang="en-IN" sz="4400" b="1" dirty="0">
              <a:solidFill>
                <a:srgbClr val="FF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E20A64ED-BA9E-4CAC-9D32-796B9A35B4B1}"/>
              </a:ext>
            </a:extLst>
          </p:cNvPr>
          <p:cNvSpPr/>
          <p:nvPr/>
        </p:nvSpPr>
        <p:spPr>
          <a:xfrm>
            <a:off x="3311091" y="2476009"/>
            <a:ext cx="8807115" cy="118796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Kruti Dev 011" panose="00000700000000000000" pitchFamily="2" charset="0"/>
            </a:endParaRPr>
          </a:p>
          <a:p>
            <a:pPr algn="ctr"/>
            <a:r>
              <a:rPr lang="en-US" sz="3200" b="1" dirty="0">
                <a:solidFill>
                  <a:srgbClr val="0070C0"/>
                </a:solidFill>
                <a:latin typeface="Arial" panose="020B0604020202020204" pitchFamily="34" charset="0"/>
                <a:cs typeface="Arial" panose="020B0604020202020204" pitchFamily="34" charset="0"/>
              </a:rPr>
              <a:t>Attachment  vs. Commitment (</a:t>
            </a:r>
            <a:r>
              <a:rPr lang="en-US" sz="3200" b="1" dirty="0" err="1">
                <a:solidFill>
                  <a:srgbClr val="0070C0"/>
                </a:solidFill>
                <a:latin typeface="Arial" panose="020B0604020202020204" pitchFamily="34" charset="0"/>
                <a:cs typeface="Arial" panose="020B0604020202020204" pitchFamily="34" charset="0"/>
              </a:rPr>
              <a:t>Sankalpa</a:t>
            </a:r>
            <a:r>
              <a:rPr lang="en-US" sz="3200" b="1" dirty="0">
                <a:solidFill>
                  <a:srgbClr val="0070C0"/>
                </a:solidFill>
                <a:latin typeface="Arial" panose="020B0604020202020204" pitchFamily="34" charset="0"/>
                <a:cs typeface="Arial" panose="020B0604020202020204" pitchFamily="34" charset="0"/>
              </a:rPr>
              <a:t>)</a:t>
            </a:r>
            <a:endParaRPr lang="en-IN" sz="3200" b="1" dirty="0">
              <a:solidFill>
                <a:srgbClr val="0070C0"/>
              </a:solidFill>
              <a:latin typeface="Kruti Dev 011" panose="00000700000000000000" pitchFamily="2" charset="0"/>
            </a:endParaRPr>
          </a:p>
        </p:txBody>
      </p:sp>
      <p:sp>
        <p:nvSpPr>
          <p:cNvPr id="5" name="Rectangle: Rounded Corners 4">
            <a:extLst>
              <a:ext uri="{FF2B5EF4-FFF2-40B4-BE49-F238E27FC236}">
                <a16:creationId xmlns:a16="http://schemas.microsoft.com/office/drawing/2014/main" id="{2AE1A797-BA0F-4370-B07F-9947AEF37EFB}"/>
              </a:ext>
            </a:extLst>
          </p:cNvPr>
          <p:cNvSpPr/>
          <p:nvPr/>
        </p:nvSpPr>
        <p:spPr>
          <a:xfrm>
            <a:off x="3071069" y="4206602"/>
            <a:ext cx="6657795" cy="118796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Advantages of detachment</a:t>
            </a:r>
            <a:endParaRPr lang="en-IN" sz="3200" b="1" dirty="0">
              <a:solidFill>
                <a:srgbClr val="0070C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4FF5C30-001E-4BF6-9DF2-695D8098A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862" y="2930539"/>
            <a:ext cx="914415" cy="733437"/>
          </a:xfrm>
          <a:prstGeom prst="rect">
            <a:avLst/>
          </a:prstGeom>
        </p:spPr>
      </p:pic>
      <p:pic>
        <p:nvPicPr>
          <p:cNvPr id="16" name="Picture 15">
            <a:extLst>
              <a:ext uri="{FF2B5EF4-FFF2-40B4-BE49-F238E27FC236}">
                <a16:creationId xmlns:a16="http://schemas.microsoft.com/office/drawing/2014/main" id="{39675ECD-E300-4333-B37F-EBFBE8A1F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862" y="4310235"/>
            <a:ext cx="914415" cy="733438"/>
          </a:xfrm>
          <a:prstGeom prst="rect">
            <a:avLst/>
          </a:prstGeom>
        </p:spPr>
      </p:pic>
    </p:spTree>
    <p:extLst>
      <p:ext uri="{BB962C8B-B14F-4D97-AF65-F5344CB8AC3E}">
        <p14:creationId xmlns:p14="http://schemas.microsoft.com/office/powerpoint/2010/main" val="120666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51" y="62570"/>
            <a:ext cx="9096422" cy="91635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The issues with Actions</a:t>
            </a:r>
            <a:endParaRPr lang="en-IN" sz="5200" b="1" dirty="0">
              <a:solidFill>
                <a:srgbClr val="FF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B1A4C3DC-86F6-4716-84E8-926D5DE73C2B}"/>
              </a:ext>
            </a:extLst>
          </p:cNvPr>
          <p:cNvSpPr/>
          <p:nvPr/>
        </p:nvSpPr>
        <p:spPr>
          <a:xfrm>
            <a:off x="1102155" y="1498406"/>
            <a:ext cx="4153359" cy="63418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The Second Issue</a:t>
            </a:r>
            <a:r>
              <a:rPr lang="en-US" sz="3200" dirty="0">
                <a:latin typeface="Arial" panose="020B0604020202020204" pitchFamily="34" charset="0"/>
                <a:cs typeface="Arial" panose="020B0604020202020204" pitchFamily="34" charset="0"/>
              </a:rPr>
              <a:t>	</a:t>
            </a:r>
            <a:endParaRPr lang="en-IN" sz="3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626B695-5D00-459D-AB57-15FF6F15AB43}"/>
              </a:ext>
            </a:extLst>
          </p:cNvPr>
          <p:cNvSpPr/>
          <p:nvPr/>
        </p:nvSpPr>
        <p:spPr>
          <a:xfrm>
            <a:off x="753815" y="2451475"/>
            <a:ext cx="3288297" cy="61346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Resolution</a:t>
            </a:r>
            <a:endParaRPr lang="en-IN"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8663F41-E744-483B-AA47-FC70856644DF}"/>
              </a:ext>
            </a:extLst>
          </p:cNvPr>
          <p:cNvSpPr/>
          <p:nvPr/>
        </p:nvSpPr>
        <p:spPr>
          <a:xfrm>
            <a:off x="5659655" y="1487859"/>
            <a:ext cx="6427279" cy="63418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b="1" dirty="0">
                <a:solidFill>
                  <a:srgbClr val="0070C0"/>
                </a:solidFill>
                <a:latin typeface="Arial" panose="020B0604020202020204" pitchFamily="34" charset="0"/>
                <a:cs typeface="Arial" panose="020B0604020202020204" pitchFamily="34" charset="0"/>
              </a:rPr>
              <a:t>Every action has attached </a:t>
            </a:r>
            <a:r>
              <a:rPr lang="en-US" sz="3000" b="1" dirty="0" err="1">
                <a:solidFill>
                  <a:srgbClr val="0070C0"/>
                </a:solidFill>
                <a:latin typeface="Arial" panose="020B0604020202020204" pitchFamily="34" charset="0"/>
                <a:cs typeface="Arial" panose="020B0604020202020204" pitchFamily="34" charset="0"/>
              </a:rPr>
              <a:t>Doshas</a:t>
            </a:r>
            <a:endParaRPr lang="en-IN" sz="3000" b="1"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299DB8D-8BB9-4350-B3F4-3D2857AB8A4F}"/>
              </a:ext>
            </a:extLst>
          </p:cNvPr>
          <p:cNvSpPr/>
          <p:nvPr/>
        </p:nvSpPr>
        <p:spPr>
          <a:xfrm>
            <a:off x="5175455" y="2470585"/>
            <a:ext cx="6018645" cy="613462"/>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Do your work as a </a:t>
            </a:r>
            <a:r>
              <a:rPr lang="en-US" sz="3200" b="1" dirty="0" err="1">
                <a:solidFill>
                  <a:srgbClr val="0070C0"/>
                </a:solidFill>
                <a:latin typeface="Arial" panose="020B0604020202020204" pitchFamily="34" charset="0"/>
                <a:cs typeface="Arial" panose="020B0604020202020204" pitchFamily="34" charset="0"/>
              </a:rPr>
              <a:t>Yagya</a:t>
            </a:r>
            <a:endParaRPr lang="en-IN" sz="3200" b="1" dirty="0">
              <a:solidFill>
                <a:srgbClr val="0070C0"/>
              </a:solidFill>
              <a:latin typeface="Arial" panose="020B0604020202020204" pitchFamily="34" charset="0"/>
              <a:cs typeface="Arial" panose="020B0604020202020204" pitchFamily="34" charset="0"/>
            </a:endParaRPr>
          </a:p>
        </p:txBody>
      </p:sp>
      <p:graphicFrame>
        <p:nvGraphicFramePr>
          <p:cNvPr id="16" name="Diagram 15">
            <a:extLst>
              <a:ext uri="{FF2B5EF4-FFF2-40B4-BE49-F238E27FC236}">
                <a16:creationId xmlns:a16="http://schemas.microsoft.com/office/drawing/2014/main" id="{0EF14F63-4500-4BA6-9884-279EC52BD819}"/>
              </a:ext>
            </a:extLst>
          </p:cNvPr>
          <p:cNvGraphicFramePr/>
          <p:nvPr>
            <p:extLst>
              <p:ext uri="{D42A27DB-BD31-4B8C-83A1-F6EECF244321}">
                <p14:modId xmlns:p14="http://schemas.microsoft.com/office/powerpoint/2010/main" val="2859353134"/>
              </p:ext>
            </p:extLst>
          </p:nvPr>
        </p:nvGraphicFramePr>
        <p:xfrm>
          <a:off x="1747851" y="3300301"/>
          <a:ext cx="10043016" cy="3411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Up 11">
            <a:extLst>
              <a:ext uri="{FF2B5EF4-FFF2-40B4-BE49-F238E27FC236}">
                <a16:creationId xmlns:a16="http://schemas.microsoft.com/office/drawing/2014/main" id="{8AB904FB-571B-4A53-838D-C25785B93464}"/>
              </a:ext>
            </a:extLst>
          </p:cNvPr>
          <p:cNvSpPr/>
          <p:nvPr/>
        </p:nvSpPr>
        <p:spPr>
          <a:xfrm rot="5400000">
            <a:off x="5118955" y="1581342"/>
            <a:ext cx="484632" cy="596767"/>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12700">
                <a:solidFill>
                  <a:schemeClr val="accent1"/>
                </a:solidFill>
                <a:prstDash val="solid"/>
              </a:ln>
              <a:pattFill prst="pct50">
                <a:fgClr>
                  <a:schemeClr val="accent1"/>
                </a:fgClr>
                <a:bgClr>
                  <a:schemeClr val="accent1">
                    <a:lumMod val="20000"/>
                    <a:lumOff val="80000"/>
                  </a:schemeClr>
                </a:bgClr>
              </a:pattFill>
              <a:effectLst/>
            </a:endParaRPr>
          </a:p>
        </p:txBody>
      </p:sp>
      <p:sp>
        <p:nvSpPr>
          <p:cNvPr id="13" name="Arrow: Up 12">
            <a:extLst>
              <a:ext uri="{FF2B5EF4-FFF2-40B4-BE49-F238E27FC236}">
                <a16:creationId xmlns:a16="http://schemas.microsoft.com/office/drawing/2014/main" id="{78315999-9650-4334-A5FB-5F1BC0921405}"/>
              </a:ext>
            </a:extLst>
          </p:cNvPr>
          <p:cNvSpPr/>
          <p:nvPr/>
        </p:nvSpPr>
        <p:spPr>
          <a:xfrm rot="5400000">
            <a:off x="5118955" y="2440715"/>
            <a:ext cx="484632" cy="596768"/>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12700">
                <a:solidFill>
                  <a:schemeClr val="accent1"/>
                </a:solidFill>
                <a:prstDash val="solid"/>
              </a:ln>
              <a:pattFill prst="pct50">
                <a:fgClr>
                  <a:schemeClr val="accent1"/>
                </a:fgClr>
                <a:bgClr>
                  <a:schemeClr val="accent1">
                    <a:lumMod val="20000"/>
                    <a:lumOff val="80000"/>
                  </a:schemeClr>
                </a:bgClr>
              </a:pattFill>
              <a:effectLst/>
            </a:endParaRPr>
          </a:p>
        </p:txBody>
      </p:sp>
      <p:pic>
        <p:nvPicPr>
          <p:cNvPr id="14" name="Picture 13">
            <a:extLst>
              <a:ext uri="{FF2B5EF4-FFF2-40B4-BE49-F238E27FC236}">
                <a16:creationId xmlns:a16="http://schemas.microsoft.com/office/drawing/2014/main" id="{FCE034C7-6522-4876-A7EB-CEF683A826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866" y="1561330"/>
            <a:ext cx="962025" cy="733425"/>
          </a:xfrm>
          <a:prstGeom prst="rect">
            <a:avLst/>
          </a:prstGeom>
        </p:spPr>
      </p:pic>
      <p:pic>
        <p:nvPicPr>
          <p:cNvPr id="4" name="Picture 3">
            <a:extLst>
              <a:ext uri="{FF2B5EF4-FFF2-40B4-BE49-F238E27FC236}">
                <a16:creationId xmlns:a16="http://schemas.microsoft.com/office/drawing/2014/main" id="{6D6E932B-1728-4DB7-A12F-F3242F8609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865" y="2433046"/>
            <a:ext cx="962025" cy="733425"/>
          </a:xfrm>
          <a:prstGeom prst="rect">
            <a:avLst/>
          </a:prstGeom>
        </p:spPr>
      </p:pic>
    </p:spTree>
    <p:extLst>
      <p:ext uri="{BB962C8B-B14F-4D97-AF65-F5344CB8AC3E}">
        <p14:creationId xmlns:p14="http://schemas.microsoft.com/office/powerpoint/2010/main" val="203708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827" y="608678"/>
            <a:ext cx="8397765" cy="1168164"/>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What is a </a:t>
            </a:r>
            <a:r>
              <a:rPr lang="en-US" sz="5200" b="1" dirty="0" err="1">
                <a:solidFill>
                  <a:srgbClr val="FF0000"/>
                </a:solidFill>
                <a:latin typeface="Arial" panose="020B0604020202020204" pitchFamily="34" charset="0"/>
                <a:cs typeface="Arial" panose="020B0604020202020204" pitchFamily="34" charset="0"/>
              </a:rPr>
              <a:t>Yagya</a:t>
            </a:r>
            <a:r>
              <a:rPr lang="en-US" sz="5200" b="1" dirty="0">
                <a:solidFill>
                  <a:srgbClr val="FF0000"/>
                </a:solidFill>
                <a:latin typeface="Arial" panose="020B0604020202020204" pitchFamily="34" charset="0"/>
                <a:cs typeface="Arial" panose="020B0604020202020204" pitchFamily="34" charset="0"/>
              </a:rPr>
              <a:t>?</a:t>
            </a:r>
            <a:endParaRPr lang="en-IN" sz="5200" b="1" dirty="0">
              <a:solidFill>
                <a:srgbClr val="FF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735F27D-2E72-4801-86D1-888BE3E9C98D}"/>
              </a:ext>
            </a:extLst>
          </p:cNvPr>
          <p:cNvSpPr/>
          <p:nvPr/>
        </p:nvSpPr>
        <p:spPr>
          <a:xfrm>
            <a:off x="3286760" y="1951572"/>
            <a:ext cx="7774175"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600" dirty="0">
                <a:latin typeface="Arial" panose="020B0604020202020204" pitchFamily="34" charset="0"/>
                <a:cs typeface="Arial" panose="020B0604020202020204" pitchFamily="34" charset="0"/>
              </a:rPr>
              <a:t>  </a:t>
            </a:r>
          </a:p>
          <a:p>
            <a:pPr algn="just"/>
            <a:endParaRPr lang="hi-IN" sz="3600" b="1" dirty="0">
              <a:solidFill>
                <a:srgbClr val="0070C0"/>
              </a:solidFill>
              <a:latin typeface="Arial" panose="020B0604020202020204" pitchFamily="34" charset="0"/>
            </a:endParaRPr>
          </a:p>
          <a:p>
            <a:pPr algn="just"/>
            <a:r>
              <a:rPr lang="en-US" sz="3600" b="1" dirty="0">
                <a:solidFill>
                  <a:srgbClr val="0070C0"/>
                </a:solidFill>
                <a:latin typeface="Arial" panose="020B0604020202020204" pitchFamily="34" charset="0"/>
                <a:cs typeface="Arial" panose="020B0604020202020204" pitchFamily="34" charset="0"/>
              </a:rPr>
              <a:t>A work done for a </a:t>
            </a:r>
            <a:r>
              <a:rPr lang="en-US" sz="3600" b="1" dirty="0" err="1">
                <a:solidFill>
                  <a:srgbClr val="0070C0"/>
                </a:solidFill>
                <a:latin typeface="Arial" panose="020B0604020202020204" pitchFamily="34" charset="0"/>
                <a:cs typeface="Arial" panose="020B0604020202020204" pitchFamily="34" charset="0"/>
              </a:rPr>
              <a:t>Devata</a:t>
            </a:r>
            <a:endParaRPr lang="en-US" sz="3600" b="1" dirty="0">
              <a:solidFill>
                <a:srgbClr val="0070C0"/>
              </a:solidFill>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l"/>
            <a:endParaRPr lang="en-IN" sz="36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FB081DA-E56C-4642-923A-D5ECE3563F53}"/>
              </a:ext>
            </a:extLst>
          </p:cNvPr>
          <p:cNvSpPr/>
          <p:nvPr/>
        </p:nvSpPr>
        <p:spPr>
          <a:xfrm>
            <a:off x="3286759" y="4220733"/>
            <a:ext cx="5553250"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70C0"/>
                </a:solidFill>
                <a:latin typeface="Arial" panose="020B0604020202020204" pitchFamily="34" charset="0"/>
                <a:cs typeface="Arial" panose="020B0604020202020204" pitchFamily="34" charset="0"/>
              </a:rPr>
              <a:t>Intention matters</a:t>
            </a:r>
            <a:endParaRPr lang="en-IN" sz="3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DF70A7D-FA10-4F1D-B982-F0F9EB47B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263" y="3133725"/>
            <a:ext cx="4695825" cy="3724275"/>
          </a:xfrm>
          <a:prstGeom prst="rect">
            <a:avLst/>
          </a:prstGeom>
        </p:spPr>
      </p:pic>
      <p:pic>
        <p:nvPicPr>
          <p:cNvPr id="7" name="Picture 6">
            <a:extLst>
              <a:ext uri="{FF2B5EF4-FFF2-40B4-BE49-F238E27FC236}">
                <a16:creationId xmlns:a16="http://schemas.microsoft.com/office/drawing/2014/main" id="{3EF0BE9F-1318-4F12-9674-FA230C636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6580" y="2086447"/>
            <a:ext cx="962025" cy="733425"/>
          </a:xfrm>
          <a:prstGeom prst="rect">
            <a:avLst/>
          </a:prstGeom>
        </p:spPr>
      </p:pic>
      <p:pic>
        <p:nvPicPr>
          <p:cNvPr id="11" name="Picture 10">
            <a:extLst>
              <a:ext uri="{FF2B5EF4-FFF2-40B4-BE49-F238E27FC236}">
                <a16:creationId xmlns:a16="http://schemas.microsoft.com/office/drawing/2014/main" id="{FF27F80C-18A7-4322-BE86-3A4C9EDD5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094" y="3169332"/>
            <a:ext cx="963168" cy="731519"/>
          </a:xfrm>
          <a:prstGeom prst="rect">
            <a:avLst/>
          </a:prstGeom>
        </p:spPr>
      </p:pic>
      <p:pic>
        <p:nvPicPr>
          <p:cNvPr id="19" name="Picture 18">
            <a:extLst>
              <a:ext uri="{FF2B5EF4-FFF2-40B4-BE49-F238E27FC236}">
                <a16:creationId xmlns:a16="http://schemas.microsoft.com/office/drawing/2014/main" id="{A1E11D44-31EA-41DE-AF79-404DBF95E9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237" y="4355610"/>
            <a:ext cx="962025" cy="733424"/>
          </a:xfrm>
          <a:prstGeom prst="rect">
            <a:avLst/>
          </a:prstGeom>
        </p:spPr>
      </p:pic>
      <p:sp>
        <p:nvSpPr>
          <p:cNvPr id="9" name="Rectangle: Rounded Corners 8">
            <a:extLst>
              <a:ext uri="{FF2B5EF4-FFF2-40B4-BE49-F238E27FC236}">
                <a16:creationId xmlns:a16="http://schemas.microsoft.com/office/drawing/2014/main" id="{A2F96D60-BFF1-4D59-AC37-E019DC3BD4BB}"/>
              </a:ext>
            </a:extLst>
          </p:cNvPr>
          <p:cNvSpPr/>
          <p:nvPr/>
        </p:nvSpPr>
        <p:spPr>
          <a:xfrm>
            <a:off x="3286759" y="3133725"/>
            <a:ext cx="5204097" cy="1023044"/>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70C0"/>
                </a:solidFill>
                <a:latin typeface="Arial" panose="020B0604020202020204" pitchFamily="34" charset="0"/>
                <a:cs typeface="Arial" panose="020B0604020202020204" pitchFamily="34" charset="0"/>
              </a:rPr>
              <a:t>With a sense of Duty</a:t>
            </a:r>
            <a:endParaRPr lang="en-I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135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AFE418-0E40-4D4B-A7FD-1672F147B963}"/>
              </a:ext>
            </a:extLst>
          </p:cNvPr>
          <p:cNvSpPr txBox="1">
            <a:spLocks/>
          </p:cNvSpPr>
          <p:nvPr/>
        </p:nvSpPr>
        <p:spPr>
          <a:xfrm>
            <a:off x="1892809" y="564862"/>
            <a:ext cx="8553860" cy="11681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5200" b="1" dirty="0">
                <a:solidFill>
                  <a:srgbClr val="FF0000"/>
                </a:solidFill>
                <a:latin typeface="Arial" panose="020B0604020202020204" pitchFamily="34" charset="0"/>
                <a:cs typeface="Arial" panose="020B0604020202020204" pitchFamily="34" charset="0"/>
              </a:rPr>
              <a:t>Ordinary Action</a:t>
            </a:r>
            <a:r>
              <a:rPr lang="hi-IN" sz="5200" b="1" dirty="0">
                <a:solidFill>
                  <a:srgbClr val="FF0000"/>
                </a:solidFill>
                <a:latin typeface="Kruti Dev 011" panose="00000700000000000000" pitchFamily="2" charset="0"/>
              </a:rPr>
              <a:t> </a:t>
            </a:r>
            <a:r>
              <a:rPr lang="hi-IN" sz="5200" b="1" dirty="0">
                <a:solidFill>
                  <a:srgbClr val="FF0000"/>
                </a:solidFill>
                <a:latin typeface="Arial" panose="020B0604020202020204" pitchFamily="34" charset="0"/>
              </a:rPr>
              <a:t>vs</a:t>
            </a:r>
            <a:r>
              <a:rPr lang="hi-IN" sz="5200" b="1" dirty="0">
                <a:solidFill>
                  <a:srgbClr val="FF0000"/>
                </a:solidFill>
                <a:latin typeface="Kruti Dev 011" panose="00000700000000000000" pitchFamily="2" charset="0"/>
              </a:rPr>
              <a:t> </a:t>
            </a:r>
            <a:r>
              <a:rPr lang="en-IN" sz="5200" b="1" dirty="0" err="1">
                <a:solidFill>
                  <a:srgbClr val="FF0000"/>
                </a:solidFill>
                <a:latin typeface="Arial" panose="020B0604020202020204" pitchFamily="34" charset="0"/>
                <a:cs typeface="Arial" panose="020B0604020202020204" pitchFamily="34" charset="0"/>
              </a:rPr>
              <a:t>Yagya</a:t>
            </a:r>
            <a:endParaRPr lang="en-IN" sz="5200" b="1" dirty="0">
              <a:solidFill>
                <a:srgbClr val="FF0000"/>
              </a:solidFill>
              <a:latin typeface="Kruti Dev 011" panose="00000700000000000000" pitchFamily="2" charset="0"/>
            </a:endParaRPr>
          </a:p>
        </p:txBody>
      </p:sp>
      <p:graphicFrame>
        <p:nvGraphicFramePr>
          <p:cNvPr id="9" name="Table 8">
            <a:extLst>
              <a:ext uri="{FF2B5EF4-FFF2-40B4-BE49-F238E27FC236}">
                <a16:creationId xmlns:a16="http://schemas.microsoft.com/office/drawing/2014/main" id="{B4C47B3A-EA7F-4806-940B-EDA9DA3AE91F}"/>
              </a:ext>
            </a:extLst>
          </p:cNvPr>
          <p:cNvGraphicFramePr>
            <a:graphicFrameLocks noGrp="1"/>
          </p:cNvGraphicFramePr>
          <p:nvPr>
            <p:extLst>
              <p:ext uri="{D42A27DB-BD31-4B8C-83A1-F6EECF244321}">
                <p14:modId xmlns:p14="http://schemas.microsoft.com/office/powerpoint/2010/main" val="3576293936"/>
              </p:ext>
            </p:extLst>
          </p:nvPr>
        </p:nvGraphicFramePr>
        <p:xfrm>
          <a:off x="1753450" y="1994435"/>
          <a:ext cx="5090098" cy="3980202"/>
        </p:xfrm>
        <a:graphic>
          <a:graphicData uri="http://schemas.openxmlformats.org/drawingml/2006/table">
            <a:tbl>
              <a:tblPr firstRow="1" bandRow="1">
                <a:effectLst/>
                <a:tableStyleId>{284E427A-3D55-4303-BF80-6455036E1DE7}</a:tableStyleId>
              </a:tblPr>
              <a:tblGrid>
                <a:gridCol w="605702">
                  <a:extLst>
                    <a:ext uri="{9D8B030D-6E8A-4147-A177-3AD203B41FA5}">
                      <a16:colId xmlns:a16="http://schemas.microsoft.com/office/drawing/2014/main" val="3945556866"/>
                    </a:ext>
                  </a:extLst>
                </a:gridCol>
                <a:gridCol w="2185416">
                  <a:extLst>
                    <a:ext uri="{9D8B030D-6E8A-4147-A177-3AD203B41FA5}">
                      <a16:colId xmlns:a16="http://schemas.microsoft.com/office/drawing/2014/main" val="946073924"/>
                    </a:ext>
                  </a:extLst>
                </a:gridCol>
                <a:gridCol w="1161288">
                  <a:extLst>
                    <a:ext uri="{9D8B030D-6E8A-4147-A177-3AD203B41FA5}">
                      <a16:colId xmlns:a16="http://schemas.microsoft.com/office/drawing/2014/main" val="3945654595"/>
                    </a:ext>
                  </a:extLst>
                </a:gridCol>
                <a:gridCol w="1137692">
                  <a:extLst>
                    <a:ext uri="{9D8B030D-6E8A-4147-A177-3AD203B41FA5}">
                      <a16:colId xmlns:a16="http://schemas.microsoft.com/office/drawing/2014/main" val="4294535056"/>
                    </a:ext>
                  </a:extLst>
                </a:gridCol>
              </a:tblGrid>
              <a:tr h="456231">
                <a:tc>
                  <a:txBody>
                    <a:bodyPr/>
                    <a:lstStyle/>
                    <a:p>
                      <a:endParaRPr lang="en-IN" dirty="0">
                        <a:latin typeface="Kruti Dev 011" panose="00000700000000000000" pitchFamily="2" charset="0"/>
                      </a:endParaRPr>
                    </a:p>
                  </a:txBody>
                  <a:tcPr/>
                </a:tc>
                <a:tc gridSpan="3">
                  <a:txBody>
                    <a:bodyPr/>
                    <a:lstStyle/>
                    <a:p>
                      <a:pPr algn="ctr"/>
                      <a:r>
                        <a:rPr lang="en-IN" sz="2400" dirty="0">
                          <a:solidFill>
                            <a:srgbClr val="C00000"/>
                          </a:solidFill>
                          <a:latin typeface="Arial" panose="020B0604020202020204" pitchFamily="34" charset="0"/>
                          <a:cs typeface="Arial" panose="020B0604020202020204" pitchFamily="34" charset="0"/>
                        </a:rPr>
                        <a:t>Ordinary</a:t>
                      </a:r>
                      <a:r>
                        <a:rPr lang="en-IN" sz="2400" baseline="0" dirty="0">
                          <a:solidFill>
                            <a:srgbClr val="C00000"/>
                          </a:solidFill>
                          <a:latin typeface="Arial" panose="020B0604020202020204" pitchFamily="34" charset="0"/>
                          <a:cs typeface="Arial" panose="020B0604020202020204" pitchFamily="34" charset="0"/>
                        </a:rPr>
                        <a:t> Action</a:t>
                      </a:r>
                      <a:endParaRPr lang="en-IN" sz="2400" dirty="0">
                        <a:solidFill>
                          <a:srgbClr val="C00000"/>
                        </a:solidFill>
                        <a:latin typeface="Arial" panose="020B0604020202020204" pitchFamily="34" charset="0"/>
                        <a:cs typeface="Arial" panose="020B0604020202020204" pitchFamily="34" charset="0"/>
                      </a:endParaRPr>
                    </a:p>
                  </a:txBody>
                  <a:tcPr/>
                </a:tc>
                <a:tc hMerge="1">
                  <a:txBody>
                    <a:bodyPr/>
                    <a:lstStyle/>
                    <a:p>
                      <a:endParaRPr lang="en-IN" dirty="0">
                        <a:latin typeface="Kruti Dev 011" panose="00000700000000000000" pitchFamily="2" charset="0"/>
                      </a:endParaRPr>
                    </a:p>
                  </a:txBody>
                  <a:tcPr/>
                </a:tc>
                <a:tc hMerge="1">
                  <a:txBody>
                    <a:bodyPr/>
                    <a:lstStyle/>
                    <a:p>
                      <a:endParaRPr lang="en-IN" dirty="0">
                        <a:latin typeface="Kruti Dev 011" panose="00000700000000000000" pitchFamily="2" charset="0"/>
                      </a:endParaRPr>
                    </a:p>
                  </a:txBody>
                  <a:tcPr/>
                </a:tc>
                <a:extLst>
                  <a:ext uri="{0D108BD9-81ED-4DB2-BD59-A6C34878D82A}">
                    <a16:rowId xmlns:a16="http://schemas.microsoft.com/office/drawing/2014/main" val="3631136216"/>
                  </a:ext>
                </a:extLst>
              </a:tr>
              <a:tr h="693901">
                <a:tc>
                  <a:txBody>
                    <a:bodyPr/>
                    <a:lstStyle/>
                    <a:p>
                      <a:r>
                        <a:rPr lang="en-IN" b="1" dirty="0">
                          <a:solidFill>
                            <a:srgbClr val="C00000"/>
                          </a:solidFill>
                          <a:latin typeface="Arial" panose="020B0604020202020204" pitchFamily="34" charset="0"/>
                          <a:cs typeface="Arial" panose="020B0604020202020204" pitchFamily="34" charset="0"/>
                        </a:rPr>
                        <a:t>S.</a:t>
                      </a:r>
                      <a:r>
                        <a:rPr lang="en-IN" b="1" baseline="0" dirty="0">
                          <a:solidFill>
                            <a:srgbClr val="C00000"/>
                          </a:solidFill>
                          <a:latin typeface="Arial" panose="020B0604020202020204" pitchFamily="34" charset="0"/>
                          <a:cs typeface="Arial" panose="020B0604020202020204" pitchFamily="34" charset="0"/>
                        </a:rPr>
                        <a:t> No.</a:t>
                      </a:r>
                      <a:endParaRPr lang="en-IN" b="1"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1" dirty="0">
                          <a:solidFill>
                            <a:srgbClr val="C00000"/>
                          </a:solidFill>
                          <a:latin typeface="Arial" panose="020B0604020202020204" pitchFamily="34" charset="0"/>
                          <a:cs typeface="Arial" panose="020B0604020202020204" pitchFamily="34" charset="0"/>
                        </a:rPr>
                        <a:t>Action</a:t>
                      </a:r>
                    </a:p>
                    <a:p>
                      <a:endParaRPr lang="en-IN" b="1" dirty="0">
                        <a:solidFill>
                          <a:srgbClr val="C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1" dirty="0">
                          <a:solidFill>
                            <a:srgbClr val="C00000"/>
                          </a:solidFill>
                          <a:latin typeface="Arial" panose="020B0604020202020204" pitchFamily="34" charset="0"/>
                          <a:cs typeface="Arial" panose="020B0604020202020204" pitchFamily="34" charset="0"/>
                        </a:rPr>
                        <a:t>For</a:t>
                      </a:r>
                      <a:r>
                        <a:rPr lang="en-IN" b="1" baseline="0" dirty="0">
                          <a:solidFill>
                            <a:srgbClr val="C00000"/>
                          </a:solidFill>
                          <a:latin typeface="Arial" panose="020B0604020202020204" pitchFamily="34" charset="0"/>
                          <a:cs typeface="Arial" panose="020B0604020202020204" pitchFamily="34" charset="0"/>
                        </a:rPr>
                        <a:t> whom</a:t>
                      </a:r>
                      <a:endParaRPr lang="en-IN" b="1"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1" dirty="0">
                          <a:solidFill>
                            <a:srgbClr val="C00000"/>
                          </a:solidFill>
                          <a:latin typeface="Arial" panose="020B0604020202020204" pitchFamily="34" charset="0"/>
                          <a:cs typeface="Arial" panose="020B0604020202020204" pitchFamily="34" charset="0"/>
                        </a:rPr>
                        <a:t>Purpose</a:t>
                      </a:r>
                    </a:p>
                    <a:p>
                      <a:endParaRPr lang="en-IN" b="1" dirty="0">
                        <a:solidFill>
                          <a:srgbClr val="C00000"/>
                        </a:solidFill>
                        <a:latin typeface="Kruti Dev 011" panose="00000700000000000000" pitchFamily="2" charset="0"/>
                      </a:endParaRPr>
                    </a:p>
                  </a:txBody>
                  <a:tcPr/>
                </a:tc>
                <a:extLst>
                  <a:ext uri="{0D108BD9-81ED-4DB2-BD59-A6C34878D82A}">
                    <a16:rowId xmlns:a16="http://schemas.microsoft.com/office/drawing/2014/main" val="2904803642"/>
                  </a:ext>
                </a:extLst>
              </a:tr>
              <a:tr h="392149">
                <a:tc>
                  <a:txBody>
                    <a:bodyPr/>
                    <a:lstStyle/>
                    <a:p>
                      <a:r>
                        <a:rPr lang="hi-IN" sz="1600" dirty="0"/>
                        <a:t>1</a:t>
                      </a:r>
                      <a:endParaRPr lang="en-IN" sz="1600" dirty="0">
                        <a:latin typeface="Kruti Dev 011" panose="00000700000000000000" pitchFamily="2" charset="0"/>
                      </a:endParaRPr>
                    </a:p>
                  </a:txBody>
                  <a:tcPr/>
                </a:tc>
                <a:tc>
                  <a:txBody>
                    <a:bodyPr/>
                    <a:lstStyle/>
                    <a:p>
                      <a:r>
                        <a:rPr lang="en-IN" sz="1600" dirty="0">
                          <a:latin typeface="Arial" panose="020B0604020202020204" pitchFamily="34" charset="0"/>
                          <a:cs typeface="Arial" panose="020B0604020202020204" pitchFamily="34" charset="0"/>
                        </a:rPr>
                        <a:t>Teaching</a:t>
                      </a:r>
                      <a:r>
                        <a:rPr lang="en-IN" sz="1600" baseline="0" dirty="0">
                          <a:latin typeface="Arial" panose="020B0604020202020204" pitchFamily="34" charset="0"/>
                          <a:cs typeface="Arial" panose="020B0604020202020204" pitchFamily="34" charset="0"/>
                        </a:rPr>
                        <a:t> Students</a:t>
                      </a:r>
                      <a:endParaRPr lang="en-IN" sz="1600" dirty="0">
                        <a:latin typeface="Arial" panose="020B0604020202020204" pitchFamily="34" charset="0"/>
                        <a:cs typeface="Arial" panose="020B0604020202020204" pitchFamily="34" charset="0"/>
                      </a:endParaRPr>
                    </a:p>
                  </a:txBody>
                  <a:tcPr/>
                </a:tc>
                <a:tc>
                  <a:txBody>
                    <a:bodyPr/>
                    <a:lstStyle/>
                    <a:p>
                      <a:r>
                        <a:rPr lang="en-IN" sz="1600" dirty="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Salary</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0745335"/>
                  </a:ext>
                </a:extLst>
              </a:tr>
              <a:tr h="399202">
                <a:tc>
                  <a:txBody>
                    <a:bodyPr/>
                    <a:lstStyle/>
                    <a:p>
                      <a:r>
                        <a:rPr lang="hi-IN" sz="1600" dirty="0"/>
                        <a:t>2</a:t>
                      </a:r>
                      <a:endParaRPr lang="en-IN" sz="1600" dirty="0">
                        <a:latin typeface="Kruti Dev 011" panose="00000700000000000000" pitchFamily="2" charset="0"/>
                      </a:endParaRPr>
                    </a:p>
                  </a:txBody>
                  <a:tcPr/>
                </a:tc>
                <a:tc>
                  <a:txBody>
                    <a:bodyPr/>
                    <a:lstStyle/>
                    <a:p>
                      <a:r>
                        <a:rPr lang="en-IN" sz="1600" dirty="0">
                          <a:latin typeface="Arial" panose="020B0604020202020204" pitchFamily="34" charset="0"/>
                          <a:cs typeface="Arial" panose="020B0604020202020204" pitchFamily="34" charset="0"/>
                        </a:rPr>
                        <a:t>Treating Patients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r>
                        <a:rPr lang="en-IN" sz="1600" dirty="0">
                          <a:latin typeface="Arial" panose="020B0604020202020204" pitchFamily="34" charset="0"/>
                          <a:cs typeface="Arial" panose="020B0604020202020204" pitchFamily="34" charset="0"/>
                        </a:rPr>
                        <a:t>Fees</a:t>
                      </a:r>
                    </a:p>
                  </a:txBody>
                  <a:tcPr/>
                </a:tc>
                <a:extLst>
                  <a:ext uri="{0D108BD9-81ED-4DB2-BD59-A6C34878D82A}">
                    <a16:rowId xmlns:a16="http://schemas.microsoft.com/office/drawing/2014/main" val="2086002065"/>
                  </a:ext>
                </a:extLst>
              </a:tr>
              <a:tr h="407349">
                <a:tc>
                  <a:txBody>
                    <a:bodyPr/>
                    <a:lstStyle/>
                    <a:p>
                      <a:r>
                        <a:rPr lang="hi-IN" sz="1600" dirty="0"/>
                        <a:t>3</a:t>
                      </a:r>
                      <a:endParaRPr lang="en-IN" sz="1600" dirty="0">
                        <a:latin typeface="Kruti Dev 011" panose="00000700000000000000" pitchFamily="2" charset="0"/>
                      </a:endParaRPr>
                    </a:p>
                  </a:txBody>
                  <a:tcPr/>
                </a:tc>
                <a:tc>
                  <a:txBody>
                    <a:bodyPr/>
                    <a:lstStyle/>
                    <a:p>
                      <a:r>
                        <a:rPr lang="en-IN" sz="1600" dirty="0">
                          <a:latin typeface="Arial" panose="020B0604020202020204" pitchFamily="34" charset="0"/>
                          <a:cs typeface="Arial" panose="020B0604020202020204" pitchFamily="34" charset="0"/>
                        </a:rPr>
                        <a:t>Fighting</a:t>
                      </a:r>
                      <a:r>
                        <a:rPr lang="en-IN" sz="1600" baseline="0" dirty="0">
                          <a:latin typeface="Arial" panose="020B0604020202020204" pitchFamily="34" charset="0"/>
                          <a:cs typeface="Arial" panose="020B0604020202020204" pitchFamily="34" charset="0"/>
                        </a:rPr>
                        <a:t> a court case</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r>
                        <a:rPr lang="en-IN" sz="1600" dirty="0">
                          <a:latin typeface="Arial" panose="020B0604020202020204" pitchFamily="34" charset="0"/>
                          <a:cs typeface="Arial" panose="020B0604020202020204" pitchFamily="34" charset="0"/>
                        </a:rPr>
                        <a:t>Fees</a:t>
                      </a:r>
                    </a:p>
                  </a:txBody>
                  <a:tcPr/>
                </a:tc>
                <a:extLst>
                  <a:ext uri="{0D108BD9-81ED-4DB2-BD59-A6C34878D82A}">
                    <a16:rowId xmlns:a16="http://schemas.microsoft.com/office/drawing/2014/main" val="1588560958"/>
                  </a:ext>
                </a:extLst>
              </a:tr>
              <a:tr h="407350">
                <a:tc>
                  <a:txBody>
                    <a:bodyPr/>
                    <a:lstStyle/>
                    <a:p>
                      <a:r>
                        <a:rPr lang="hi-IN" sz="1600" dirty="0"/>
                        <a:t>4</a:t>
                      </a:r>
                      <a:endParaRPr lang="en-IN" sz="1600" dirty="0">
                        <a:latin typeface="Kruti Dev 011" panose="000007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Doing</a:t>
                      </a:r>
                      <a:r>
                        <a:rPr lang="en-IN" sz="1600" baseline="0" dirty="0">
                          <a:latin typeface="Arial" panose="020B0604020202020204" pitchFamily="34" charset="0"/>
                          <a:cs typeface="+mn-cs"/>
                        </a:rPr>
                        <a:t> a job</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Salary</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8283187"/>
                  </a:ext>
                </a:extLst>
              </a:tr>
              <a:tr h="399202">
                <a:tc>
                  <a:txBody>
                    <a:bodyPr/>
                    <a:lstStyle/>
                    <a:p>
                      <a:r>
                        <a:rPr lang="hi-IN" sz="1600" dirty="0"/>
                        <a:t>5</a:t>
                      </a:r>
                      <a:endParaRPr lang="en-IN" sz="1600" dirty="0">
                        <a:latin typeface="Kruti Dev 011" panose="000007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Studying</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A</a:t>
                      </a:r>
                      <a:r>
                        <a:rPr lang="en-IN" sz="1600" baseline="0" dirty="0">
                          <a:latin typeface="Arial" panose="020B0604020202020204" pitchFamily="34" charset="0"/>
                          <a:cs typeface="+mn-cs"/>
                        </a:rPr>
                        <a:t> Job</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93594"/>
                  </a:ext>
                </a:extLst>
              </a:tr>
              <a:tr h="415496">
                <a:tc>
                  <a:txBody>
                    <a:bodyPr/>
                    <a:lstStyle/>
                    <a:p>
                      <a:r>
                        <a:rPr lang="hi-IN" sz="1600" dirty="0"/>
                        <a:t>6</a:t>
                      </a:r>
                      <a:endParaRPr lang="en-IN" sz="1600" dirty="0">
                        <a:latin typeface="Kruti Dev 011" panose="000007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Doing Business</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Money</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5966526"/>
                  </a:ext>
                </a:extLst>
              </a:tr>
              <a:tr h="408353">
                <a:tc>
                  <a:txBody>
                    <a:bodyPr/>
                    <a:lstStyle/>
                    <a:p>
                      <a:r>
                        <a:rPr lang="hi-IN" sz="1600" dirty="0"/>
                        <a:t>7</a:t>
                      </a:r>
                      <a:endParaRPr lang="en-IN" sz="1600" dirty="0">
                        <a:latin typeface="Kruti Dev 011" panose="000007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Eating</a:t>
                      </a:r>
                      <a:r>
                        <a:rPr lang="en-IN" sz="1600" baseline="0" dirty="0">
                          <a:latin typeface="Arial" panose="020B0604020202020204" pitchFamily="34" charset="0"/>
                          <a:cs typeface="Arial" panose="020B0604020202020204" pitchFamily="34" charset="0"/>
                        </a:rPr>
                        <a:t> Food</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rPr>
                        <a:t>Self</a:t>
                      </a:r>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mn-cs"/>
                        </a:rPr>
                        <a:t>Taste</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3384538"/>
                  </a:ext>
                </a:extLst>
              </a:tr>
            </a:tbl>
          </a:graphicData>
        </a:graphic>
      </p:graphicFrame>
      <p:grpSp>
        <p:nvGrpSpPr>
          <p:cNvPr id="94" name="Graphic 4">
            <a:extLst>
              <a:ext uri="{FF2B5EF4-FFF2-40B4-BE49-F238E27FC236}">
                <a16:creationId xmlns:a16="http://schemas.microsoft.com/office/drawing/2014/main" id="{D3682ED2-4A51-4A73-9C52-399FD40EDCA8}"/>
              </a:ext>
            </a:extLst>
          </p:cNvPr>
          <p:cNvGrpSpPr/>
          <p:nvPr/>
        </p:nvGrpSpPr>
        <p:grpSpPr>
          <a:xfrm>
            <a:off x="6804635" y="1984243"/>
            <a:ext cx="4817114" cy="4004039"/>
            <a:chOff x="6776779" y="2128150"/>
            <a:chExt cx="4787897" cy="3886937"/>
          </a:xfrm>
        </p:grpSpPr>
        <p:sp>
          <p:nvSpPr>
            <p:cNvPr id="95" name="Freeform: Shape 94">
              <a:extLst>
                <a:ext uri="{FF2B5EF4-FFF2-40B4-BE49-F238E27FC236}">
                  <a16:creationId xmlns:a16="http://schemas.microsoft.com/office/drawing/2014/main" id="{732463EA-B883-4335-91C5-A1F01D580A38}"/>
                </a:ext>
              </a:extLst>
            </p:cNvPr>
            <p:cNvSpPr/>
            <p:nvPr/>
          </p:nvSpPr>
          <p:spPr>
            <a:xfrm>
              <a:off x="6781654" y="2132854"/>
              <a:ext cx="4778146" cy="3877527"/>
            </a:xfrm>
            <a:custGeom>
              <a:avLst/>
              <a:gdLst>
                <a:gd name="connsiteX0" fmla="*/ -1 w 4778146"/>
                <a:gd name="connsiteY0" fmla="*/ -1 h 3877527"/>
                <a:gd name="connsiteX1" fmla="*/ 4778145 w 4778146"/>
                <a:gd name="connsiteY1" fmla="*/ -1 h 3877527"/>
                <a:gd name="connsiteX2" fmla="*/ 4778145 w 4778146"/>
                <a:gd name="connsiteY2" fmla="*/ 3877527 h 3877527"/>
                <a:gd name="connsiteX3" fmla="*/ -1 w 4778146"/>
                <a:gd name="connsiteY3" fmla="*/ 3877527 h 3877527"/>
              </a:gdLst>
              <a:ahLst/>
              <a:cxnLst>
                <a:cxn ang="0">
                  <a:pos x="connsiteX0" y="connsiteY0"/>
                </a:cxn>
                <a:cxn ang="0">
                  <a:pos x="connsiteX1" y="connsiteY1"/>
                </a:cxn>
                <a:cxn ang="0">
                  <a:pos x="connsiteX2" y="connsiteY2"/>
                </a:cxn>
                <a:cxn ang="0">
                  <a:pos x="connsiteX3" y="connsiteY3"/>
                </a:cxn>
              </a:cxnLst>
              <a:rect l="l" t="t" r="r" b="b"/>
              <a:pathLst>
                <a:path w="4778146" h="3877527">
                  <a:moveTo>
                    <a:pt x="-1" y="-1"/>
                  </a:moveTo>
                  <a:lnTo>
                    <a:pt x="4778145" y="-1"/>
                  </a:lnTo>
                  <a:lnTo>
                    <a:pt x="4778145" y="3877527"/>
                  </a:lnTo>
                  <a:lnTo>
                    <a:pt x="-1" y="3877527"/>
                  </a:lnTo>
                  <a:close/>
                </a:path>
              </a:pathLst>
            </a:custGeom>
            <a:solidFill>
              <a:srgbClr val="D7A6F2"/>
            </a:solidFill>
            <a:ln w="6501" cap="flat">
              <a:noFill/>
              <a:prstDash val="solid"/>
              <a:miter/>
            </a:ln>
          </p:spPr>
          <p:txBody>
            <a:bodyPr rtlCol="0" anchor="ctr"/>
            <a:lstStyle/>
            <a:p>
              <a:pPr algn="ctr"/>
              <a:endParaRPr lang="en-IN"/>
            </a:p>
          </p:txBody>
        </p:sp>
        <p:sp>
          <p:nvSpPr>
            <p:cNvPr id="96" name="Freeform: Shape 95">
              <a:extLst>
                <a:ext uri="{FF2B5EF4-FFF2-40B4-BE49-F238E27FC236}">
                  <a16:creationId xmlns:a16="http://schemas.microsoft.com/office/drawing/2014/main" id="{2C93841E-AA4D-4921-A17B-A0BB7E84EEE5}"/>
                </a:ext>
              </a:extLst>
            </p:cNvPr>
            <p:cNvSpPr/>
            <p:nvPr/>
          </p:nvSpPr>
          <p:spPr>
            <a:xfrm>
              <a:off x="6781654" y="2132854"/>
              <a:ext cx="4778146" cy="361342"/>
            </a:xfrm>
            <a:custGeom>
              <a:avLst/>
              <a:gdLst>
                <a:gd name="connsiteX0" fmla="*/ -1 w 4778146"/>
                <a:gd name="connsiteY0" fmla="*/ -1 h 361342"/>
                <a:gd name="connsiteX1" fmla="*/ 4778145 w 4778146"/>
                <a:gd name="connsiteY1" fmla="*/ -1 h 361342"/>
                <a:gd name="connsiteX2" fmla="*/ 4778145 w 4778146"/>
                <a:gd name="connsiteY2" fmla="*/ 361342 h 361342"/>
                <a:gd name="connsiteX3" fmla="*/ -1 w 4778146"/>
                <a:gd name="connsiteY3" fmla="*/ 361342 h 361342"/>
              </a:gdLst>
              <a:ahLst/>
              <a:cxnLst>
                <a:cxn ang="0">
                  <a:pos x="connsiteX0" y="connsiteY0"/>
                </a:cxn>
                <a:cxn ang="0">
                  <a:pos x="connsiteX1" y="connsiteY1"/>
                </a:cxn>
                <a:cxn ang="0">
                  <a:pos x="connsiteX2" y="connsiteY2"/>
                </a:cxn>
                <a:cxn ang="0">
                  <a:pos x="connsiteX3" y="connsiteY3"/>
                </a:cxn>
              </a:cxnLst>
              <a:rect l="l" t="t" r="r" b="b"/>
              <a:pathLst>
                <a:path w="4778146" h="361342">
                  <a:moveTo>
                    <a:pt x="-1" y="-1"/>
                  </a:moveTo>
                  <a:lnTo>
                    <a:pt x="4778145" y="-1"/>
                  </a:lnTo>
                  <a:lnTo>
                    <a:pt x="4778145" y="361342"/>
                  </a:lnTo>
                  <a:lnTo>
                    <a:pt x="-1" y="361342"/>
                  </a:lnTo>
                  <a:close/>
                </a:path>
              </a:pathLst>
            </a:custGeom>
            <a:solidFill>
              <a:srgbClr val="B927E9"/>
            </a:solidFill>
            <a:ln w="6501" cap="flat">
              <a:noFill/>
              <a:prstDash val="solid"/>
              <a:miter/>
            </a:ln>
          </p:spPr>
          <p:txBody>
            <a:bodyPr rtlCol="0" anchor="ctr"/>
            <a:lstStyle/>
            <a:p>
              <a:pPr algn="ctr"/>
              <a:endParaRPr lang="en-IN"/>
            </a:p>
          </p:txBody>
        </p:sp>
        <p:sp>
          <p:nvSpPr>
            <p:cNvPr id="97" name="Freeform: Shape 96">
              <a:extLst>
                <a:ext uri="{FF2B5EF4-FFF2-40B4-BE49-F238E27FC236}">
                  <a16:creationId xmlns:a16="http://schemas.microsoft.com/office/drawing/2014/main" id="{75F91063-3EC2-47F2-B009-D36C21EA9AD2}"/>
                </a:ext>
              </a:extLst>
            </p:cNvPr>
            <p:cNvSpPr/>
            <p:nvPr/>
          </p:nvSpPr>
          <p:spPr>
            <a:xfrm>
              <a:off x="6781654" y="2494197"/>
              <a:ext cx="1795964" cy="701458"/>
            </a:xfrm>
            <a:custGeom>
              <a:avLst/>
              <a:gdLst>
                <a:gd name="connsiteX0" fmla="*/ -1 w 1795964"/>
                <a:gd name="connsiteY0" fmla="*/ -1 h 701458"/>
                <a:gd name="connsiteX1" fmla="*/ 1795963 w 1795964"/>
                <a:gd name="connsiteY1" fmla="*/ -1 h 701458"/>
                <a:gd name="connsiteX2" fmla="*/ 1795963 w 1795964"/>
                <a:gd name="connsiteY2" fmla="*/ 701457 h 701458"/>
                <a:gd name="connsiteX3" fmla="*/ -1 w 1795964"/>
                <a:gd name="connsiteY3" fmla="*/ 701457 h 701458"/>
              </a:gdLst>
              <a:ahLst/>
              <a:cxnLst>
                <a:cxn ang="0">
                  <a:pos x="connsiteX0" y="connsiteY0"/>
                </a:cxn>
                <a:cxn ang="0">
                  <a:pos x="connsiteX1" y="connsiteY1"/>
                </a:cxn>
                <a:cxn ang="0">
                  <a:pos x="connsiteX2" y="connsiteY2"/>
                </a:cxn>
                <a:cxn ang="0">
                  <a:pos x="connsiteX3" y="connsiteY3"/>
                </a:cxn>
              </a:cxnLst>
              <a:rect l="l" t="t" r="r" b="b"/>
              <a:pathLst>
                <a:path w="1795964" h="701458">
                  <a:moveTo>
                    <a:pt x="-1" y="-1"/>
                  </a:moveTo>
                  <a:lnTo>
                    <a:pt x="1795963" y="-1"/>
                  </a:lnTo>
                  <a:lnTo>
                    <a:pt x="1795963" y="701457"/>
                  </a:lnTo>
                  <a:lnTo>
                    <a:pt x="-1" y="701457"/>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98" name="Freeform: Shape 97">
              <a:extLst>
                <a:ext uri="{FF2B5EF4-FFF2-40B4-BE49-F238E27FC236}">
                  <a16:creationId xmlns:a16="http://schemas.microsoft.com/office/drawing/2014/main" id="{7A9D5ED8-1926-49D9-ACA5-CDBB7EAA00E0}"/>
                </a:ext>
              </a:extLst>
            </p:cNvPr>
            <p:cNvSpPr/>
            <p:nvPr/>
          </p:nvSpPr>
          <p:spPr>
            <a:xfrm>
              <a:off x="8577618" y="2494197"/>
              <a:ext cx="1854249" cy="701458"/>
            </a:xfrm>
            <a:custGeom>
              <a:avLst/>
              <a:gdLst>
                <a:gd name="connsiteX0" fmla="*/ -1 w 1854249"/>
                <a:gd name="connsiteY0" fmla="*/ -1 h 701458"/>
                <a:gd name="connsiteX1" fmla="*/ 1854248 w 1854249"/>
                <a:gd name="connsiteY1" fmla="*/ -1 h 701458"/>
                <a:gd name="connsiteX2" fmla="*/ 1854248 w 1854249"/>
                <a:gd name="connsiteY2" fmla="*/ 701457 h 701458"/>
                <a:gd name="connsiteX3" fmla="*/ -1 w 1854249"/>
                <a:gd name="connsiteY3" fmla="*/ 701457 h 701458"/>
              </a:gdLst>
              <a:ahLst/>
              <a:cxnLst>
                <a:cxn ang="0">
                  <a:pos x="connsiteX0" y="connsiteY0"/>
                </a:cxn>
                <a:cxn ang="0">
                  <a:pos x="connsiteX1" y="connsiteY1"/>
                </a:cxn>
                <a:cxn ang="0">
                  <a:pos x="connsiteX2" y="connsiteY2"/>
                </a:cxn>
                <a:cxn ang="0">
                  <a:pos x="connsiteX3" y="connsiteY3"/>
                </a:cxn>
              </a:cxnLst>
              <a:rect l="l" t="t" r="r" b="b"/>
              <a:pathLst>
                <a:path w="1854249" h="701458">
                  <a:moveTo>
                    <a:pt x="-1" y="-1"/>
                  </a:moveTo>
                  <a:lnTo>
                    <a:pt x="1854248" y="-1"/>
                  </a:lnTo>
                  <a:lnTo>
                    <a:pt x="1854248" y="701457"/>
                  </a:lnTo>
                  <a:lnTo>
                    <a:pt x="-1" y="701457"/>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99" name="Freeform: Shape 98">
              <a:extLst>
                <a:ext uri="{FF2B5EF4-FFF2-40B4-BE49-F238E27FC236}">
                  <a16:creationId xmlns:a16="http://schemas.microsoft.com/office/drawing/2014/main" id="{FEC1381A-2DAE-41AD-B118-C4F074284C3B}"/>
                </a:ext>
              </a:extLst>
            </p:cNvPr>
            <p:cNvSpPr/>
            <p:nvPr/>
          </p:nvSpPr>
          <p:spPr>
            <a:xfrm>
              <a:off x="10431868" y="2494197"/>
              <a:ext cx="1127933" cy="701458"/>
            </a:xfrm>
            <a:custGeom>
              <a:avLst/>
              <a:gdLst>
                <a:gd name="connsiteX0" fmla="*/ -1 w 1127933"/>
                <a:gd name="connsiteY0" fmla="*/ -1 h 701458"/>
                <a:gd name="connsiteX1" fmla="*/ 1127932 w 1127933"/>
                <a:gd name="connsiteY1" fmla="*/ -1 h 701458"/>
                <a:gd name="connsiteX2" fmla="*/ 1127932 w 1127933"/>
                <a:gd name="connsiteY2" fmla="*/ 701457 h 701458"/>
                <a:gd name="connsiteX3" fmla="*/ -1 w 1127933"/>
                <a:gd name="connsiteY3" fmla="*/ 701457 h 701458"/>
              </a:gdLst>
              <a:ahLst/>
              <a:cxnLst>
                <a:cxn ang="0">
                  <a:pos x="connsiteX0" y="connsiteY0"/>
                </a:cxn>
                <a:cxn ang="0">
                  <a:pos x="connsiteX1" y="connsiteY1"/>
                </a:cxn>
                <a:cxn ang="0">
                  <a:pos x="connsiteX2" y="connsiteY2"/>
                </a:cxn>
                <a:cxn ang="0">
                  <a:pos x="connsiteX3" y="connsiteY3"/>
                </a:cxn>
              </a:cxnLst>
              <a:rect l="l" t="t" r="r" b="b"/>
              <a:pathLst>
                <a:path w="1127933" h="701458">
                  <a:moveTo>
                    <a:pt x="-1" y="-1"/>
                  </a:moveTo>
                  <a:lnTo>
                    <a:pt x="1127932" y="-1"/>
                  </a:lnTo>
                  <a:lnTo>
                    <a:pt x="1127932" y="701457"/>
                  </a:lnTo>
                  <a:lnTo>
                    <a:pt x="-1" y="701457"/>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0" name="Freeform: Shape 99">
              <a:extLst>
                <a:ext uri="{FF2B5EF4-FFF2-40B4-BE49-F238E27FC236}">
                  <a16:creationId xmlns:a16="http://schemas.microsoft.com/office/drawing/2014/main" id="{05799F34-2711-43A0-B397-508C045D1673}"/>
                </a:ext>
              </a:extLst>
            </p:cNvPr>
            <p:cNvSpPr/>
            <p:nvPr/>
          </p:nvSpPr>
          <p:spPr>
            <a:xfrm>
              <a:off x="6781654" y="3596488"/>
              <a:ext cx="1795964" cy="400839"/>
            </a:xfrm>
            <a:custGeom>
              <a:avLst/>
              <a:gdLst>
                <a:gd name="connsiteX0" fmla="*/ -1 w 1795964"/>
                <a:gd name="connsiteY0" fmla="*/ -1 h 400839"/>
                <a:gd name="connsiteX1" fmla="*/ 1795963 w 1795964"/>
                <a:gd name="connsiteY1" fmla="*/ -1 h 400839"/>
                <a:gd name="connsiteX2" fmla="*/ 1795963 w 1795964"/>
                <a:gd name="connsiteY2" fmla="*/ 400838 h 400839"/>
                <a:gd name="connsiteX3" fmla="*/ -1 w 1795964"/>
                <a:gd name="connsiteY3" fmla="*/ 400838 h 400839"/>
              </a:gdLst>
              <a:ahLst/>
              <a:cxnLst>
                <a:cxn ang="0">
                  <a:pos x="connsiteX0" y="connsiteY0"/>
                </a:cxn>
                <a:cxn ang="0">
                  <a:pos x="connsiteX1" y="connsiteY1"/>
                </a:cxn>
                <a:cxn ang="0">
                  <a:pos x="connsiteX2" y="connsiteY2"/>
                </a:cxn>
                <a:cxn ang="0">
                  <a:pos x="connsiteX3" y="connsiteY3"/>
                </a:cxn>
              </a:cxnLst>
              <a:rect l="l" t="t" r="r" b="b"/>
              <a:pathLst>
                <a:path w="1795964" h="400839">
                  <a:moveTo>
                    <a:pt x="-1" y="-1"/>
                  </a:moveTo>
                  <a:lnTo>
                    <a:pt x="1795963" y="-1"/>
                  </a:lnTo>
                  <a:lnTo>
                    <a:pt x="1795963" y="400838"/>
                  </a:lnTo>
                  <a:lnTo>
                    <a:pt x="-1" y="400838"/>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1" name="Freeform: Shape 100">
              <a:extLst>
                <a:ext uri="{FF2B5EF4-FFF2-40B4-BE49-F238E27FC236}">
                  <a16:creationId xmlns:a16="http://schemas.microsoft.com/office/drawing/2014/main" id="{464DA9BB-7D39-449A-8302-82F26CCAC4C8}"/>
                </a:ext>
              </a:extLst>
            </p:cNvPr>
            <p:cNvSpPr/>
            <p:nvPr/>
          </p:nvSpPr>
          <p:spPr>
            <a:xfrm>
              <a:off x="8577618" y="3596488"/>
              <a:ext cx="1854249" cy="400839"/>
            </a:xfrm>
            <a:custGeom>
              <a:avLst/>
              <a:gdLst>
                <a:gd name="connsiteX0" fmla="*/ -1 w 1854249"/>
                <a:gd name="connsiteY0" fmla="*/ -1 h 400839"/>
                <a:gd name="connsiteX1" fmla="*/ 1854248 w 1854249"/>
                <a:gd name="connsiteY1" fmla="*/ -1 h 400839"/>
                <a:gd name="connsiteX2" fmla="*/ 1854248 w 1854249"/>
                <a:gd name="connsiteY2" fmla="*/ 400838 h 400839"/>
                <a:gd name="connsiteX3" fmla="*/ -1 w 1854249"/>
                <a:gd name="connsiteY3" fmla="*/ 400838 h 400839"/>
              </a:gdLst>
              <a:ahLst/>
              <a:cxnLst>
                <a:cxn ang="0">
                  <a:pos x="connsiteX0" y="connsiteY0"/>
                </a:cxn>
                <a:cxn ang="0">
                  <a:pos x="connsiteX1" y="connsiteY1"/>
                </a:cxn>
                <a:cxn ang="0">
                  <a:pos x="connsiteX2" y="connsiteY2"/>
                </a:cxn>
                <a:cxn ang="0">
                  <a:pos x="connsiteX3" y="connsiteY3"/>
                </a:cxn>
              </a:cxnLst>
              <a:rect l="l" t="t" r="r" b="b"/>
              <a:pathLst>
                <a:path w="1854249" h="400839">
                  <a:moveTo>
                    <a:pt x="-1" y="-1"/>
                  </a:moveTo>
                  <a:lnTo>
                    <a:pt x="1854248" y="-1"/>
                  </a:lnTo>
                  <a:lnTo>
                    <a:pt x="1854248" y="400838"/>
                  </a:lnTo>
                  <a:lnTo>
                    <a:pt x="-1" y="400838"/>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2" name="Freeform: Shape 101">
              <a:extLst>
                <a:ext uri="{FF2B5EF4-FFF2-40B4-BE49-F238E27FC236}">
                  <a16:creationId xmlns:a16="http://schemas.microsoft.com/office/drawing/2014/main" id="{8F1BDD81-6806-4A64-A382-6C3EE8D76912}"/>
                </a:ext>
              </a:extLst>
            </p:cNvPr>
            <p:cNvSpPr/>
            <p:nvPr/>
          </p:nvSpPr>
          <p:spPr>
            <a:xfrm>
              <a:off x="10431868" y="3596488"/>
              <a:ext cx="1127933" cy="400839"/>
            </a:xfrm>
            <a:custGeom>
              <a:avLst/>
              <a:gdLst>
                <a:gd name="connsiteX0" fmla="*/ -1 w 1127933"/>
                <a:gd name="connsiteY0" fmla="*/ -1 h 400839"/>
                <a:gd name="connsiteX1" fmla="*/ 1127932 w 1127933"/>
                <a:gd name="connsiteY1" fmla="*/ -1 h 400839"/>
                <a:gd name="connsiteX2" fmla="*/ 1127932 w 1127933"/>
                <a:gd name="connsiteY2" fmla="*/ 400838 h 400839"/>
                <a:gd name="connsiteX3" fmla="*/ -1 w 1127933"/>
                <a:gd name="connsiteY3" fmla="*/ 400838 h 400839"/>
              </a:gdLst>
              <a:ahLst/>
              <a:cxnLst>
                <a:cxn ang="0">
                  <a:pos x="connsiteX0" y="connsiteY0"/>
                </a:cxn>
                <a:cxn ang="0">
                  <a:pos x="connsiteX1" y="connsiteY1"/>
                </a:cxn>
                <a:cxn ang="0">
                  <a:pos x="connsiteX2" y="connsiteY2"/>
                </a:cxn>
                <a:cxn ang="0">
                  <a:pos x="connsiteX3" y="connsiteY3"/>
                </a:cxn>
              </a:cxnLst>
              <a:rect l="l" t="t" r="r" b="b"/>
              <a:pathLst>
                <a:path w="1127933" h="400839">
                  <a:moveTo>
                    <a:pt x="-1" y="-1"/>
                  </a:moveTo>
                  <a:lnTo>
                    <a:pt x="1127932" y="-1"/>
                  </a:lnTo>
                  <a:lnTo>
                    <a:pt x="1127932" y="400838"/>
                  </a:lnTo>
                  <a:lnTo>
                    <a:pt x="-1" y="400838"/>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3" name="Freeform: Shape 102">
              <a:extLst>
                <a:ext uri="{FF2B5EF4-FFF2-40B4-BE49-F238E27FC236}">
                  <a16:creationId xmlns:a16="http://schemas.microsoft.com/office/drawing/2014/main" id="{94C5FBB5-0CFB-497E-A082-4E3B2660E154}"/>
                </a:ext>
              </a:extLst>
            </p:cNvPr>
            <p:cNvSpPr/>
            <p:nvPr/>
          </p:nvSpPr>
          <p:spPr>
            <a:xfrm>
              <a:off x="6781654" y="4398160"/>
              <a:ext cx="1795964" cy="400832"/>
            </a:xfrm>
            <a:custGeom>
              <a:avLst/>
              <a:gdLst>
                <a:gd name="connsiteX0" fmla="*/ -1 w 1795964"/>
                <a:gd name="connsiteY0" fmla="*/ -1 h 400832"/>
                <a:gd name="connsiteX1" fmla="*/ 1795963 w 1795964"/>
                <a:gd name="connsiteY1" fmla="*/ -1 h 400832"/>
                <a:gd name="connsiteX2" fmla="*/ 1795963 w 1795964"/>
                <a:gd name="connsiteY2" fmla="*/ 400832 h 400832"/>
                <a:gd name="connsiteX3" fmla="*/ -1 w 1795964"/>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795964" h="400832">
                  <a:moveTo>
                    <a:pt x="-1" y="-1"/>
                  </a:moveTo>
                  <a:lnTo>
                    <a:pt x="1795963" y="-1"/>
                  </a:lnTo>
                  <a:lnTo>
                    <a:pt x="1795963" y="400832"/>
                  </a:lnTo>
                  <a:lnTo>
                    <a:pt x="-1" y="400832"/>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4" name="Freeform: Shape 103">
              <a:extLst>
                <a:ext uri="{FF2B5EF4-FFF2-40B4-BE49-F238E27FC236}">
                  <a16:creationId xmlns:a16="http://schemas.microsoft.com/office/drawing/2014/main" id="{A8E8F2EC-1B16-4BF7-879A-C74435C0FFD8}"/>
                </a:ext>
              </a:extLst>
            </p:cNvPr>
            <p:cNvSpPr/>
            <p:nvPr/>
          </p:nvSpPr>
          <p:spPr>
            <a:xfrm>
              <a:off x="8577618" y="4398160"/>
              <a:ext cx="1854249" cy="400832"/>
            </a:xfrm>
            <a:custGeom>
              <a:avLst/>
              <a:gdLst>
                <a:gd name="connsiteX0" fmla="*/ -1 w 1854249"/>
                <a:gd name="connsiteY0" fmla="*/ -1 h 400832"/>
                <a:gd name="connsiteX1" fmla="*/ 1854248 w 1854249"/>
                <a:gd name="connsiteY1" fmla="*/ -1 h 400832"/>
                <a:gd name="connsiteX2" fmla="*/ 1854248 w 1854249"/>
                <a:gd name="connsiteY2" fmla="*/ 400832 h 400832"/>
                <a:gd name="connsiteX3" fmla="*/ -1 w 1854249"/>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854249" h="400832">
                  <a:moveTo>
                    <a:pt x="-1" y="-1"/>
                  </a:moveTo>
                  <a:lnTo>
                    <a:pt x="1854248" y="-1"/>
                  </a:lnTo>
                  <a:lnTo>
                    <a:pt x="1854248" y="400832"/>
                  </a:lnTo>
                  <a:lnTo>
                    <a:pt x="-1" y="400832"/>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5" name="Freeform: Shape 104">
              <a:extLst>
                <a:ext uri="{FF2B5EF4-FFF2-40B4-BE49-F238E27FC236}">
                  <a16:creationId xmlns:a16="http://schemas.microsoft.com/office/drawing/2014/main" id="{58511B79-7317-4746-BD68-9564B8141E08}"/>
                </a:ext>
              </a:extLst>
            </p:cNvPr>
            <p:cNvSpPr/>
            <p:nvPr/>
          </p:nvSpPr>
          <p:spPr>
            <a:xfrm>
              <a:off x="10431868" y="4398160"/>
              <a:ext cx="1127933" cy="400832"/>
            </a:xfrm>
            <a:custGeom>
              <a:avLst/>
              <a:gdLst>
                <a:gd name="connsiteX0" fmla="*/ -1 w 1127933"/>
                <a:gd name="connsiteY0" fmla="*/ -1 h 400832"/>
                <a:gd name="connsiteX1" fmla="*/ 1127932 w 1127933"/>
                <a:gd name="connsiteY1" fmla="*/ -1 h 400832"/>
                <a:gd name="connsiteX2" fmla="*/ 1127932 w 1127933"/>
                <a:gd name="connsiteY2" fmla="*/ 400832 h 400832"/>
                <a:gd name="connsiteX3" fmla="*/ -1 w 1127933"/>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127933" h="400832">
                  <a:moveTo>
                    <a:pt x="-1" y="-1"/>
                  </a:moveTo>
                  <a:lnTo>
                    <a:pt x="1127932" y="-1"/>
                  </a:lnTo>
                  <a:lnTo>
                    <a:pt x="1127932" y="400832"/>
                  </a:lnTo>
                  <a:lnTo>
                    <a:pt x="-1" y="400832"/>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6" name="Freeform: Shape 105">
              <a:extLst>
                <a:ext uri="{FF2B5EF4-FFF2-40B4-BE49-F238E27FC236}">
                  <a16:creationId xmlns:a16="http://schemas.microsoft.com/office/drawing/2014/main" id="{EE6EAA4B-9B16-44C0-A678-D969BC3687A5}"/>
                </a:ext>
              </a:extLst>
            </p:cNvPr>
            <p:cNvSpPr/>
            <p:nvPr/>
          </p:nvSpPr>
          <p:spPr>
            <a:xfrm>
              <a:off x="6781654" y="5199826"/>
              <a:ext cx="1795964" cy="409722"/>
            </a:xfrm>
            <a:custGeom>
              <a:avLst/>
              <a:gdLst>
                <a:gd name="connsiteX0" fmla="*/ -1 w 1795964"/>
                <a:gd name="connsiteY0" fmla="*/ -1 h 409722"/>
                <a:gd name="connsiteX1" fmla="*/ 1795963 w 1795964"/>
                <a:gd name="connsiteY1" fmla="*/ -1 h 409722"/>
                <a:gd name="connsiteX2" fmla="*/ 1795963 w 1795964"/>
                <a:gd name="connsiteY2" fmla="*/ 409721 h 409722"/>
                <a:gd name="connsiteX3" fmla="*/ -1 w 1795964"/>
                <a:gd name="connsiteY3" fmla="*/ 409721 h 409722"/>
              </a:gdLst>
              <a:ahLst/>
              <a:cxnLst>
                <a:cxn ang="0">
                  <a:pos x="connsiteX0" y="connsiteY0"/>
                </a:cxn>
                <a:cxn ang="0">
                  <a:pos x="connsiteX1" y="connsiteY1"/>
                </a:cxn>
                <a:cxn ang="0">
                  <a:pos x="connsiteX2" y="connsiteY2"/>
                </a:cxn>
                <a:cxn ang="0">
                  <a:pos x="connsiteX3" y="connsiteY3"/>
                </a:cxn>
              </a:cxnLst>
              <a:rect l="l" t="t" r="r" b="b"/>
              <a:pathLst>
                <a:path w="1795964" h="409722">
                  <a:moveTo>
                    <a:pt x="-1" y="-1"/>
                  </a:moveTo>
                  <a:lnTo>
                    <a:pt x="1795963" y="-1"/>
                  </a:lnTo>
                  <a:lnTo>
                    <a:pt x="1795963" y="409721"/>
                  </a:lnTo>
                  <a:lnTo>
                    <a:pt x="-1" y="409721"/>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7" name="Freeform: Shape 106">
              <a:extLst>
                <a:ext uri="{FF2B5EF4-FFF2-40B4-BE49-F238E27FC236}">
                  <a16:creationId xmlns:a16="http://schemas.microsoft.com/office/drawing/2014/main" id="{3112A0D3-3DA8-4900-8AB0-0EB32DF3845C}"/>
                </a:ext>
              </a:extLst>
            </p:cNvPr>
            <p:cNvSpPr/>
            <p:nvPr/>
          </p:nvSpPr>
          <p:spPr>
            <a:xfrm>
              <a:off x="8577618" y="5199826"/>
              <a:ext cx="1854249" cy="409722"/>
            </a:xfrm>
            <a:custGeom>
              <a:avLst/>
              <a:gdLst>
                <a:gd name="connsiteX0" fmla="*/ -1 w 1854249"/>
                <a:gd name="connsiteY0" fmla="*/ -1 h 409722"/>
                <a:gd name="connsiteX1" fmla="*/ 1854248 w 1854249"/>
                <a:gd name="connsiteY1" fmla="*/ -1 h 409722"/>
                <a:gd name="connsiteX2" fmla="*/ 1854248 w 1854249"/>
                <a:gd name="connsiteY2" fmla="*/ 409721 h 409722"/>
                <a:gd name="connsiteX3" fmla="*/ -1 w 1854249"/>
                <a:gd name="connsiteY3" fmla="*/ 409721 h 409722"/>
              </a:gdLst>
              <a:ahLst/>
              <a:cxnLst>
                <a:cxn ang="0">
                  <a:pos x="connsiteX0" y="connsiteY0"/>
                </a:cxn>
                <a:cxn ang="0">
                  <a:pos x="connsiteX1" y="connsiteY1"/>
                </a:cxn>
                <a:cxn ang="0">
                  <a:pos x="connsiteX2" y="connsiteY2"/>
                </a:cxn>
                <a:cxn ang="0">
                  <a:pos x="connsiteX3" y="connsiteY3"/>
                </a:cxn>
              </a:cxnLst>
              <a:rect l="l" t="t" r="r" b="b"/>
              <a:pathLst>
                <a:path w="1854249" h="409722">
                  <a:moveTo>
                    <a:pt x="-1" y="-1"/>
                  </a:moveTo>
                  <a:lnTo>
                    <a:pt x="1854248" y="-1"/>
                  </a:lnTo>
                  <a:lnTo>
                    <a:pt x="1854248" y="409721"/>
                  </a:lnTo>
                  <a:lnTo>
                    <a:pt x="-1" y="409721"/>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8" name="Freeform: Shape 107">
              <a:extLst>
                <a:ext uri="{FF2B5EF4-FFF2-40B4-BE49-F238E27FC236}">
                  <a16:creationId xmlns:a16="http://schemas.microsoft.com/office/drawing/2014/main" id="{11CEAD51-459A-412A-9B2B-4EA979F872A7}"/>
                </a:ext>
              </a:extLst>
            </p:cNvPr>
            <p:cNvSpPr/>
            <p:nvPr/>
          </p:nvSpPr>
          <p:spPr>
            <a:xfrm>
              <a:off x="10431868" y="5199826"/>
              <a:ext cx="1127933" cy="409722"/>
            </a:xfrm>
            <a:custGeom>
              <a:avLst/>
              <a:gdLst>
                <a:gd name="connsiteX0" fmla="*/ -1 w 1127933"/>
                <a:gd name="connsiteY0" fmla="*/ -1 h 409722"/>
                <a:gd name="connsiteX1" fmla="*/ 1127932 w 1127933"/>
                <a:gd name="connsiteY1" fmla="*/ -1 h 409722"/>
                <a:gd name="connsiteX2" fmla="*/ 1127932 w 1127933"/>
                <a:gd name="connsiteY2" fmla="*/ 409721 h 409722"/>
                <a:gd name="connsiteX3" fmla="*/ -1 w 1127933"/>
                <a:gd name="connsiteY3" fmla="*/ 409721 h 409722"/>
              </a:gdLst>
              <a:ahLst/>
              <a:cxnLst>
                <a:cxn ang="0">
                  <a:pos x="connsiteX0" y="connsiteY0"/>
                </a:cxn>
                <a:cxn ang="0">
                  <a:pos x="connsiteX1" y="connsiteY1"/>
                </a:cxn>
                <a:cxn ang="0">
                  <a:pos x="connsiteX2" y="connsiteY2"/>
                </a:cxn>
                <a:cxn ang="0">
                  <a:pos x="connsiteX3" y="connsiteY3"/>
                </a:cxn>
              </a:cxnLst>
              <a:rect l="l" t="t" r="r" b="b"/>
              <a:pathLst>
                <a:path w="1127933" h="409722">
                  <a:moveTo>
                    <a:pt x="-1" y="-1"/>
                  </a:moveTo>
                  <a:lnTo>
                    <a:pt x="1127932" y="-1"/>
                  </a:lnTo>
                  <a:lnTo>
                    <a:pt x="1127932" y="409721"/>
                  </a:lnTo>
                  <a:lnTo>
                    <a:pt x="-1" y="409721"/>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09" name="Freeform: Shape 108">
              <a:extLst>
                <a:ext uri="{FF2B5EF4-FFF2-40B4-BE49-F238E27FC236}">
                  <a16:creationId xmlns:a16="http://schemas.microsoft.com/office/drawing/2014/main" id="{95D38686-9DD2-4CE1-A743-11EEE9C56F73}"/>
                </a:ext>
              </a:extLst>
            </p:cNvPr>
            <p:cNvSpPr/>
            <p:nvPr/>
          </p:nvSpPr>
          <p:spPr>
            <a:xfrm>
              <a:off x="8577618" y="2486356"/>
              <a:ext cx="6501" cy="3528731"/>
            </a:xfrm>
            <a:custGeom>
              <a:avLst/>
              <a:gdLst>
                <a:gd name="connsiteX0" fmla="*/ -1 w 6501"/>
                <a:gd name="connsiteY0" fmla="*/ -1 h 3528731"/>
                <a:gd name="connsiteX1" fmla="*/ -1 w 6501"/>
                <a:gd name="connsiteY1" fmla="*/ 3528730 h 3528731"/>
              </a:gdLst>
              <a:ahLst/>
              <a:cxnLst>
                <a:cxn ang="0">
                  <a:pos x="connsiteX0" y="connsiteY0"/>
                </a:cxn>
                <a:cxn ang="0">
                  <a:pos x="connsiteX1" y="connsiteY1"/>
                </a:cxn>
              </a:cxnLst>
              <a:rect l="l" t="t" r="r" b="b"/>
              <a:pathLst>
                <a:path w="6501" h="3528731">
                  <a:moveTo>
                    <a:pt x="-1" y="-1"/>
                  </a:moveTo>
                  <a:lnTo>
                    <a:pt x="-1" y="3528730"/>
                  </a:lnTo>
                </a:path>
              </a:pathLst>
            </a:custGeom>
            <a:noFill/>
            <a:ln w="9752" cap="rnd">
              <a:noFill/>
              <a:prstDash val="solid"/>
              <a:round/>
            </a:ln>
          </p:spPr>
          <p:txBody>
            <a:bodyPr rtlCol="0" anchor="ctr"/>
            <a:lstStyle/>
            <a:p>
              <a:pPr algn="ctr"/>
              <a:endParaRPr lang="en-IN"/>
            </a:p>
          </p:txBody>
        </p:sp>
        <p:sp>
          <p:nvSpPr>
            <p:cNvPr id="110" name="Freeform: Shape 109">
              <a:extLst>
                <a:ext uri="{FF2B5EF4-FFF2-40B4-BE49-F238E27FC236}">
                  <a16:creationId xmlns:a16="http://schemas.microsoft.com/office/drawing/2014/main" id="{A2EE6C41-4658-480E-BC37-6B8AE59289B3}"/>
                </a:ext>
              </a:extLst>
            </p:cNvPr>
            <p:cNvSpPr/>
            <p:nvPr/>
          </p:nvSpPr>
          <p:spPr>
            <a:xfrm>
              <a:off x="10431868" y="2486356"/>
              <a:ext cx="6501" cy="3528731"/>
            </a:xfrm>
            <a:custGeom>
              <a:avLst/>
              <a:gdLst>
                <a:gd name="connsiteX0" fmla="*/ -1 w 6501"/>
                <a:gd name="connsiteY0" fmla="*/ -1 h 3528731"/>
                <a:gd name="connsiteX1" fmla="*/ -1 w 6501"/>
                <a:gd name="connsiteY1" fmla="*/ 3528730 h 3528731"/>
              </a:gdLst>
              <a:ahLst/>
              <a:cxnLst>
                <a:cxn ang="0">
                  <a:pos x="connsiteX0" y="connsiteY0"/>
                </a:cxn>
                <a:cxn ang="0">
                  <a:pos x="connsiteX1" y="connsiteY1"/>
                </a:cxn>
              </a:cxnLst>
              <a:rect l="l" t="t" r="r" b="b"/>
              <a:pathLst>
                <a:path w="6501" h="3528731">
                  <a:moveTo>
                    <a:pt x="-1" y="-1"/>
                  </a:moveTo>
                  <a:lnTo>
                    <a:pt x="-1" y="3528730"/>
                  </a:lnTo>
                </a:path>
              </a:pathLst>
            </a:custGeom>
            <a:noFill/>
            <a:ln w="9752" cap="rnd">
              <a:noFill/>
              <a:prstDash val="solid"/>
              <a:round/>
            </a:ln>
          </p:spPr>
          <p:txBody>
            <a:bodyPr rtlCol="0" anchor="ctr"/>
            <a:lstStyle/>
            <a:p>
              <a:pPr algn="ctr"/>
              <a:endParaRPr lang="en-IN"/>
            </a:p>
          </p:txBody>
        </p:sp>
        <p:sp>
          <p:nvSpPr>
            <p:cNvPr id="111" name="Freeform: Shape 110">
              <a:extLst>
                <a:ext uri="{FF2B5EF4-FFF2-40B4-BE49-F238E27FC236}">
                  <a16:creationId xmlns:a16="http://schemas.microsoft.com/office/drawing/2014/main" id="{835B95EC-69A7-4DCC-867F-8B225C6F4773}"/>
                </a:ext>
              </a:extLst>
            </p:cNvPr>
            <p:cNvSpPr/>
            <p:nvPr/>
          </p:nvSpPr>
          <p:spPr>
            <a:xfrm>
              <a:off x="6776779" y="2494197"/>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16253" cap="rnd">
              <a:noFill/>
              <a:prstDash val="solid"/>
              <a:round/>
            </a:ln>
          </p:spPr>
          <p:txBody>
            <a:bodyPr rtlCol="0" anchor="ctr"/>
            <a:lstStyle/>
            <a:p>
              <a:pPr algn="ctr"/>
              <a:endParaRPr lang="en-IN"/>
            </a:p>
          </p:txBody>
        </p:sp>
        <p:sp>
          <p:nvSpPr>
            <p:cNvPr id="112" name="Freeform: Shape 111">
              <a:extLst>
                <a:ext uri="{FF2B5EF4-FFF2-40B4-BE49-F238E27FC236}">
                  <a16:creationId xmlns:a16="http://schemas.microsoft.com/office/drawing/2014/main" id="{68471F83-39D6-4A18-BF46-8A9BA485BF6A}"/>
                </a:ext>
              </a:extLst>
            </p:cNvPr>
            <p:cNvSpPr/>
            <p:nvPr/>
          </p:nvSpPr>
          <p:spPr>
            <a:xfrm>
              <a:off x="6776779" y="3195655"/>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3" name="Freeform: Shape 112">
              <a:extLst>
                <a:ext uri="{FF2B5EF4-FFF2-40B4-BE49-F238E27FC236}">
                  <a16:creationId xmlns:a16="http://schemas.microsoft.com/office/drawing/2014/main" id="{B9D874FA-6FE5-412E-A927-FA91264143A8}"/>
                </a:ext>
              </a:extLst>
            </p:cNvPr>
            <p:cNvSpPr/>
            <p:nvPr/>
          </p:nvSpPr>
          <p:spPr>
            <a:xfrm>
              <a:off x="6776779" y="3596488"/>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4" name="Freeform: Shape 113">
              <a:extLst>
                <a:ext uri="{FF2B5EF4-FFF2-40B4-BE49-F238E27FC236}">
                  <a16:creationId xmlns:a16="http://schemas.microsoft.com/office/drawing/2014/main" id="{500AA9B4-F785-4FC6-BD54-FD15827DC7F1}"/>
                </a:ext>
              </a:extLst>
            </p:cNvPr>
            <p:cNvSpPr/>
            <p:nvPr/>
          </p:nvSpPr>
          <p:spPr>
            <a:xfrm>
              <a:off x="6776779" y="3997327"/>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5" name="Freeform: Shape 114">
              <a:extLst>
                <a:ext uri="{FF2B5EF4-FFF2-40B4-BE49-F238E27FC236}">
                  <a16:creationId xmlns:a16="http://schemas.microsoft.com/office/drawing/2014/main" id="{2DB0AA1B-8945-4C0E-BB1F-7B0ADCFE6113}"/>
                </a:ext>
              </a:extLst>
            </p:cNvPr>
            <p:cNvSpPr/>
            <p:nvPr/>
          </p:nvSpPr>
          <p:spPr>
            <a:xfrm>
              <a:off x="6776779" y="4398160"/>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6" name="Freeform: Shape 115">
              <a:extLst>
                <a:ext uri="{FF2B5EF4-FFF2-40B4-BE49-F238E27FC236}">
                  <a16:creationId xmlns:a16="http://schemas.microsoft.com/office/drawing/2014/main" id="{E8F8CD77-C671-40FF-B082-DC527CDFB8A3}"/>
                </a:ext>
              </a:extLst>
            </p:cNvPr>
            <p:cNvSpPr/>
            <p:nvPr/>
          </p:nvSpPr>
          <p:spPr>
            <a:xfrm>
              <a:off x="6776779" y="4798993"/>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7" name="Freeform: Shape 116">
              <a:extLst>
                <a:ext uri="{FF2B5EF4-FFF2-40B4-BE49-F238E27FC236}">
                  <a16:creationId xmlns:a16="http://schemas.microsoft.com/office/drawing/2014/main" id="{2C5F73AE-C227-4D50-B13C-908ECBD003C1}"/>
                </a:ext>
              </a:extLst>
            </p:cNvPr>
            <p:cNvSpPr/>
            <p:nvPr/>
          </p:nvSpPr>
          <p:spPr>
            <a:xfrm>
              <a:off x="6776779" y="5199826"/>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8" name="Freeform: Shape 117">
              <a:extLst>
                <a:ext uri="{FF2B5EF4-FFF2-40B4-BE49-F238E27FC236}">
                  <a16:creationId xmlns:a16="http://schemas.microsoft.com/office/drawing/2014/main" id="{C57DCA38-EFBC-440E-A765-AE0731029D08}"/>
                </a:ext>
              </a:extLst>
            </p:cNvPr>
            <p:cNvSpPr/>
            <p:nvPr/>
          </p:nvSpPr>
          <p:spPr>
            <a:xfrm>
              <a:off x="6776779" y="5609549"/>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19" name="Freeform: Shape 118">
              <a:extLst>
                <a:ext uri="{FF2B5EF4-FFF2-40B4-BE49-F238E27FC236}">
                  <a16:creationId xmlns:a16="http://schemas.microsoft.com/office/drawing/2014/main" id="{BA52E80A-B03F-44B6-B38E-63FB11B5D145}"/>
                </a:ext>
              </a:extLst>
            </p:cNvPr>
            <p:cNvSpPr/>
            <p:nvPr/>
          </p:nvSpPr>
          <p:spPr>
            <a:xfrm>
              <a:off x="6781654" y="2128150"/>
              <a:ext cx="6501" cy="3886937"/>
            </a:xfrm>
            <a:custGeom>
              <a:avLst/>
              <a:gdLst>
                <a:gd name="connsiteX0" fmla="*/ -1 w 6501"/>
                <a:gd name="connsiteY0" fmla="*/ -1 h 3886937"/>
                <a:gd name="connsiteX1" fmla="*/ -1 w 6501"/>
                <a:gd name="connsiteY1" fmla="*/ 3886936 h 3886937"/>
              </a:gdLst>
              <a:ahLst/>
              <a:cxnLst>
                <a:cxn ang="0">
                  <a:pos x="connsiteX0" y="connsiteY0"/>
                </a:cxn>
                <a:cxn ang="0">
                  <a:pos x="connsiteX1" y="connsiteY1"/>
                </a:cxn>
              </a:cxnLst>
              <a:rect l="l" t="t" r="r" b="b"/>
              <a:pathLst>
                <a:path w="6501" h="3886937">
                  <a:moveTo>
                    <a:pt x="-1" y="-1"/>
                  </a:moveTo>
                  <a:lnTo>
                    <a:pt x="-1" y="3886936"/>
                  </a:lnTo>
                </a:path>
              </a:pathLst>
            </a:custGeom>
            <a:noFill/>
            <a:ln w="9752" cap="rnd">
              <a:noFill/>
              <a:prstDash val="solid"/>
              <a:round/>
            </a:ln>
          </p:spPr>
          <p:txBody>
            <a:bodyPr rtlCol="0" anchor="ctr"/>
            <a:lstStyle/>
            <a:p>
              <a:pPr algn="ctr"/>
              <a:endParaRPr lang="en-IN"/>
            </a:p>
          </p:txBody>
        </p:sp>
        <p:sp>
          <p:nvSpPr>
            <p:cNvPr id="120" name="Freeform: Shape 119">
              <a:extLst>
                <a:ext uri="{FF2B5EF4-FFF2-40B4-BE49-F238E27FC236}">
                  <a16:creationId xmlns:a16="http://schemas.microsoft.com/office/drawing/2014/main" id="{D2B0517A-179A-452A-8FF2-E997F8CC20F0}"/>
                </a:ext>
              </a:extLst>
            </p:cNvPr>
            <p:cNvSpPr/>
            <p:nvPr/>
          </p:nvSpPr>
          <p:spPr>
            <a:xfrm>
              <a:off x="11559801" y="2128150"/>
              <a:ext cx="6501" cy="3886937"/>
            </a:xfrm>
            <a:custGeom>
              <a:avLst/>
              <a:gdLst>
                <a:gd name="connsiteX0" fmla="*/ -1 w 6501"/>
                <a:gd name="connsiteY0" fmla="*/ -1 h 3886937"/>
                <a:gd name="connsiteX1" fmla="*/ -1 w 6501"/>
                <a:gd name="connsiteY1" fmla="*/ 3886936 h 3886937"/>
              </a:gdLst>
              <a:ahLst/>
              <a:cxnLst>
                <a:cxn ang="0">
                  <a:pos x="connsiteX0" y="connsiteY0"/>
                </a:cxn>
                <a:cxn ang="0">
                  <a:pos x="connsiteX1" y="connsiteY1"/>
                </a:cxn>
              </a:cxnLst>
              <a:rect l="l" t="t" r="r" b="b"/>
              <a:pathLst>
                <a:path w="6501" h="3886937">
                  <a:moveTo>
                    <a:pt x="-1" y="-1"/>
                  </a:moveTo>
                  <a:lnTo>
                    <a:pt x="-1" y="3886936"/>
                  </a:lnTo>
                </a:path>
              </a:pathLst>
            </a:custGeom>
            <a:noFill/>
            <a:ln w="9752" cap="rnd">
              <a:noFill/>
              <a:prstDash val="solid"/>
              <a:round/>
            </a:ln>
          </p:spPr>
          <p:txBody>
            <a:bodyPr rtlCol="0" anchor="ctr"/>
            <a:lstStyle/>
            <a:p>
              <a:pPr algn="ctr"/>
              <a:endParaRPr lang="en-IN"/>
            </a:p>
          </p:txBody>
        </p:sp>
        <p:sp>
          <p:nvSpPr>
            <p:cNvPr id="121" name="Freeform: Shape 120">
              <a:extLst>
                <a:ext uri="{FF2B5EF4-FFF2-40B4-BE49-F238E27FC236}">
                  <a16:creationId xmlns:a16="http://schemas.microsoft.com/office/drawing/2014/main" id="{3497A000-7EA3-40D7-A79A-2FC9B469395D}"/>
                </a:ext>
              </a:extLst>
            </p:cNvPr>
            <p:cNvSpPr/>
            <p:nvPr/>
          </p:nvSpPr>
          <p:spPr>
            <a:xfrm>
              <a:off x="6776779" y="2132854"/>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sp>
          <p:nvSpPr>
            <p:cNvPr id="122" name="Freeform: Shape 121">
              <a:extLst>
                <a:ext uri="{FF2B5EF4-FFF2-40B4-BE49-F238E27FC236}">
                  <a16:creationId xmlns:a16="http://schemas.microsoft.com/office/drawing/2014/main" id="{7A07A01A-5C8B-40B9-B9BD-4AF2DE7C3F26}"/>
                </a:ext>
              </a:extLst>
            </p:cNvPr>
            <p:cNvSpPr/>
            <p:nvPr/>
          </p:nvSpPr>
          <p:spPr>
            <a:xfrm>
              <a:off x="6776779" y="6010382"/>
              <a:ext cx="4787897" cy="6273"/>
            </a:xfrm>
            <a:custGeom>
              <a:avLst/>
              <a:gdLst>
                <a:gd name="connsiteX0" fmla="*/ -1 w 4787897"/>
                <a:gd name="connsiteY0" fmla="*/ -1 h 6273"/>
                <a:gd name="connsiteX1" fmla="*/ 4787897 w 4787897"/>
                <a:gd name="connsiteY1" fmla="*/ -1 h 6273"/>
              </a:gdLst>
              <a:ahLst/>
              <a:cxnLst>
                <a:cxn ang="0">
                  <a:pos x="connsiteX0" y="connsiteY0"/>
                </a:cxn>
                <a:cxn ang="0">
                  <a:pos x="connsiteX1" y="connsiteY1"/>
                </a:cxn>
              </a:cxnLst>
              <a:rect l="l" t="t" r="r" b="b"/>
              <a:pathLst>
                <a:path w="4787897" h="6273">
                  <a:moveTo>
                    <a:pt x="-1" y="-1"/>
                  </a:moveTo>
                  <a:lnTo>
                    <a:pt x="4787897" y="-1"/>
                  </a:lnTo>
                </a:path>
              </a:pathLst>
            </a:custGeom>
            <a:noFill/>
            <a:ln w="9752" cap="rnd">
              <a:noFill/>
              <a:prstDash val="solid"/>
              <a:round/>
            </a:ln>
          </p:spPr>
          <p:txBody>
            <a:bodyPr rtlCol="0" anchor="ctr"/>
            <a:lstStyle/>
            <a:p>
              <a:pPr algn="ctr"/>
              <a:endParaRPr lang="en-IN"/>
            </a:p>
          </p:txBody>
        </p:sp>
      </p:grpSp>
      <p:sp>
        <p:nvSpPr>
          <p:cNvPr id="123" name="Freeform: Shape 122">
            <a:extLst>
              <a:ext uri="{FF2B5EF4-FFF2-40B4-BE49-F238E27FC236}">
                <a16:creationId xmlns:a16="http://schemas.microsoft.com/office/drawing/2014/main" id="{8789ADAE-5D68-426F-A025-0D57E9AF89F2}"/>
              </a:ext>
            </a:extLst>
          </p:cNvPr>
          <p:cNvSpPr/>
          <p:nvPr/>
        </p:nvSpPr>
        <p:spPr>
          <a:xfrm>
            <a:off x="6874202" y="1984242"/>
            <a:ext cx="4778179" cy="3981422"/>
          </a:xfrm>
          <a:custGeom>
            <a:avLst/>
            <a:gdLst>
              <a:gd name="connsiteX0" fmla="*/ -1133 w 4778179"/>
              <a:gd name="connsiteY0" fmla="*/ -320 h 3877532"/>
              <a:gd name="connsiteX1" fmla="*/ 4777047 w 4778179"/>
              <a:gd name="connsiteY1" fmla="*/ -320 h 3877532"/>
              <a:gd name="connsiteX2" fmla="*/ 4777047 w 4778179"/>
              <a:gd name="connsiteY2" fmla="*/ 3877212 h 3877532"/>
              <a:gd name="connsiteX3" fmla="*/ -1133 w 4778179"/>
              <a:gd name="connsiteY3" fmla="*/ 3877212 h 3877532"/>
            </a:gdLst>
            <a:ahLst/>
            <a:cxnLst>
              <a:cxn ang="0">
                <a:pos x="connsiteX0" y="connsiteY0"/>
              </a:cxn>
              <a:cxn ang="0">
                <a:pos x="connsiteX1" y="connsiteY1"/>
              </a:cxn>
              <a:cxn ang="0">
                <a:pos x="connsiteX2" y="connsiteY2"/>
              </a:cxn>
              <a:cxn ang="0">
                <a:pos x="connsiteX3" y="connsiteY3"/>
              </a:cxn>
            </a:cxnLst>
            <a:rect l="l" t="t" r="r" b="b"/>
            <a:pathLst>
              <a:path w="4778179" h="3877532">
                <a:moveTo>
                  <a:pt x="-1133" y="-320"/>
                </a:moveTo>
                <a:lnTo>
                  <a:pt x="4777047" y="-320"/>
                </a:lnTo>
                <a:lnTo>
                  <a:pt x="4777047" y="3877212"/>
                </a:lnTo>
                <a:lnTo>
                  <a:pt x="-1133" y="3877212"/>
                </a:lnTo>
                <a:close/>
              </a:path>
            </a:pathLst>
          </a:custGeom>
          <a:solidFill>
            <a:srgbClr val="D7A6F2"/>
          </a:solidFill>
          <a:ln w="6501" cap="flat">
            <a:noFill/>
            <a:prstDash val="solid"/>
            <a:miter/>
          </a:ln>
        </p:spPr>
        <p:txBody>
          <a:bodyPr rtlCol="0" anchor="ctr"/>
          <a:lstStyle/>
          <a:p>
            <a:pPr algn="ctr"/>
            <a:endParaRPr lang="en-IN"/>
          </a:p>
        </p:txBody>
      </p:sp>
      <p:sp>
        <p:nvSpPr>
          <p:cNvPr id="124" name="Freeform: Shape 123">
            <a:extLst>
              <a:ext uri="{FF2B5EF4-FFF2-40B4-BE49-F238E27FC236}">
                <a16:creationId xmlns:a16="http://schemas.microsoft.com/office/drawing/2014/main" id="{5BA9F37D-0884-4B48-9D3E-5BECB9F7D00B}"/>
              </a:ext>
            </a:extLst>
          </p:cNvPr>
          <p:cNvSpPr/>
          <p:nvPr/>
        </p:nvSpPr>
        <p:spPr>
          <a:xfrm>
            <a:off x="6816082" y="2002014"/>
            <a:ext cx="4813408" cy="416661"/>
          </a:xfrm>
          <a:custGeom>
            <a:avLst/>
            <a:gdLst>
              <a:gd name="connsiteX0" fmla="*/ -1133 w 4778179"/>
              <a:gd name="connsiteY0" fmla="*/ -320 h 361342"/>
              <a:gd name="connsiteX1" fmla="*/ 4777047 w 4778179"/>
              <a:gd name="connsiteY1" fmla="*/ -320 h 361342"/>
              <a:gd name="connsiteX2" fmla="*/ 4777047 w 4778179"/>
              <a:gd name="connsiteY2" fmla="*/ 361023 h 361342"/>
              <a:gd name="connsiteX3" fmla="*/ -1133 w 4778179"/>
              <a:gd name="connsiteY3" fmla="*/ 361023 h 361342"/>
            </a:gdLst>
            <a:ahLst/>
            <a:cxnLst>
              <a:cxn ang="0">
                <a:pos x="connsiteX0" y="connsiteY0"/>
              </a:cxn>
              <a:cxn ang="0">
                <a:pos x="connsiteX1" y="connsiteY1"/>
              </a:cxn>
              <a:cxn ang="0">
                <a:pos x="connsiteX2" y="connsiteY2"/>
              </a:cxn>
              <a:cxn ang="0">
                <a:pos x="connsiteX3" y="connsiteY3"/>
              </a:cxn>
            </a:cxnLst>
            <a:rect l="l" t="t" r="r" b="b"/>
            <a:pathLst>
              <a:path w="4778179" h="361342">
                <a:moveTo>
                  <a:pt x="-1133" y="-320"/>
                </a:moveTo>
                <a:lnTo>
                  <a:pt x="4777047" y="-320"/>
                </a:lnTo>
                <a:lnTo>
                  <a:pt x="4777047" y="361023"/>
                </a:lnTo>
                <a:lnTo>
                  <a:pt x="-1133" y="361023"/>
                </a:lnTo>
                <a:close/>
              </a:path>
            </a:pathLst>
          </a:custGeom>
          <a:solidFill>
            <a:srgbClr val="B927E9"/>
          </a:solidFill>
          <a:ln w="6501" cap="flat">
            <a:noFill/>
            <a:prstDash val="solid"/>
            <a:miter/>
          </a:ln>
        </p:spPr>
        <p:txBody>
          <a:bodyPr rtlCol="0" anchor="ctr"/>
          <a:lstStyle/>
          <a:p>
            <a:pPr algn="ctr"/>
            <a:endParaRPr lang="en-IN" dirty="0"/>
          </a:p>
        </p:txBody>
      </p:sp>
      <p:sp>
        <p:nvSpPr>
          <p:cNvPr id="125" name="Freeform: Shape 124">
            <a:extLst>
              <a:ext uri="{FF2B5EF4-FFF2-40B4-BE49-F238E27FC236}">
                <a16:creationId xmlns:a16="http://schemas.microsoft.com/office/drawing/2014/main" id="{A6C82A01-9DD2-4C8D-BF0D-00195E8957FE}"/>
              </a:ext>
            </a:extLst>
          </p:cNvPr>
          <p:cNvSpPr/>
          <p:nvPr/>
        </p:nvSpPr>
        <p:spPr>
          <a:xfrm>
            <a:off x="6837067" y="2440776"/>
            <a:ext cx="1795978" cy="701462"/>
          </a:xfrm>
          <a:custGeom>
            <a:avLst/>
            <a:gdLst>
              <a:gd name="connsiteX0" fmla="*/ -1133 w 1795978"/>
              <a:gd name="connsiteY0" fmla="*/ -320 h 701462"/>
              <a:gd name="connsiteX1" fmla="*/ 1794845 w 1795978"/>
              <a:gd name="connsiteY1" fmla="*/ -320 h 701462"/>
              <a:gd name="connsiteX2" fmla="*/ 1794845 w 1795978"/>
              <a:gd name="connsiteY2" fmla="*/ 701143 h 701462"/>
              <a:gd name="connsiteX3" fmla="*/ -1133 w 1795978"/>
              <a:gd name="connsiteY3" fmla="*/ 701143 h 701462"/>
            </a:gdLst>
            <a:ahLst/>
            <a:cxnLst>
              <a:cxn ang="0">
                <a:pos x="connsiteX0" y="connsiteY0"/>
              </a:cxn>
              <a:cxn ang="0">
                <a:pos x="connsiteX1" y="connsiteY1"/>
              </a:cxn>
              <a:cxn ang="0">
                <a:pos x="connsiteX2" y="connsiteY2"/>
              </a:cxn>
              <a:cxn ang="0">
                <a:pos x="connsiteX3" y="connsiteY3"/>
              </a:cxn>
            </a:cxnLst>
            <a:rect l="l" t="t" r="r" b="b"/>
            <a:pathLst>
              <a:path w="1795978" h="701462">
                <a:moveTo>
                  <a:pt x="-1133" y="-320"/>
                </a:moveTo>
                <a:lnTo>
                  <a:pt x="1794845" y="-320"/>
                </a:lnTo>
                <a:lnTo>
                  <a:pt x="1794845" y="701143"/>
                </a:lnTo>
                <a:lnTo>
                  <a:pt x="-1133" y="70114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26" name="Freeform: Shape 125">
            <a:extLst>
              <a:ext uri="{FF2B5EF4-FFF2-40B4-BE49-F238E27FC236}">
                <a16:creationId xmlns:a16="http://schemas.microsoft.com/office/drawing/2014/main" id="{B71BA79F-47B7-4DEB-AC8D-A4AD51FC6109}"/>
              </a:ext>
            </a:extLst>
          </p:cNvPr>
          <p:cNvSpPr/>
          <p:nvPr/>
        </p:nvSpPr>
        <p:spPr>
          <a:xfrm>
            <a:off x="8633045" y="2440776"/>
            <a:ext cx="1640773" cy="701458"/>
          </a:xfrm>
          <a:custGeom>
            <a:avLst/>
            <a:gdLst>
              <a:gd name="connsiteX0" fmla="*/ -1133 w 1854294"/>
              <a:gd name="connsiteY0" fmla="*/ -320 h 701462"/>
              <a:gd name="connsiteX1" fmla="*/ 1853162 w 1854294"/>
              <a:gd name="connsiteY1" fmla="*/ -320 h 701462"/>
              <a:gd name="connsiteX2" fmla="*/ 1853162 w 1854294"/>
              <a:gd name="connsiteY2" fmla="*/ 701143 h 701462"/>
              <a:gd name="connsiteX3" fmla="*/ -1133 w 1854294"/>
              <a:gd name="connsiteY3" fmla="*/ 701143 h 701462"/>
            </a:gdLst>
            <a:ahLst/>
            <a:cxnLst>
              <a:cxn ang="0">
                <a:pos x="connsiteX0" y="connsiteY0"/>
              </a:cxn>
              <a:cxn ang="0">
                <a:pos x="connsiteX1" y="connsiteY1"/>
              </a:cxn>
              <a:cxn ang="0">
                <a:pos x="connsiteX2" y="connsiteY2"/>
              </a:cxn>
              <a:cxn ang="0">
                <a:pos x="connsiteX3" y="connsiteY3"/>
              </a:cxn>
            </a:cxnLst>
            <a:rect l="l" t="t" r="r" b="b"/>
            <a:pathLst>
              <a:path w="1854294" h="701462">
                <a:moveTo>
                  <a:pt x="-1133" y="-320"/>
                </a:moveTo>
                <a:lnTo>
                  <a:pt x="1853162" y="-320"/>
                </a:lnTo>
                <a:lnTo>
                  <a:pt x="1853162" y="701143"/>
                </a:lnTo>
                <a:lnTo>
                  <a:pt x="-1133" y="70114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27" name="Freeform: Shape 126">
            <a:extLst>
              <a:ext uri="{FF2B5EF4-FFF2-40B4-BE49-F238E27FC236}">
                <a16:creationId xmlns:a16="http://schemas.microsoft.com/office/drawing/2014/main" id="{F80E9846-E392-4FE8-B711-142A45F59963}"/>
              </a:ext>
            </a:extLst>
          </p:cNvPr>
          <p:cNvSpPr/>
          <p:nvPr/>
        </p:nvSpPr>
        <p:spPr>
          <a:xfrm>
            <a:off x="10281560" y="2440495"/>
            <a:ext cx="1333686" cy="701743"/>
          </a:xfrm>
          <a:custGeom>
            <a:avLst/>
            <a:gdLst>
              <a:gd name="connsiteX0" fmla="*/ -1133 w 1127906"/>
              <a:gd name="connsiteY0" fmla="*/ -320 h 701462"/>
              <a:gd name="connsiteX1" fmla="*/ 1126774 w 1127906"/>
              <a:gd name="connsiteY1" fmla="*/ -320 h 701462"/>
              <a:gd name="connsiteX2" fmla="*/ 1126774 w 1127906"/>
              <a:gd name="connsiteY2" fmla="*/ 701143 h 701462"/>
              <a:gd name="connsiteX3" fmla="*/ -1133 w 1127906"/>
              <a:gd name="connsiteY3" fmla="*/ 701143 h 701462"/>
            </a:gdLst>
            <a:ahLst/>
            <a:cxnLst>
              <a:cxn ang="0">
                <a:pos x="connsiteX0" y="connsiteY0"/>
              </a:cxn>
              <a:cxn ang="0">
                <a:pos x="connsiteX1" y="connsiteY1"/>
              </a:cxn>
              <a:cxn ang="0">
                <a:pos x="connsiteX2" y="connsiteY2"/>
              </a:cxn>
              <a:cxn ang="0">
                <a:pos x="connsiteX3" y="connsiteY3"/>
              </a:cxn>
            </a:cxnLst>
            <a:rect l="l" t="t" r="r" b="b"/>
            <a:pathLst>
              <a:path w="1127906" h="701462">
                <a:moveTo>
                  <a:pt x="-1133" y="-320"/>
                </a:moveTo>
                <a:lnTo>
                  <a:pt x="1126774" y="-320"/>
                </a:lnTo>
                <a:lnTo>
                  <a:pt x="1126774" y="701143"/>
                </a:lnTo>
                <a:lnTo>
                  <a:pt x="-1133" y="70114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28" name="Freeform: Shape 127">
            <a:extLst>
              <a:ext uri="{FF2B5EF4-FFF2-40B4-BE49-F238E27FC236}">
                <a16:creationId xmlns:a16="http://schemas.microsoft.com/office/drawing/2014/main" id="{3FDAD58B-1039-4C01-A4BD-ABDB6D330115}"/>
              </a:ext>
            </a:extLst>
          </p:cNvPr>
          <p:cNvSpPr/>
          <p:nvPr/>
        </p:nvSpPr>
        <p:spPr>
          <a:xfrm>
            <a:off x="6837067" y="3543071"/>
            <a:ext cx="1795978" cy="400833"/>
          </a:xfrm>
          <a:custGeom>
            <a:avLst/>
            <a:gdLst>
              <a:gd name="connsiteX0" fmla="*/ -1133 w 1795978"/>
              <a:gd name="connsiteY0" fmla="*/ -320 h 400833"/>
              <a:gd name="connsiteX1" fmla="*/ 1794845 w 1795978"/>
              <a:gd name="connsiteY1" fmla="*/ -320 h 400833"/>
              <a:gd name="connsiteX2" fmla="*/ 1794845 w 1795978"/>
              <a:gd name="connsiteY2" fmla="*/ 400513 h 400833"/>
              <a:gd name="connsiteX3" fmla="*/ -1133 w 1795978"/>
              <a:gd name="connsiteY3" fmla="*/ 400513 h 400833"/>
            </a:gdLst>
            <a:ahLst/>
            <a:cxnLst>
              <a:cxn ang="0">
                <a:pos x="connsiteX0" y="connsiteY0"/>
              </a:cxn>
              <a:cxn ang="0">
                <a:pos x="connsiteX1" y="connsiteY1"/>
              </a:cxn>
              <a:cxn ang="0">
                <a:pos x="connsiteX2" y="connsiteY2"/>
              </a:cxn>
              <a:cxn ang="0">
                <a:pos x="connsiteX3" y="connsiteY3"/>
              </a:cxn>
            </a:cxnLst>
            <a:rect l="l" t="t" r="r" b="b"/>
            <a:pathLst>
              <a:path w="1795978" h="400833">
                <a:moveTo>
                  <a:pt x="-1133" y="-320"/>
                </a:moveTo>
                <a:lnTo>
                  <a:pt x="1794845" y="-320"/>
                </a:lnTo>
                <a:lnTo>
                  <a:pt x="1794845" y="400513"/>
                </a:lnTo>
                <a:lnTo>
                  <a:pt x="-1133" y="40051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29" name="Freeform: Shape 128">
            <a:extLst>
              <a:ext uri="{FF2B5EF4-FFF2-40B4-BE49-F238E27FC236}">
                <a16:creationId xmlns:a16="http://schemas.microsoft.com/office/drawing/2014/main" id="{E150F869-59C5-4412-9327-2112317692C3}"/>
              </a:ext>
            </a:extLst>
          </p:cNvPr>
          <p:cNvSpPr/>
          <p:nvPr/>
        </p:nvSpPr>
        <p:spPr>
          <a:xfrm>
            <a:off x="8633045" y="3543071"/>
            <a:ext cx="1854294" cy="400833"/>
          </a:xfrm>
          <a:custGeom>
            <a:avLst/>
            <a:gdLst>
              <a:gd name="connsiteX0" fmla="*/ -1133 w 1854294"/>
              <a:gd name="connsiteY0" fmla="*/ -320 h 400833"/>
              <a:gd name="connsiteX1" fmla="*/ 1853162 w 1854294"/>
              <a:gd name="connsiteY1" fmla="*/ -320 h 400833"/>
              <a:gd name="connsiteX2" fmla="*/ 1853162 w 1854294"/>
              <a:gd name="connsiteY2" fmla="*/ 400513 h 400833"/>
              <a:gd name="connsiteX3" fmla="*/ -1133 w 1854294"/>
              <a:gd name="connsiteY3" fmla="*/ 400513 h 400833"/>
            </a:gdLst>
            <a:ahLst/>
            <a:cxnLst>
              <a:cxn ang="0">
                <a:pos x="connsiteX0" y="connsiteY0"/>
              </a:cxn>
              <a:cxn ang="0">
                <a:pos x="connsiteX1" y="connsiteY1"/>
              </a:cxn>
              <a:cxn ang="0">
                <a:pos x="connsiteX2" y="connsiteY2"/>
              </a:cxn>
              <a:cxn ang="0">
                <a:pos x="connsiteX3" y="connsiteY3"/>
              </a:cxn>
            </a:cxnLst>
            <a:rect l="l" t="t" r="r" b="b"/>
            <a:pathLst>
              <a:path w="1854294" h="400833">
                <a:moveTo>
                  <a:pt x="-1133" y="-320"/>
                </a:moveTo>
                <a:lnTo>
                  <a:pt x="1853162" y="-320"/>
                </a:lnTo>
                <a:lnTo>
                  <a:pt x="1853162" y="400513"/>
                </a:lnTo>
                <a:lnTo>
                  <a:pt x="-1133" y="40051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0" name="Freeform: Shape 129">
            <a:extLst>
              <a:ext uri="{FF2B5EF4-FFF2-40B4-BE49-F238E27FC236}">
                <a16:creationId xmlns:a16="http://schemas.microsoft.com/office/drawing/2014/main" id="{60F7F70B-9766-428F-A8C5-88CE7E339DDA}"/>
              </a:ext>
            </a:extLst>
          </p:cNvPr>
          <p:cNvSpPr/>
          <p:nvPr/>
        </p:nvSpPr>
        <p:spPr>
          <a:xfrm>
            <a:off x="10487340" y="3543071"/>
            <a:ext cx="1127906" cy="400833"/>
          </a:xfrm>
          <a:custGeom>
            <a:avLst/>
            <a:gdLst>
              <a:gd name="connsiteX0" fmla="*/ -1133 w 1127906"/>
              <a:gd name="connsiteY0" fmla="*/ -320 h 400833"/>
              <a:gd name="connsiteX1" fmla="*/ 1126774 w 1127906"/>
              <a:gd name="connsiteY1" fmla="*/ -320 h 400833"/>
              <a:gd name="connsiteX2" fmla="*/ 1126774 w 1127906"/>
              <a:gd name="connsiteY2" fmla="*/ 400513 h 400833"/>
              <a:gd name="connsiteX3" fmla="*/ -1133 w 1127906"/>
              <a:gd name="connsiteY3" fmla="*/ 400513 h 400833"/>
            </a:gdLst>
            <a:ahLst/>
            <a:cxnLst>
              <a:cxn ang="0">
                <a:pos x="connsiteX0" y="connsiteY0"/>
              </a:cxn>
              <a:cxn ang="0">
                <a:pos x="connsiteX1" y="connsiteY1"/>
              </a:cxn>
              <a:cxn ang="0">
                <a:pos x="connsiteX2" y="connsiteY2"/>
              </a:cxn>
              <a:cxn ang="0">
                <a:pos x="connsiteX3" y="connsiteY3"/>
              </a:cxn>
            </a:cxnLst>
            <a:rect l="l" t="t" r="r" b="b"/>
            <a:pathLst>
              <a:path w="1127906" h="400833">
                <a:moveTo>
                  <a:pt x="-1133" y="-320"/>
                </a:moveTo>
                <a:lnTo>
                  <a:pt x="1126774" y="-320"/>
                </a:lnTo>
                <a:lnTo>
                  <a:pt x="1126774" y="400513"/>
                </a:lnTo>
                <a:lnTo>
                  <a:pt x="-1133" y="40051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1" name="Freeform: Shape 130">
            <a:extLst>
              <a:ext uri="{FF2B5EF4-FFF2-40B4-BE49-F238E27FC236}">
                <a16:creationId xmlns:a16="http://schemas.microsoft.com/office/drawing/2014/main" id="{F01A049B-6B74-479C-BC23-DEACC4999605}"/>
              </a:ext>
            </a:extLst>
          </p:cNvPr>
          <p:cNvSpPr/>
          <p:nvPr/>
        </p:nvSpPr>
        <p:spPr>
          <a:xfrm>
            <a:off x="6814970" y="4343127"/>
            <a:ext cx="1795978" cy="400832"/>
          </a:xfrm>
          <a:custGeom>
            <a:avLst/>
            <a:gdLst>
              <a:gd name="connsiteX0" fmla="*/ -1133 w 1795978"/>
              <a:gd name="connsiteY0" fmla="*/ -320 h 400832"/>
              <a:gd name="connsiteX1" fmla="*/ 1794845 w 1795978"/>
              <a:gd name="connsiteY1" fmla="*/ -320 h 400832"/>
              <a:gd name="connsiteX2" fmla="*/ 1794845 w 1795978"/>
              <a:gd name="connsiteY2" fmla="*/ 400513 h 400832"/>
              <a:gd name="connsiteX3" fmla="*/ -1133 w 1795978"/>
              <a:gd name="connsiteY3" fmla="*/ 400513 h 400832"/>
            </a:gdLst>
            <a:ahLst/>
            <a:cxnLst>
              <a:cxn ang="0">
                <a:pos x="connsiteX0" y="connsiteY0"/>
              </a:cxn>
              <a:cxn ang="0">
                <a:pos x="connsiteX1" y="connsiteY1"/>
              </a:cxn>
              <a:cxn ang="0">
                <a:pos x="connsiteX2" y="connsiteY2"/>
              </a:cxn>
              <a:cxn ang="0">
                <a:pos x="connsiteX3" y="connsiteY3"/>
              </a:cxn>
            </a:cxnLst>
            <a:rect l="l" t="t" r="r" b="b"/>
            <a:pathLst>
              <a:path w="1795978" h="400832">
                <a:moveTo>
                  <a:pt x="-1133" y="-320"/>
                </a:moveTo>
                <a:lnTo>
                  <a:pt x="1794845" y="-320"/>
                </a:lnTo>
                <a:lnTo>
                  <a:pt x="1794845" y="400513"/>
                </a:lnTo>
                <a:lnTo>
                  <a:pt x="-1133" y="40051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2" name="Freeform: Shape 131">
            <a:extLst>
              <a:ext uri="{FF2B5EF4-FFF2-40B4-BE49-F238E27FC236}">
                <a16:creationId xmlns:a16="http://schemas.microsoft.com/office/drawing/2014/main" id="{6ABBBE74-AB1C-4596-9D05-A57A6D32EA2D}"/>
              </a:ext>
            </a:extLst>
          </p:cNvPr>
          <p:cNvSpPr/>
          <p:nvPr/>
        </p:nvSpPr>
        <p:spPr>
          <a:xfrm>
            <a:off x="8633045" y="4344738"/>
            <a:ext cx="1854294" cy="400832"/>
          </a:xfrm>
          <a:custGeom>
            <a:avLst/>
            <a:gdLst>
              <a:gd name="connsiteX0" fmla="*/ -1133 w 1854294"/>
              <a:gd name="connsiteY0" fmla="*/ -320 h 400832"/>
              <a:gd name="connsiteX1" fmla="*/ 1853162 w 1854294"/>
              <a:gd name="connsiteY1" fmla="*/ -320 h 400832"/>
              <a:gd name="connsiteX2" fmla="*/ 1853162 w 1854294"/>
              <a:gd name="connsiteY2" fmla="*/ 400513 h 400832"/>
              <a:gd name="connsiteX3" fmla="*/ -1133 w 1854294"/>
              <a:gd name="connsiteY3" fmla="*/ 400513 h 400832"/>
            </a:gdLst>
            <a:ahLst/>
            <a:cxnLst>
              <a:cxn ang="0">
                <a:pos x="connsiteX0" y="connsiteY0"/>
              </a:cxn>
              <a:cxn ang="0">
                <a:pos x="connsiteX1" y="connsiteY1"/>
              </a:cxn>
              <a:cxn ang="0">
                <a:pos x="connsiteX2" y="connsiteY2"/>
              </a:cxn>
              <a:cxn ang="0">
                <a:pos x="connsiteX3" y="connsiteY3"/>
              </a:cxn>
            </a:cxnLst>
            <a:rect l="l" t="t" r="r" b="b"/>
            <a:pathLst>
              <a:path w="1854294" h="400832">
                <a:moveTo>
                  <a:pt x="-1133" y="-320"/>
                </a:moveTo>
                <a:lnTo>
                  <a:pt x="1853162" y="-320"/>
                </a:lnTo>
                <a:lnTo>
                  <a:pt x="1853162" y="400513"/>
                </a:lnTo>
                <a:lnTo>
                  <a:pt x="-1133" y="40051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3" name="Freeform: Shape 132">
            <a:extLst>
              <a:ext uri="{FF2B5EF4-FFF2-40B4-BE49-F238E27FC236}">
                <a16:creationId xmlns:a16="http://schemas.microsoft.com/office/drawing/2014/main" id="{D92B8EE0-B22D-4BCD-A21D-A6BCE9FC9909}"/>
              </a:ext>
            </a:extLst>
          </p:cNvPr>
          <p:cNvSpPr/>
          <p:nvPr/>
        </p:nvSpPr>
        <p:spPr>
          <a:xfrm>
            <a:off x="10487340" y="4344738"/>
            <a:ext cx="1127906" cy="400832"/>
          </a:xfrm>
          <a:custGeom>
            <a:avLst/>
            <a:gdLst>
              <a:gd name="connsiteX0" fmla="*/ -1133 w 1127906"/>
              <a:gd name="connsiteY0" fmla="*/ -320 h 400832"/>
              <a:gd name="connsiteX1" fmla="*/ 1126774 w 1127906"/>
              <a:gd name="connsiteY1" fmla="*/ -320 h 400832"/>
              <a:gd name="connsiteX2" fmla="*/ 1126774 w 1127906"/>
              <a:gd name="connsiteY2" fmla="*/ 400513 h 400832"/>
              <a:gd name="connsiteX3" fmla="*/ -1133 w 1127906"/>
              <a:gd name="connsiteY3" fmla="*/ 400513 h 400832"/>
            </a:gdLst>
            <a:ahLst/>
            <a:cxnLst>
              <a:cxn ang="0">
                <a:pos x="connsiteX0" y="connsiteY0"/>
              </a:cxn>
              <a:cxn ang="0">
                <a:pos x="connsiteX1" y="connsiteY1"/>
              </a:cxn>
              <a:cxn ang="0">
                <a:pos x="connsiteX2" y="connsiteY2"/>
              </a:cxn>
              <a:cxn ang="0">
                <a:pos x="connsiteX3" y="connsiteY3"/>
              </a:cxn>
            </a:cxnLst>
            <a:rect l="l" t="t" r="r" b="b"/>
            <a:pathLst>
              <a:path w="1127906" h="400832">
                <a:moveTo>
                  <a:pt x="-1133" y="-320"/>
                </a:moveTo>
                <a:lnTo>
                  <a:pt x="1126774" y="-320"/>
                </a:lnTo>
                <a:lnTo>
                  <a:pt x="1126774" y="400513"/>
                </a:lnTo>
                <a:lnTo>
                  <a:pt x="-1133" y="400513"/>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4" name="Freeform: Shape 133">
            <a:extLst>
              <a:ext uri="{FF2B5EF4-FFF2-40B4-BE49-F238E27FC236}">
                <a16:creationId xmlns:a16="http://schemas.microsoft.com/office/drawing/2014/main" id="{A4E68983-4AD7-41F0-AAF9-C184400E8202}"/>
              </a:ext>
            </a:extLst>
          </p:cNvPr>
          <p:cNvSpPr/>
          <p:nvPr/>
        </p:nvSpPr>
        <p:spPr>
          <a:xfrm>
            <a:off x="6837067" y="5146404"/>
            <a:ext cx="1795978" cy="409728"/>
          </a:xfrm>
          <a:custGeom>
            <a:avLst/>
            <a:gdLst>
              <a:gd name="connsiteX0" fmla="*/ -1133 w 1795978"/>
              <a:gd name="connsiteY0" fmla="*/ -320 h 409728"/>
              <a:gd name="connsiteX1" fmla="*/ 1794845 w 1795978"/>
              <a:gd name="connsiteY1" fmla="*/ -320 h 409728"/>
              <a:gd name="connsiteX2" fmla="*/ 1794845 w 1795978"/>
              <a:gd name="connsiteY2" fmla="*/ 409409 h 409728"/>
              <a:gd name="connsiteX3" fmla="*/ -1133 w 1795978"/>
              <a:gd name="connsiteY3" fmla="*/ 409409 h 409728"/>
            </a:gdLst>
            <a:ahLst/>
            <a:cxnLst>
              <a:cxn ang="0">
                <a:pos x="connsiteX0" y="connsiteY0"/>
              </a:cxn>
              <a:cxn ang="0">
                <a:pos x="connsiteX1" y="connsiteY1"/>
              </a:cxn>
              <a:cxn ang="0">
                <a:pos x="connsiteX2" y="connsiteY2"/>
              </a:cxn>
              <a:cxn ang="0">
                <a:pos x="connsiteX3" y="connsiteY3"/>
              </a:cxn>
            </a:cxnLst>
            <a:rect l="l" t="t" r="r" b="b"/>
            <a:pathLst>
              <a:path w="1795978" h="409728">
                <a:moveTo>
                  <a:pt x="-1133" y="-320"/>
                </a:moveTo>
                <a:lnTo>
                  <a:pt x="1794845" y="-320"/>
                </a:lnTo>
                <a:lnTo>
                  <a:pt x="1794845" y="409409"/>
                </a:lnTo>
                <a:lnTo>
                  <a:pt x="-1133" y="409409"/>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5" name="Freeform: Shape 134">
            <a:extLst>
              <a:ext uri="{FF2B5EF4-FFF2-40B4-BE49-F238E27FC236}">
                <a16:creationId xmlns:a16="http://schemas.microsoft.com/office/drawing/2014/main" id="{51E16867-162A-4784-9C34-55588DAD6B0F}"/>
              </a:ext>
            </a:extLst>
          </p:cNvPr>
          <p:cNvSpPr/>
          <p:nvPr/>
        </p:nvSpPr>
        <p:spPr>
          <a:xfrm>
            <a:off x="8633045" y="5146404"/>
            <a:ext cx="1854294" cy="409728"/>
          </a:xfrm>
          <a:custGeom>
            <a:avLst/>
            <a:gdLst>
              <a:gd name="connsiteX0" fmla="*/ -1133 w 1854294"/>
              <a:gd name="connsiteY0" fmla="*/ -320 h 409728"/>
              <a:gd name="connsiteX1" fmla="*/ 1853162 w 1854294"/>
              <a:gd name="connsiteY1" fmla="*/ -320 h 409728"/>
              <a:gd name="connsiteX2" fmla="*/ 1853162 w 1854294"/>
              <a:gd name="connsiteY2" fmla="*/ 409409 h 409728"/>
              <a:gd name="connsiteX3" fmla="*/ -1133 w 1854294"/>
              <a:gd name="connsiteY3" fmla="*/ 409409 h 409728"/>
            </a:gdLst>
            <a:ahLst/>
            <a:cxnLst>
              <a:cxn ang="0">
                <a:pos x="connsiteX0" y="connsiteY0"/>
              </a:cxn>
              <a:cxn ang="0">
                <a:pos x="connsiteX1" y="connsiteY1"/>
              </a:cxn>
              <a:cxn ang="0">
                <a:pos x="connsiteX2" y="connsiteY2"/>
              </a:cxn>
              <a:cxn ang="0">
                <a:pos x="connsiteX3" y="connsiteY3"/>
              </a:cxn>
            </a:cxnLst>
            <a:rect l="l" t="t" r="r" b="b"/>
            <a:pathLst>
              <a:path w="1854294" h="409728">
                <a:moveTo>
                  <a:pt x="-1133" y="-320"/>
                </a:moveTo>
                <a:lnTo>
                  <a:pt x="1853162" y="-320"/>
                </a:lnTo>
                <a:lnTo>
                  <a:pt x="1853162" y="409409"/>
                </a:lnTo>
                <a:lnTo>
                  <a:pt x="-1133" y="409409"/>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6" name="Freeform: Shape 135">
            <a:extLst>
              <a:ext uri="{FF2B5EF4-FFF2-40B4-BE49-F238E27FC236}">
                <a16:creationId xmlns:a16="http://schemas.microsoft.com/office/drawing/2014/main" id="{289E666A-8CF8-45D0-82E4-53F14FAE3B96}"/>
              </a:ext>
            </a:extLst>
          </p:cNvPr>
          <p:cNvSpPr/>
          <p:nvPr/>
        </p:nvSpPr>
        <p:spPr>
          <a:xfrm>
            <a:off x="10487340" y="5146404"/>
            <a:ext cx="1127906" cy="409728"/>
          </a:xfrm>
          <a:custGeom>
            <a:avLst/>
            <a:gdLst>
              <a:gd name="connsiteX0" fmla="*/ -1133 w 1127906"/>
              <a:gd name="connsiteY0" fmla="*/ -320 h 409728"/>
              <a:gd name="connsiteX1" fmla="*/ 1126774 w 1127906"/>
              <a:gd name="connsiteY1" fmla="*/ -320 h 409728"/>
              <a:gd name="connsiteX2" fmla="*/ 1126774 w 1127906"/>
              <a:gd name="connsiteY2" fmla="*/ 409409 h 409728"/>
              <a:gd name="connsiteX3" fmla="*/ -1133 w 1127906"/>
              <a:gd name="connsiteY3" fmla="*/ 409409 h 409728"/>
            </a:gdLst>
            <a:ahLst/>
            <a:cxnLst>
              <a:cxn ang="0">
                <a:pos x="connsiteX0" y="connsiteY0"/>
              </a:cxn>
              <a:cxn ang="0">
                <a:pos x="connsiteX1" y="connsiteY1"/>
              </a:cxn>
              <a:cxn ang="0">
                <a:pos x="connsiteX2" y="connsiteY2"/>
              </a:cxn>
              <a:cxn ang="0">
                <a:pos x="connsiteX3" y="connsiteY3"/>
              </a:cxn>
            </a:cxnLst>
            <a:rect l="l" t="t" r="r" b="b"/>
            <a:pathLst>
              <a:path w="1127906" h="409728">
                <a:moveTo>
                  <a:pt x="-1133" y="-320"/>
                </a:moveTo>
                <a:lnTo>
                  <a:pt x="1126774" y="-320"/>
                </a:lnTo>
                <a:lnTo>
                  <a:pt x="1126774" y="409409"/>
                </a:lnTo>
                <a:lnTo>
                  <a:pt x="-1133" y="409409"/>
                </a:lnTo>
                <a:close/>
              </a:path>
            </a:pathLst>
          </a:custGeom>
          <a:solidFill>
            <a:srgbClr val="B927E9">
              <a:alpha val="40000"/>
            </a:srgbClr>
          </a:solidFill>
          <a:ln w="6501" cap="flat">
            <a:noFill/>
            <a:prstDash val="solid"/>
            <a:miter/>
          </a:ln>
        </p:spPr>
        <p:txBody>
          <a:bodyPr rtlCol="0" anchor="ctr"/>
          <a:lstStyle/>
          <a:p>
            <a:pPr algn="ctr"/>
            <a:endParaRPr lang="en-IN"/>
          </a:p>
        </p:txBody>
      </p:sp>
      <p:sp>
        <p:nvSpPr>
          <p:cNvPr id="137" name="Freeform: Shape 136">
            <a:extLst>
              <a:ext uri="{FF2B5EF4-FFF2-40B4-BE49-F238E27FC236}">
                <a16:creationId xmlns:a16="http://schemas.microsoft.com/office/drawing/2014/main" id="{0DD06468-B849-4A30-84D1-417E776312F1}"/>
              </a:ext>
            </a:extLst>
          </p:cNvPr>
          <p:cNvSpPr/>
          <p:nvPr/>
        </p:nvSpPr>
        <p:spPr>
          <a:xfrm>
            <a:off x="8633045" y="2432934"/>
            <a:ext cx="6501" cy="3528736"/>
          </a:xfrm>
          <a:custGeom>
            <a:avLst/>
            <a:gdLst>
              <a:gd name="connsiteX0" fmla="*/ -1133 w 6501"/>
              <a:gd name="connsiteY0" fmla="*/ -320 h 3528736"/>
              <a:gd name="connsiteX1" fmla="*/ -1133 w 6501"/>
              <a:gd name="connsiteY1" fmla="*/ 3528416 h 3528736"/>
            </a:gdLst>
            <a:ahLst/>
            <a:cxnLst>
              <a:cxn ang="0">
                <a:pos x="connsiteX0" y="connsiteY0"/>
              </a:cxn>
              <a:cxn ang="0">
                <a:pos x="connsiteX1" y="connsiteY1"/>
              </a:cxn>
            </a:cxnLst>
            <a:rect l="l" t="t" r="r" b="b"/>
            <a:pathLst>
              <a:path w="6501" h="3528736">
                <a:moveTo>
                  <a:pt x="-1133" y="-320"/>
                </a:moveTo>
                <a:lnTo>
                  <a:pt x="-1133" y="3528416"/>
                </a:lnTo>
              </a:path>
            </a:pathLst>
          </a:custGeom>
          <a:noFill/>
          <a:ln w="9752" cap="rnd">
            <a:solidFill>
              <a:srgbClr val="B025DE"/>
            </a:solidFill>
            <a:prstDash val="solid"/>
            <a:round/>
          </a:ln>
        </p:spPr>
        <p:txBody>
          <a:bodyPr rtlCol="0" anchor="ctr"/>
          <a:lstStyle/>
          <a:p>
            <a:pPr algn="ctr"/>
            <a:endParaRPr lang="en-IN"/>
          </a:p>
        </p:txBody>
      </p:sp>
      <p:sp>
        <p:nvSpPr>
          <p:cNvPr id="138" name="Freeform: Shape 137">
            <a:extLst>
              <a:ext uri="{FF2B5EF4-FFF2-40B4-BE49-F238E27FC236}">
                <a16:creationId xmlns:a16="http://schemas.microsoft.com/office/drawing/2014/main" id="{87475388-9727-41E7-8CC6-33BAF858DAA5}"/>
              </a:ext>
            </a:extLst>
          </p:cNvPr>
          <p:cNvSpPr/>
          <p:nvPr/>
        </p:nvSpPr>
        <p:spPr>
          <a:xfrm>
            <a:off x="10487340" y="2432934"/>
            <a:ext cx="6501" cy="3528736"/>
          </a:xfrm>
          <a:custGeom>
            <a:avLst/>
            <a:gdLst>
              <a:gd name="connsiteX0" fmla="*/ -1133 w 6501"/>
              <a:gd name="connsiteY0" fmla="*/ -320 h 3528736"/>
              <a:gd name="connsiteX1" fmla="*/ -1133 w 6501"/>
              <a:gd name="connsiteY1" fmla="*/ 3528416 h 3528736"/>
            </a:gdLst>
            <a:ahLst/>
            <a:cxnLst>
              <a:cxn ang="0">
                <a:pos x="connsiteX0" y="connsiteY0"/>
              </a:cxn>
              <a:cxn ang="0">
                <a:pos x="connsiteX1" y="connsiteY1"/>
              </a:cxn>
            </a:cxnLst>
            <a:rect l="l" t="t" r="r" b="b"/>
            <a:pathLst>
              <a:path w="6501" h="3528736">
                <a:moveTo>
                  <a:pt x="-1133" y="-320"/>
                </a:moveTo>
                <a:lnTo>
                  <a:pt x="-1133" y="3528416"/>
                </a:lnTo>
              </a:path>
            </a:pathLst>
          </a:custGeom>
          <a:noFill/>
          <a:ln w="9752" cap="rnd">
            <a:solidFill>
              <a:srgbClr val="B025DE"/>
            </a:solidFill>
            <a:prstDash val="solid"/>
            <a:round/>
          </a:ln>
        </p:spPr>
        <p:txBody>
          <a:bodyPr rtlCol="0" anchor="ctr"/>
          <a:lstStyle/>
          <a:p>
            <a:pPr algn="ctr"/>
            <a:endParaRPr lang="en-IN"/>
          </a:p>
        </p:txBody>
      </p:sp>
      <p:sp>
        <p:nvSpPr>
          <p:cNvPr id="139" name="Freeform: Shape 138">
            <a:extLst>
              <a:ext uri="{FF2B5EF4-FFF2-40B4-BE49-F238E27FC236}">
                <a16:creationId xmlns:a16="http://schemas.microsoft.com/office/drawing/2014/main" id="{5F8A62B5-B4F0-4AEB-88EE-64ED38433194}"/>
              </a:ext>
            </a:extLst>
          </p:cNvPr>
          <p:cNvSpPr/>
          <p:nvPr/>
        </p:nvSpPr>
        <p:spPr>
          <a:xfrm>
            <a:off x="6832191" y="2440776"/>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16253" cap="rnd">
            <a:solidFill>
              <a:srgbClr val="FFFFFF"/>
            </a:solidFill>
            <a:prstDash val="solid"/>
            <a:round/>
          </a:ln>
        </p:spPr>
        <p:txBody>
          <a:bodyPr rtlCol="0" anchor="ctr"/>
          <a:lstStyle/>
          <a:p>
            <a:pPr algn="ctr"/>
            <a:endParaRPr lang="en-IN"/>
          </a:p>
        </p:txBody>
      </p:sp>
      <p:sp>
        <p:nvSpPr>
          <p:cNvPr id="140" name="Freeform: Shape 139">
            <a:extLst>
              <a:ext uri="{FF2B5EF4-FFF2-40B4-BE49-F238E27FC236}">
                <a16:creationId xmlns:a16="http://schemas.microsoft.com/office/drawing/2014/main" id="{06E5BD12-895B-4886-B09D-802CE7C1E672}"/>
              </a:ext>
            </a:extLst>
          </p:cNvPr>
          <p:cNvSpPr/>
          <p:nvPr/>
        </p:nvSpPr>
        <p:spPr>
          <a:xfrm>
            <a:off x="6832191" y="3142238"/>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1" name="Freeform: Shape 140">
            <a:extLst>
              <a:ext uri="{FF2B5EF4-FFF2-40B4-BE49-F238E27FC236}">
                <a16:creationId xmlns:a16="http://schemas.microsoft.com/office/drawing/2014/main" id="{F518A251-51EA-4B68-A27E-0489B5C6EB1C}"/>
              </a:ext>
            </a:extLst>
          </p:cNvPr>
          <p:cNvSpPr/>
          <p:nvPr/>
        </p:nvSpPr>
        <p:spPr>
          <a:xfrm>
            <a:off x="6832191" y="3543071"/>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2" name="Freeform: Shape 141">
            <a:extLst>
              <a:ext uri="{FF2B5EF4-FFF2-40B4-BE49-F238E27FC236}">
                <a16:creationId xmlns:a16="http://schemas.microsoft.com/office/drawing/2014/main" id="{64C03686-50F5-456E-A508-D28C8438F77E}"/>
              </a:ext>
            </a:extLst>
          </p:cNvPr>
          <p:cNvSpPr/>
          <p:nvPr/>
        </p:nvSpPr>
        <p:spPr>
          <a:xfrm>
            <a:off x="6832191" y="3943905"/>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3" name="Freeform: Shape 142">
            <a:extLst>
              <a:ext uri="{FF2B5EF4-FFF2-40B4-BE49-F238E27FC236}">
                <a16:creationId xmlns:a16="http://schemas.microsoft.com/office/drawing/2014/main" id="{3CC504D1-D6BE-4AEB-B6DD-F240F9F7D645}"/>
              </a:ext>
            </a:extLst>
          </p:cNvPr>
          <p:cNvSpPr/>
          <p:nvPr/>
        </p:nvSpPr>
        <p:spPr>
          <a:xfrm>
            <a:off x="6832191" y="4344738"/>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4" name="Freeform: Shape 143">
            <a:extLst>
              <a:ext uri="{FF2B5EF4-FFF2-40B4-BE49-F238E27FC236}">
                <a16:creationId xmlns:a16="http://schemas.microsoft.com/office/drawing/2014/main" id="{6EF9AF06-9780-4ED5-B23F-65CD2787C6BD}"/>
              </a:ext>
            </a:extLst>
          </p:cNvPr>
          <p:cNvSpPr/>
          <p:nvPr/>
        </p:nvSpPr>
        <p:spPr>
          <a:xfrm>
            <a:off x="6832191" y="4745571"/>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5" name="Freeform: Shape 144">
            <a:extLst>
              <a:ext uri="{FF2B5EF4-FFF2-40B4-BE49-F238E27FC236}">
                <a16:creationId xmlns:a16="http://schemas.microsoft.com/office/drawing/2014/main" id="{830F4E50-8169-4302-919E-F1161FD249BC}"/>
              </a:ext>
            </a:extLst>
          </p:cNvPr>
          <p:cNvSpPr/>
          <p:nvPr/>
        </p:nvSpPr>
        <p:spPr>
          <a:xfrm>
            <a:off x="6832191" y="5146404"/>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6" name="Freeform: Shape 145">
            <a:extLst>
              <a:ext uri="{FF2B5EF4-FFF2-40B4-BE49-F238E27FC236}">
                <a16:creationId xmlns:a16="http://schemas.microsoft.com/office/drawing/2014/main" id="{AAE27D13-DB0E-4BF7-B8EB-EAC639794A90}"/>
              </a:ext>
            </a:extLst>
          </p:cNvPr>
          <p:cNvSpPr/>
          <p:nvPr/>
        </p:nvSpPr>
        <p:spPr>
          <a:xfrm>
            <a:off x="6832191" y="5556132"/>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47" name="Freeform: Shape 146">
            <a:extLst>
              <a:ext uri="{FF2B5EF4-FFF2-40B4-BE49-F238E27FC236}">
                <a16:creationId xmlns:a16="http://schemas.microsoft.com/office/drawing/2014/main" id="{A9523C29-0D0A-4F08-9B63-8FB9FFEAF746}"/>
              </a:ext>
            </a:extLst>
          </p:cNvPr>
          <p:cNvSpPr/>
          <p:nvPr/>
        </p:nvSpPr>
        <p:spPr>
          <a:xfrm>
            <a:off x="6837067" y="2074728"/>
            <a:ext cx="6501" cy="3886942"/>
          </a:xfrm>
          <a:custGeom>
            <a:avLst/>
            <a:gdLst>
              <a:gd name="connsiteX0" fmla="*/ -1133 w 6501"/>
              <a:gd name="connsiteY0" fmla="*/ -320 h 3886942"/>
              <a:gd name="connsiteX1" fmla="*/ -1133 w 6501"/>
              <a:gd name="connsiteY1" fmla="*/ 3886622 h 3886942"/>
            </a:gdLst>
            <a:ahLst/>
            <a:cxnLst>
              <a:cxn ang="0">
                <a:pos x="connsiteX0" y="connsiteY0"/>
              </a:cxn>
              <a:cxn ang="0">
                <a:pos x="connsiteX1" y="connsiteY1"/>
              </a:cxn>
            </a:cxnLst>
            <a:rect l="l" t="t" r="r" b="b"/>
            <a:pathLst>
              <a:path w="6501" h="3886942">
                <a:moveTo>
                  <a:pt x="-1133" y="-320"/>
                </a:moveTo>
                <a:lnTo>
                  <a:pt x="-1133" y="3886622"/>
                </a:lnTo>
              </a:path>
            </a:pathLst>
          </a:custGeom>
          <a:noFill/>
          <a:ln w="9752" cap="rnd">
            <a:solidFill>
              <a:srgbClr val="B025DE"/>
            </a:solidFill>
            <a:prstDash val="solid"/>
            <a:round/>
          </a:ln>
        </p:spPr>
        <p:txBody>
          <a:bodyPr rtlCol="0" anchor="ctr"/>
          <a:lstStyle/>
          <a:p>
            <a:pPr algn="ctr"/>
            <a:endParaRPr lang="en-IN"/>
          </a:p>
        </p:txBody>
      </p:sp>
      <p:sp>
        <p:nvSpPr>
          <p:cNvPr id="148" name="Freeform: Shape 147">
            <a:extLst>
              <a:ext uri="{FF2B5EF4-FFF2-40B4-BE49-F238E27FC236}">
                <a16:creationId xmlns:a16="http://schemas.microsoft.com/office/drawing/2014/main" id="{37C775B3-D66A-422E-BDA9-656F098EAFA8}"/>
              </a:ext>
            </a:extLst>
          </p:cNvPr>
          <p:cNvSpPr/>
          <p:nvPr/>
        </p:nvSpPr>
        <p:spPr>
          <a:xfrm>
            <a:off x="11615247" y="2074728"/>
            <a:ext cx="6501" cy="3886942"/>
          </a:xfrm>
          <a:custGeom>
            <a:avLst/>
            <a:gdLst>
              <a:gd name="connsiteX0" fmla="*/ -1133 w 6501"/>
              <a:gd name="connsiteY0" fmla="*/ -320 h 3886942"/>
              <a:gd name="connsiteX1" fmla="*/ -1133 w 6501"/>
              <a:gd name="connsiteY1" fmla="*/ 3886622 h 3886942"/>
            </a:gdLst>
            <a:ahLst/>
            <a:cxnLst>
              <a:cxn ang="0">
                <a:pos x="connsiteX0" y="connsiteY0"/>
              </a:cxn>
              <a:cxn ang="0">
                <a:pos x="connsiteX1" y="connsiteY1"/>
              </a:cxn>
            </a:cxnLst>
            <a:rect l="l" t="t" r="r" b="b"/>
            <a:pathLst>
              <a:path w="6501" h="3886942">
                <a:moveTo>
                  <a:pt x="-1133" y="-320"/>
                </a:moveTo>
                <a:lnTo>
                  <a:pt x="-1133" y="3886622"/>
                </a:lnTo>
              </a:path>
            </a:pathLst>
          </a:custGeom>
          <a:noFill/>
          <a:ln w="9752" cap="rnd">
            <a:solidFill>
              <a:srgbClr val="B025DE"/>
            </a:solidFill>
            <a:prstDash val="solid"/>
            <a:round/>
          </a:ln>
        </p:spPr>
        <p:txBody>
          <a:bodyPr rtlCol="0" anchor="ctr"/>
          <a:lstStyle/>
          <a:p>
            <a:pPr algn="ctr"/>
            <a:endParaRPr lang="en-IN"/>
          </a:p>
        </p:txBody>
      </p:sp>
      <p:sp>
        <p:nvSpPr>
          <p:cNvPr id="149" name="Freeform: Shape 148">
            <a:extLst>
              <a:ext uri="{FF2B5EF4-FFF2-40B4-BE49-F238E27FC236}">
                <a16:creationId xmlns:a16="http://schemas.microsoft.com/office/drawing/2014/main" id="{A2583D25-8E2D-435B-9162-D67D3AED5D17}"/>
              </a:ext>
            </a:extLst>
          </p:cNvPr>
          <p:cNvSpPr/>
          <p:nvPr/>
        </p:nvSpPr>
        <p:spPr>
          <a:xfrm>
            <a:off x="6832191" y="2079433"/>
            <a:ext cx="4787931" cy="6273"/>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50" name="Freeform: Shape 149">
            <a:extLst>
              <a:ext uri="{FF2B5EF4-FFF2-40B4-BE49-F238E27FC236}">
                <a16:creationId xmlns:a16="http://schemas.microsoft.com/office/drawing/2014/main" id="{EC98EA2C-A8A1-4556-8C17-FD9AB06641D6}"/>
              </a:ext>
            </a:extLst>
          </p:cNvPr>
          <p:cNvSpPr/>
          <p:nvPr/>
        </p:nvSpPr>
        <p:spPr>
          <a:xfrm>
            <a:off x="6832191" y="5956965"/>
            <a:ext cx="4787931" cy="45719"/>
          </a:xfrm>
          <a:custGeom>
            <a:avLst/>
            <a:gdLst>
              <a:gd name="connsiteX0" fmla="*/ -1133 w 4787931"/>
              <a:gd name="connsiteY0" fmla="*/ -320 h 6273"/>
              <a:gd name="connsiteX1" fmla="*/ 4786799 w 4787931"/>
              <a:gd name="connsiteY1" fmla="*/ -320 h 6273"/>
            </a:gdLst>
            <a:ahLst/>
            <a:cxnLst>
              <a:cxn ang="0">
                <a:pos x="connsiteX0" y="connsiteY0"/>
              </a:cxn>
              <a:cxn ang="0">
                <a:pos x="connsiteX1" y="connsiteY1"/>
              </a:cxn>
            </a:cxnLst>
            <a:rect l="l" t="t" r="r" b="b"/>
            <a:pathLst>
              <a:path w="4787931" h="6273">
                <a:moveTo>
                  <a:pt x="-1133" y="-320"/>
                </a:moveTo>
                <a:lnTo>
                  <a:pt x="4786799" y="-320"/>
                </a:lnTo>
              </a:path>
            </a:pathLst>
          </a:custGeom>
          <a:noFill/>
          <a:ln w="9752" cap="rnd">
            <a:solidFill>
              <a:srgbClr val="B025DE"/>
            </a:solidFill>
            <a:prstDash val="solid"/>
            <a:round/>
          </a:ln>
        </p:spPr>
        <p:txBody>
          <a:bodyPr rtlCol="0" anchor="ctr"/>
          <a:lstStyle/>
          <a:p>
            <a:pPr algn="ctr"/>
            <a:endParaRPr lang="en-IN"/>
          </a:p>
        </p:txBody>
      </p:sp>
      <p:sp>
        <p:nvSpPr>
          <p:cNvPr id="151" name="TextBox 150">
            <a:extLst>
              <a:ext uri="{FF2B5EF4-FFF2-40B4-BE49-F238E27FC236}">
                <a16:creationId xmlns:a16="http://schemas.microsoft.com/office/drawing/2014/main" id="{D1DA2C65-48A8-47B8-9ABC-B0DEA89C8B36}"/>
              </a:ext>
            </a:extLst>
          </p:cNvPr>
          <p:cNvSpPr txBox="1"/>
          <p:nvPr/>
        </p:nvSpPr>
        <p:spPr>
          <a:xfrm>
            <a:off x="8817141" y="1976326"/>
            <a:ext cx="1124795" cy="461665"/>
          </a:xfrm>
          <a:prstGeom prst="rect">
            <a:avLst/>
          </a:prstGeom>
          <a:noFill/>
        </p:spPr>
        <p:txBody>
          <a:bodyPr wrap="square" rtlCol="0" anchor="ctr">
            <a:spAutoFit/>
          </a:bodyPr>
          <a:lstStyle/>
          <a:p>
            <a:pPr algn="ctr"/>
            <a:r>
              <a:rPr lang="en-IN" sz="2400" b="1" spc="0" baseline="0" dirty="0" err="1">
                <a:solidFill>
                  <a:srgbClr val="FFFFFF"/>
                </a:solidFill>
                <a:latin typeface="Arial" panose="020B0604020202020204" pitchFamily="34" charset="0"/>
                <a:cs typeface="Arial" panose="020B0604020202020204" pitchFamily="34" charset="0"/>
                <a:sym typeface="Mangal"/>
                <a:rtl val="0"/>
              </a:rPr>
              <a:t>Yagya</a:t>
            </a:r>
            <a:endParaRPr lang="en-IN" sz="2400" b="1" spc="0" baseline="0" dirty="0">
              <a:solidFill>
                <a:srgbClr val="FFFFFF"/>
              </a:solidFill>
              <a:latin typeface="Arial" panose="020B0604020202020204" pitchFamily="34" charset="0"/>
              <a:cs typeface="Arial" panose="020B0604020202020204" pitchFamily="34" charset="0"/>
              <a:sym typeface="Mangal"/>
              <a:rtl val="0"/>
            </a:endParaRPr>
          </a:p>
        </p:txBody>
      </p:sp>
      <p:sp>
        <p:nvSpPr>
          <p:cNvPr id="152" name="TextBox 151">
            <a:extLst>
              <a:ext uri="{FF2B5EF4-FFF2-40B4-BE49-F238E27FC236}">
                <a16:creationId xmlns:a16="http://schemas.microsoft.com/office/drawing/2014/main" id="{03B8F06A-0537-47DB-9BFF-67C4DFC2C280}"/>
              </a:ext>
            </a:extLst>
          </p:cNvPr>
          <p:cNvSpPr txBox="1"/>
          <p:nvPr/>
        </p:nvSpPr>
        <p:spPr>
          <a:xfrm>
            <a:off x="6896279" y="2453346"/>
            <a:ext cx="1716906" cy="369332"/>
          </a:xfrm>
          <a:prstGeom prst="rect">
            <a:avLst/>
          </a:prstGeom>
          <a:noFill/>
        </p:spPr>
        <p:txBody>
          <a:bodyPr wrap="square" rtlCol="0" anchor="ctr">
            <a:spAutoFit/>
          </a:bodyPr>
          <a:lstStyle/>
          <a:p>
            <a:r>
              <a:rPr lang="en-IN" b="1" dirty="0" err="1">
                <a:solidFill>
                  <a:srgbClr val="C00000"/>
                </a:solidFill>
                <a:latin typeface="Arial" panose="020B0604020202020204" pitchFamily="34" charset="0"/>
                <a:cs typeface="Arial" panose="020B0604020202020204" pitchFamily="34" charset="0"/>
              </a:rPr>
              <a:t>Yaugik</a:t>
            </a:r>
            <a:r>
              <a:rPr lang="en-IN" b="1" dirty="0">
                <a:solidFill>
                  <a:srgbClr val="C00000"/>
                </a:solidFill>
                <a:latin typeface="Arial" panose="020B0604020202020204" pitchFamily="34" charset="0"/>
                <a:cs typeface="Arial" panose="020B0604020202020204" pitchFamily="34" charset="0"/>
              </a:rPr>
              <a:t> Action</a:t>
            </a:r>
          </a:p>
        </p:txBody>
      </p:sp>
      <p:sp>
        <p:nvSpPr>
          <p:cNvPr id="154" name="TextBox 153">
            <a:extLst>
              <a:ext uri="{FF2B5EF4-FFF2-40B4-BE49-F238E27FC236}">
                <a16:creationId xmlns:a16="http://schemas.microsoft.com/office/drawing/2014/main" id="{73D29F77-D591-4D98-9A54-A9569D53159B}"/>
              </a:ext>
            </a:extLst>
          </p:cNvPr>
          <p:cNvSpPr txBox="1"/>
          <p:nvPr/>
        </p:nvSpPr>
        <p:spPr>
          <a:xfrm>
            <a:off x="8639699" y="2474652"/>
            <a:ext cx="1351652" cy="646331"/>
          </a:xfrm>
          <a:prstGeom prst="rect">
            <a:avLst/>
          </a:prstGeom>
          <a:noFill/>
        </p:spPr>
        <p:txBody>
          <a:bodyPr wrap="none" rtlCol="0" anchor="ctr">
            <a:spAutoFit/>
          </a:bodyPr>
          <a:lstStyle/>
          <a:p>
            <a:r>
              <a:rPr lang="en-IN" b="1" dirty="0">
                <a:solidFill>
                  <a:srgbClr val="C00000"/>
                </a:solidFill>
                <a:latin typeface="Arial" panose="020B0604020202020204" pitchFamily="34" charset="0"/>
                <a:cs typeface="Arial" panose="020B0604020202020204" pitchFamily="34" charset="0"/>
              </a:rPr>
              <a:t>For whom/</a:t>
            </a:r>
          </a:p>
          <a:p>
            <a:r>
              <a:rPr lang="en-IN" b="1" dirty="0" err="1">
                <a:solidFill>
                  <a:srgbClr val="C00000"/>
                </a:solidFill>
                <a:latin typeface="Arial" panose="020B0604020202020204" pitchFamily="34" charset="0"/>
                <a:cs typeface="Arial" panose="020B0604020202020204" pitchFamily="34" charset="0"/>
              </a:rPr>
              <a:t>Devata</a:t>
            </a:r>
            <a:endParaRPr lang="en-IN" b="1" dirty="0">
              <a:solidFill>
                <a:srgbClr val="C00000"/>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DC582D7B-C221-4F6E-B0D2-BDC2680BF4B8}"/>
              </a:ext>
            </a:extLst>
          </p:cNvPr>
          <p:cNvSpPr txBox="1"/>
          <p:nvPr/>
        </p:nvSpPr>
        <p:spPr>
          <a:xfrm>
            <a:off x="10400736" y="2486970"/>
            <a:ext cx="1854186" cy="307777"/>
          </a:xfrm>
          <a:prstGeom prst="rect">
            <a:avLst/>
          </a:prstGeom>
          <a:noFill/>
        </p:spPr>
        <p:txBody>
          <a:bodyPr wrap="square" rtlCol="0" anchor="ctr">
            <a:spAutoFit/>
          </a:bodyPr>
          <a:lstStyle/>
          <a:p>
            <a:r>
              <a:rPr lang="en-IN" sz="1400" b="1" dirty="0" err="1">
                <a:solidFill>
                  <a:srgbClr val="C00000"/>
                </a:solidFill>
                <a:latin typeface="Arial" panose="020B0604020202020204" pitchFamily="34" charset="0"/>
                <a:cs typeface="Arial" panose="020B0604020202020204" pitchFamily="34" charset="0"/>
              </a:rPr>
              <a:t>Yagyashesha</a:t>
            </a:r>
            <a:endParaRPr lang="en-IN" sz="1400" b="1" dirty="0">
              <a:solidFill>
                <a:srgbClr val="C00000"/>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5841F0D3-670E-4D68-9640-128E7D85E14A}"/>
              </a:ext>
            </a:extLst>
          </p:cNvPr>
          <p:cNvSpPr txBox="1"/>
          <p:nvPr/>
        </p:nvSpPr>
        <p:spPr>
          <a:xfrm>
            <a:off x="6777648" y="3198533"/>
            <a:ext cx="1870705" cy="338554"/>
          </a:xfrm>
          <a:prstGeom prst="rect">
            <a:avLst/>
          </a:prstGeom>
          <a:noFill/>
        </p:spPr>
        <p:txBody>
          <a:bodyPr wrap="none" rtlCol="0" anchor="ctr">
            <a:spAutoFit/>
          </a:bodyPr>
          <a:lstStyle/>
          <a:p>
            <a:r>
              <a:rPr lang="en-IN" sz="1600" dirty="0">
                <a:latin typeface="Arial" panose="020B0604020202020204" pitchFamily="34" charset="0"/>
                <a:cs typeface="Arial" panose="020B0604020202020204" pitchFamily="34" charset="0"/>
              </a:rPr>
              <a:t>Teaching Students</a:t>
            </a:r>
          </a:p>
        </p:txBody>
      </p:sp>
      <p:sp>
        <p:nvSpPr>
          <p:cNvPr id="158" name="TextBox 157">
            <a:extLst>
              <a:ext uri="{FF2B5EF4-FFF2-40B4-BE49-F238E27FC236}">
                <a16:creationId xmlns:a16="http://schemas.microsoft.com/office/drawing/2014/main" id="{F378CAA0-452E-4855-884C-C756D6238B02}"/>
              </a:ext>
            </a:extLst>
          </p:cNvPr>
          <p:cNvSpPr txBox="1"/>
          <p:nvPr/>
        </p:nvSpPr>
        <p:spPr>
          <a:xfrm>
            <a:off x="8664463" y="3199050"/>
            <a:ext cx="994183"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Students</a:t>
            </a:r>
            <a:endParaRPr lang="en-IN" sz="1400" dirty="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CDFE5DA-4EAD-4583-84A5-54CF2C9C3498}"/>
              </a:ext>
            </a:extLst>
          </p:cNvPr>
          <p:cNvSpPr txBox="1"/>
          <p:nvPr/>
        </p:nvSpPr>
        <p:spPr>
          <a:xfrm>
            <a:off x="10443145" y="3153844"/>
            <a:ext cx="764953" cy="338554"/>
          </a:xfrm>
          <a:prstGeom prst="rect">
            <a:avLst/>
          </a:prstGeom>
          <a:noFill/>
        </p:spPr>
        <p:txBody>
          <a:bodyPr wrap="none" rtlCol="0" anchor="ctr">
            <a:spAutoFit/>
          </a:bodyPr>
          <a:lstStyle/>
          <a:p>
            <a:pPr lvl="0">
              <a:defRPr/>
            </a:pPr>
            <a:r>
              <a:rPr lang="en-IN" sz="1600" dirty="0">
                <a:latin typeface="Arial" panose="020B0604020202020204" pitchFamily="34" charset="0"/>
              </a:rPr>
              <a:t>Salary</a:t>
            </a:r>
            <a:endParaRPr lang="en-IN" sz="1600" dirty="0">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478A56F1-77F9-4CAC-A706-C3BCFFB160F4}"/>
              </a:ext>
            </a:extLst>
          </p:cNvPr>
          <p:cNvSpPr txBox="1"/>
          <p:nvPr/>
        </p:nvSpPr>
        <p:spPr>
          <a:xfrm>
            <a:off x="6773981" y="3573467"/>
            <a:ext cx="1727139" cy="338554"/>
          </a:xfrm>
          <a:prstGeom prst="rect">
            <a:avLst/>
          </a:prstGeom>
          <a:noFill/>
        </p:spPr>
        <p:txBody>
          <a:bodyPr wrap="none" rtlCol="0" anchor="ctr">
            <a:spAutoFit/>
          </a:bodyPr>
          <a:lstStyle/>
          <a:p>
            <a:r>
              <a:rPr lang="en-IN" sz="1600" dirty="0">
                <a:latin typeface="Arial" panose="020B0604020202020204" pitchFamily="34" charset="0"/>
                <a:cs typeface="Arial" panose="020B0604020202020204" pitchFamily="34" charset="0"/>
              </a:rPr>
              <a:t>Treating Patients</a:t>
            </a:r>
          </a:p>
        </p:txBody>
      </p:sp>
      <p:sp>
        <p:nvSpPr>
          <p:cNvPr id="161" name="TextBox 160">
            <a:extLst>
              <a:ext uri="{FF2B5EF4-FFF2-40B4-BE49-F238E27FC236}">
                <a16:creationId xmlns:a16="http://schemas.microsoft.com/office/drawing/2014/main" id="{4560CF58-49B7-495F-8C06-630BC8805186}"/>
              </a:ext>
            </a:extLst>
          </p:cNvPr>
          <p:cNvSpPr txBox="1"/>
          <p:nvPr/>
        </p:nvSpPr>
        <p:spPr>
          <a:xfrm>
            <a:off x="8676502" y="3616930"/>
            <a:ext cx="925253"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Patients</a:t>
            </a:r>
          </a:p>
        </p:txBody>
      </p:sp>
      <p:sp>
        <p:nvSpPr>
          <p:cNvPr id="162" name="TextBox 161">
            <a:extLst>
              <a:ext uri="{FF2B5EF4-FFF2-40B4-BE49-F238E27FC236}">
                <a16:creationId xmlns:a16="http://schemas.microsoft.com/office/drawing/2014/main" id="{B14AC3B0-C502-45CA-99CD-846096CD6425}"/>
              </a:ext>
            </a:extLst>
          </p:cNvPr>
          <p:cNvSpPr txBox="1"/>
          <p:nvPr/>
        </p:nvSpPr>
        <p:spPr>
          <a:xfrm>
            <a:off x="10472301" y="3594097"/>
            <a:ext cx="639919" cy="338554"/>
          </a:xfrm>
          <a:prstGeom prst="rect">
            <a:avLst/>
          </a:prstGeom>
          <a:noFill/>
        </p:spPr>
        <p:txBody>
          <a:bodyPr wrap="none" rtlCol="0" anchor="ctr">
            <a:spAutoFit/>
          </a:bodyPr>
          <a:lstStyle/>
          <a:p>
            <a:r>
              <a:rPr lang="en-IN" sz="1600" dirty="0">
                <a:latin typeface="Arial" panose="020B0604020202020204" pitchFamily="34" charset="0"/>
                <a:cs typeface="Arial" panose="020B0604020202020204" pitchFamily="34" charset="0"/>
              </a:rPr>
              <a:t>Fees</a:t>
            </a:r>
          </a:p>
        </p:txBody>
      </p:sp>
      <p:sp>
        <p:nvSpPr>
          <p:cNvPr id="163" name="TextBox 162">
            <a:extLst>
              <a:ext uri="{FF2B5EF4-FFF2-40B4-BE49-F238E27FC236}">
                <a16:creationId xmlns:a16="http://schemas.microsoft.com/office/drawing/2014/main" id="{97168965-A8F6-4943-8FEE-246979594EC1}"/>
              </a:ext>
            </a:extLst>
          </p:cNvPr>
          <p:cNvSpPr txBox="1"/>
          <p:nvPr/>
        </p:nvSpPr>
        <p:spPr>
          <a:xfrm>
            <a:off x="6789653" y="3987595"/>
            <a:ext cx="1972015" cy="323165"/>
          </a:xfrm>
          <a:prstGeom prst="rect">
            <a:avLst/>
          </a:prstGeom>
          <a:noFill/>
        </p:spPr>
        <p:txBody>
          <a:bodyPr wrap="none" rtlCol="0" anchor="ctr">
            <a:spAutoFit/>
          </a:bodyPr>
          <a:lstStyle/>
          <a:p>
            <a:r>
              <a:rPr lang="en-IN" sz="1500" dirty="0">
                <a:latin typeface="Arial" panose="020B0604020202020204" pitchFamily="34" charset="0"/>
                <a:cs typeface="Arial" panose="020B0604020202020204" pitchFamily="34" charset="0"/>
              </a:rPr>
              <a:t>Fighting a court case</a:t>
            </a:r>
          </a:p>
        </p:txBody>
      </p:sp>
      <p:sp>
        <p:nvSpPr>
          <p:cNvPr id="164" name="TextBox 163">
            <a:extLst>
              <a:ext uri="{FF2B5EF4-FFF2-40B4-BE49-F238E27FC236}">
                <a16:creationId xmlns:a16="http://schemas.microsoft.com/office/drawing/2014/main" id="{29B2CA90-36A2-4ACB-B119-97501AC3F3FE}"/>
              </a:ext>
            </a:extLst>
          </p:cNvPr>
          <p:cNvSpPr txBox="1"/>
          <p:nvPr/>
        </p:nvSpPr>
        <p:spPr>
          <a:xfrm>
            <a:off x="8686499" y="3984849"/>
            <a:ext cx="1117614"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The Client</a:t>
            </a:r>
          </a:p>
        </p:txBody>
      </p:sp>
      <p:sp>
        <p:nvSpPr>
          <p:cNvPr id="165" name="TextBox 164">
            <a:extLst>
              <a:ext uri="{FF2B5EF4-FFF2-40B4-BE49-F238E27FC236}">
                <a16:creationId xmlns:a16="http://schemas.microsoft.com/office/drawing/2014/main" id="{8FFF6ED1-4057-47DD-B872-3362B7ABCB2C}"/>
              </a:ext>
            </a:extLst>
          </p:cNvPr>
          <p:cNvSpPr txBox="1"/>
          <p:nvPr/>
        </p:nvSpPr>
        <p:spPr>
          <a:xfrm>
            <a:off x="10485298" y="3986471"/>
            <a:ext cx="639919" cy="338554"/>
          </a:xfrm>
          <a:prstGeom prst="rect">
            <a:avLst/>
          </a:prstGeom>
          <a:noFill/>
        </p:spPr>
        <p:txBody>
          <a:bodyPr wrap="none" rtlCol="0" anchor="ctr">
            <a:spAutoFit/>
          </a:bodyPr>
          <a:lstStyle/>
          <a:p>
            <a:r>
              <a:rPr lang="en-IN" sz="1600" dirty="0">
                <a:latin typeface="Arial" panose="020B0604020202020204" pitchFamily="34" charset="0"/>
                <a:cs typeface="Arial" panose="020B0604020202020204" pitchFamily="34" charset="0"/>
              </a:rPr>
              <a:t>Fees</a:t>
            </a:r>
          </a:p>
        </p:txBody>
      </p:sp>
      <p:sp>
        <p:nvSpPr>
          <p:cNvPr id="166" name="TextBox 165">
            <a:extLst>
              <a:ext uri="{FF2B5EF4-FFF2-40B4-BE49-F238E27FC236}">
                <a16:creationId xmlns:a16="http://schemas.microsoft.com/office/drawing/2014/main" id="{C239AF54-0BD6-42D6-BAC2-858D22BA1AD4}"/>
              </a:ext>
            </a:extLst>
          </p:cNvPr>
          <p:cNvSpPr txBox="1"/>
          <p:nvPr/>
        </p:nvSpPr>
        <p:spPr>
          <a:xfrm>
            <a:off x="6791013" y="4392810"/>
            <a:ext cx="1220206" cy="338554"/>
          </a:xfrm>
          <a:prstGeom prst="rect">
            <a:avLst/>
          </a:prstGeom>
          <a:noFill/>
        </p:spPr>
        <p:txBody>
          <a:bodyPr wrap="none" rtlCol="0" anchor="ctr">
            <a:spAutoFit/>
          </a:bodyPr>
          <a:lstStyle/>
          <a:p>
            <a:pPr lvl="0">
              <a:defRPr/>
            </a:pPr>
            <a:r>
              <a:rPr lang="en-IN" sz="1600" dirty="0">
                <a:latin typeface="Arial" panose="020B0604020202020204" pitchFamily="34" charset="0"/>
              </a:rPr>
              <a:t>Doing a job</a:t>
            </a:r>
            <a:endParaRPr lang="en-IN" sz="1600" dirty="0">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9E851413-C691-49A6-8E63-4DB1A6D395A6}"/>
              </a:ext>
            </a:extLst>
          </p:cNvPr>
          <p:cNvSpPr txBox="1"/>
          <p:nvPr/>
        </p:nvSpPr>
        <p:spPr>
          <a:xfrm>
            <a:off x="8653396" y="4380538"/>
            <a:ext cx="1460656"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The Employer</a:t>
            </a:r>
          </a:p>
        </p:txBody>
      </p:sp>
      <p:sp>
        <p:nvSpPr>
          <p:cNvPr id="168" name="TextBox 167">
            <a:extLst>
              <a:ext uri="{FF2B5EF4-FFF2-40B4-BE49-F238E27FC236}">
                <a16:creationId xmlns:a16="http://schemas.microsoft.com/office/drawing/2014/main" id="{D9FBF3C2-B285-4F92-84E5-035114907754}"/>
              </a:ext>
            </a:extLst>
          </p:cNvPr>
          <p:cNvSpPr txBox="1"/>
          <p:nvPr/>
        </p:nvSpPr>
        <p:spPr>
          <a:xfrm>
            <a:off x="10485088" y="4393043"/>
            <a:ext cx="764953" cy="338554"/>
          </a:xfrm>
          <a:prstGeom prst="rect">
            <a:avLst/>
          </a:prstGeom>
          <a:noFill/>
        </p:spPr>
        <p:txBody>
          <a:bodyPr wrap="none" rtlCol="0" anchor="ctr">
            <a:spAutoFit/>
          </a:bodyPr>
          <a:lstStyle/>
          <a:p>
            <a:pPr lvl="0">
              <a:defRPr/>
            </a:pPr>
            <a:r>
              <a:rPr lang="en-IN" sz="1600" dirty="0">
                <a:latin typeface="Arial" panose="020B0604020202020204" pitchFamily="34" charset="0"/>
              </a:rPr>
              <a:t>Salary</a:t>
            </a:r>
            <a:endParaRPr lang="en-IN" sz="1600" dirty="0">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9F0B202B-BB34-417E-87A2-56371774F263}"/>
              </a:ext>
            </a:extLst>
          </p:cNvPr>
          <p:cNvSpPr txBox="1"/>
          <p:nvPr/>
        </p:nvSpPr>
        <p:spPr>
          <a:xfrm>
            <a:off x="6871624" y="4705320"/>
            <a:ext cx="981359" cy="338554"/>
          </a:xfrm>
          <a:prstGeom prst="rect">
            <a:avLst/>
          </a:prstGeom>
          <a:noFill/>
        </p:spPr>
        <p:txBody>
          <a:bodyPr wrap="none" rtlCol="0" anchor="ctr">
            <a:spAutoFit/>
          </a:bodyPr>
          <a:lstStyle/>
          <a:p>
            <a:pPr lvl="0">
              <a:defRPr/>
            </a:pPr>
            <a:r>
              <a:rPr lang="en-IN" sz="1600" dirty="0">
                <a:latin typeface="Arial" panose="020B0604020202020204" pitchFamily="34" charset="0"/>
              </a:rPr>
              <a:t>Studying</a:t>
            </a:r>
            <a:endParaRPr lang="en-IN" sz="1600" dirty="0">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940CFB41-BA0F-4E39-A568-2C2F61DE8ECB}"/>
              </a:ext>
            </a:extLst>
          </p:cNvPr>
          <p:cNvSpPr txBox="1"/>
          <p:nvPr/>
        </p:nvSpPr>
        <p:spPr>
          <a:xfrm>
            <a:off x="8660603" y="4768738"/>
            <a:ext cx="1620957"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Parents/Society</a:t>
            </a:r>
          </a:p>
        </p:txBody>
      </p:sp>
      <p:sp>
        <p:nvSpPr>
          <p:cNvPr id="172" name="TextBox 171">
            <a:extLst>
              <a:ext uri="{FF2B5EF4-FFF2-40B4-BE49-F238E27FC236}">
                <a16:creationId xmlns:a16="http://schemas.microsoft.com/office/drawing/2014/main" id="{B2C07261-DA07-4F2B-8954-5CA1CF5B9B7D}"/>
              </a:ext>
            </a:extLst>
          </p:cNvPr>
          <p:cNvSpPr txBox="1"/>
          <p:nvPr/>
        </p:nvSpPr>
        <p:spPr>
          <a:xfrm>
            <a:off x="10491754" y="4754025"/>
            <a:ext cx="697499" cy="338554"/>
          </a:xfrm>
          <a:prstGeom prst="rect">
            <a:avLst/>
          </a:prstGeom>
          <a:noFill/>
        </p:spPr>
        <p:txBody>
          <a:bodyPr wrap="none" rtlCol="0" anchor="ctr">
            <a:spAutoFit/>
          </a:bodyPr>
          <a:lstStyle/>
          <a:p>
            <a:pPr lvl="0">
              <a:defRPr/>
            </a:pPr>
            <a:r>
              <a:rPr lang="en-IN" sz="1600" dirty="0">
                <a:latin typeface="Arial" panose="020B0604020202020204" pitchFamily="34" charset="0"/>
              </a:rPr>
              <a:t>A Job</a:t>
            </a:r>
            <a:endParaRPr lang="en-IN" sz="1600" dirty="0">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903B567A-0A00-429D-A65C-4D22AA046143}"/>
              </a:ext>
            </a:extLst>
          </p:cNvPr>
          <p:cNvSpPr txBox="1"/>
          <p:nvPr/>
        </p:nvSpPr>
        <p:spPr>
          <a:xfrm>
            <a:off x="6812826" y="5204791"/>
            <a:ext cx="1606530" cy="338554"/>
          </a:xfrm>
          <a:prstGeom prst="rect">
            <a:avLst/>
          </a:prstGeom>
          <a:noFill/>
        </p:spPr>
        <p:txBody>
          <a:bodyPr wrap="none" rtlCol="0" anchor="ctr">
            <a:spAutoFit/>
          </a:bodyPr>
          <a:lstStyle/>
          <a:p>
            <a:pPr lvl="0">
              <a:defRPr/>
            </a:pPr>
            <a:r>
              <a:rPr lang="en-IN" sz="1600" dirty="0">
                <a:latin typeface="Arial" panose="020B0604020202020204" pitchFamily="34" charset="0"/>
              </a:rPr>
              <a:t>Doing Business</a:t>
            </a:r>
            <a:endParaRPr lang="en-IN" sz="1600" dirty="0">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8CF299FC-D96F-4DA0-986E-E4654096C5D5}"/>
              </a:ext>
            </a:extLst>
          </p:cNvPr>
          <p:cNvSpPr txBox="1"/>
          <p:nvPr/>
        </p:nvSpPr>
        <p:spPr>
          <a:xfrm>
            <a:off x="8673928" y="5193073"/>
            <a:ext cx="1176925"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Customers</a:t>
            </a:r>
          </a:p>
        </p:txBody>
      </p:sp>
      <p:sp>
        <p:nvSpPr>
          <p:cNvPr id="175" name="TextBox 174">
            <a:extLst>
              <a:ext uri="{FF2B5EF4-FFF2-40B4-BE49-F238E27FC236}">
                <a16:creationId xmlns:a16="http://schemas.microsoft.com/office/drawing/2014/main" id="{8C2585F6-0FA6-4143-9B90-C63397621395}"/>
              </a:ext>
            </a:extLst>
          </p:cNvPr>
          <p:cNvSpPr txBox="1"/>
          <p:nvPr/>
        </p:nvSpPr>
        <p:spPr>
          <a:xfrm>
            <a:off x="10525733" y="5160472"/>
            <a:ext cx="800219" cy="338554"/>
          </a:xfrm>
          <a:prstGeom prst="rect">
            <a:avLst/>
          </a:prstGeom>
          <a:noFill/>
        </p:spPr>
        <p:txBody>
          <a:bodyPr wrap="none" rtlCol="0" anchor="ctr">
            <a:spAutoFit/>
          </a:bodyPr>
          <a:lstStyle/>
          <a:p>
            <a:pPr lvl="0">
              <a:defRPr/>
            </a:pPr>
            <a:r>
              <a:rPr lang="en-IN" sz="1600" dirty="0">
                <a:latin typeface="Arial" panose="020B0604020202020204" pitchFamily="34" charset="0"/>
              </a:rPr>
              <a:t>Money</a:t>
            </a:r>
            <a:endParaRPr lang="en-IN" sz="1600" dirty="0">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6110C322-50B7-4ABC-8C57-31114AECA5F8}"/>
              </a:ext>
            </a:extLst>
          </p:cNvPr>
          <p:cNvSpPr txBox="1"/>
          <p:nvPr/>
        </p:nvSpPr>
        <p:spPr>
          <a:xfrm>
            <a:off x="6825154" y="5591142"/>
            <a:ext cx="1289135"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Eating Food</a:t>
            </a:r>
          </a:p>
        </p:txBody>
      </p:sp>
      <p:sp>
        <p:nvSpPr>
          <p:cNvPr id="178" name="TextBox 177">
            <a:extLst>
              <a:ext uri="{FF2B5EF4-FFF2-40B4-BE49-F238E27FC236}">
                <a16:creationId xmlns:a16="http://schemas.microsoft.com/office/drawing/2014/main" id="{C1D5A38F-F397-4573-B836-AC19B0FDC9B3}"/>
              </a:ext>
            </a:extLst>
          </p:cNvPr>
          <p:cNvSpPr txBox="1"/>
          <p:nvPr/>
        </p:nvSpPr>
        <p:spPr>
          <a:xfrm>
            <a:off x="8686499" y="5599592"/>
            <a:ext cx="856325" cy="338554"/>
          </a:xfrm>
          <a:prstGeom prst="rect">
            <a:avLst/>
          </a:prstGeom>
          <a:noFill/>
        </p:spPr>
        <p:txBody>
          <a:bodyPr wrap="none" rtlCol="0" anchor="ctr">
            <a:spAutoFit/>
          </a:bodyPr>
          <a:lstStyle/>
          <a:p>
            <a:pPr lvl="0">
              <a:defRPr/>
            </a:pPr>
            <a:r>
              <a:rPr lang="en-IN" sz="1600" dirty="0">
                <a:latin typeface="Arial" panose="020B0604020202020204" pitchFamily="34" charset="0"/>
                <a:cs typeface="Arial" panose="020B0604020202020204" pitchFamily="34" charset="0"/>
              </a:rPr>
              <a:t>Society</a:t>
            </a:r>
          </a:p>
        </p:txBody>
      </p:sp>
      <p:sp>
        <p:nvSpPr>
          <p:cNvPr id="179" name="TextBox 178">
            <a:extLst>
              <a:ext uri="{FF2B5EF4-FFF2-40B4-BE49-F238E27FC236}">
                <a16:creationId xmlns:a16="http://schemas.microsoft.com/office/drawing/2014/main" id="{EDDB9E26-4EFC-447E-84F5-10256AC1A56F}"/>
              </a:ext>
            </a:extLst>
          </p:cNvPr>
          <p:cNvSpPr txBox="1"/>
          <p:nvPr/>
        </p:nvSpPr>
        <p:spPr>
          <a:xfrm>
            <a:off x="10525732" y="5547816"/>
            <a:ext cx="674865" cy="338554"/>
          </a:xfrm>
          <a:prstGeom prst="rect">
            <a:avLst/>
          </a:prstGeom>
          <a:noFill/>
        </p:spPr>
        <p:txBody>
          <a:bodyPr wrap="none" rtlCol="0" anchor="ctr">
            <a:spAutoFit/>
          </a:bodyPr>
          <a:lstStyle/>
          <a:p>
            <a:pPr lvl="0">
              <a:defRPr/>
            </a:pPr>
            <a:r>
              <a:rPr lang="en-IN" sz="1600" dirty="0">
                <a:latin typeface="Arial" panose="020B0604020202020204" pitchFamily="34" charset="0"/>
              </a:rPr>
              <a:t>Taste</a:t>
            </a:r>
            <a:endParaRPr lang="en-IN"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524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p:cTn id="7" dur="1000" fill="hold"/>
                                        <p:tgtEl>
                                          <p:spTgt spid="156"/>
                                        </p:tgtEl>
                                        <p:attrNameLst>
                                          <p:attrName>ppt_w</p:attrName>
                                        </p:attrNameLst>
                                      </p:cBhvr>
                                      <p:tavLst>
                                        <p:tav tm="0">
                                          <p:val>
                                            <p:fltVal val="0"/>
                                          </p:val>
                                        </p:tav>
                                        <p:tav tm="100000">
                                          <p:val>
                                            <p:strVal val="#ppt_w"/>
                                          </p:val>
                                        </p:tav>
                                      </p:tavLst>
                                    </p:anim>
                                    <p:anim calcmode="lin" valueType="num">
                                      <p:cBhvr>
                                        <p:cTn id="8" dur="1000" fill="hold"/>
                                        <p:tgtEl>
                                          <p:spTgt spid="156"/>
                                        </p:tgtEl>
                                        <p:attrNameLst>
                                          <p:attrName>ppt_h</p:attrName>
                                        </p:attrNameLst>
                                      </p:cBhvr>
                                      <p:tavLst>
                                        <p:tav tm="0">
                                          <p:val>
                                            <p:fltVal val="0"/>
                                          </p:val>
                                        </p:tav>
                                        <p:tav tm="100000">
                                          <p:val>
                                            <p:strVal val="#ppt_h"/>
                                          </p:val>
                                        </p:tav>
                                      </p:tavLst>
                                    </p:anim>
                                    <p:anim calcmode="lin" valueType="num">
                                      <p:cBhvr>
                                        <p:cTn id="9" dur="1000" fill="hold"/>
                                        <p:tgtEl>
                                          <p:spTgt spid="156"/>
                                        </p:tgtEl>
                                        <p:attrNameLst>
                                          <p:attrName>style.rotation</p:attrName>
                                        </p:attrNameLst>
                                      </p:cBhvr>
                                      <p:tavLst>
                                        <p:tav tm="0">
                                          <p:val>
                                            <p:fltVal val="90"/>
                                          </p:val>
                                        </p:tav>
                                        <p:tav tm="100000">
                                          <p:val>
                                            <p:fltVal val="0"/>
                                          </p:val>
                                        </p:tav>
                                      </p:tavLst>
                                    </p:anim>
                                    <p:animEffect transition="in" filter="fade">
                                      <p:cBhvr>
                                        <p:cTn id="10" dur="1000"/>
                                        <p:tgtEl>
                                          <p:spTgt spid="15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8"/>
                                        </p:tgtEl>
                                        <p:attrNameLst>
                                          <p:attrName>style.visibility</p:attrName>
                                        </p:attrNameLst>
                                      </p:cBhvr>
                                      <p:to>
                                        <p:strVal val="visible"/>
                                      </p:to>
                                    </p:set>
                                    <p:anim calcmode="lin" valueType="num">
                                      <p:cBhvr>
                                        <p:cTn id="15" dur="1000" fill="hold"/>
                                        <p:tgtEl>
                                          <p:spTgt spid="158"/>
                                        </p:tgtEl>
                                        <p:attrNameLst>
                                          <p:attrName>ppt_w</p:attrName>
                                        </p:attrNameLst>
                                      </p:cBhvr>
                                      <p:tavLst>
                                        <p:tav tm="0">
                                          <p:val>
                                            <p:fltVal val="0"/>
                                          </p:val>
                                        </p:tav>
                                        <p:tav tm="100000">
                                          <p:val>
                                            <p:strVal val="#ppt_w"/>
                                          </p:val>
                                        </p:tav>
                                      </p:tavLst>
                                    </p:anim>
                                    <p:anim calcmode="lin" valueType="num">
                                      <p:cBhvr>
                                        <p:cTn id="16" dur="1000" fill="hold"/>
                                        <p:tgtEl>
                                          <p:spTgt spid="158"/>
                                        </p:tgtEl>
                                        <p:attrNameLst>
                                          <p:attrName>ppt_h</p:attrName>
                                        </p:attrNameLst>
                                      </p:cBhvr>
                                      <p:tavLst>
                                        <p:tav tm="0">
                                          <p:val>
                                            <p:fltVal val="0"/>
                                          </p:val>
                                        </p:tav>
                                        <p:tav tm="100000">
                                          <p:val>
                                            <p:strVal val="#ppt_h"/>
                                          </p:val>
                                        </p:tav>
                                      </p:tavLst>
                                    </p:anim>
                                    <p:anim calcmode="lin" valueType="num">
                                      <p:cBhvr>
                                        <p:cTn id="17" dur="1000" fill="hold"/>
                                        <p:tgtEl>
                                          <p:spTgt spid="158"/>
                                        </p:tgtEl>
                                        <p:attrNameLst>
                                          <p:attrName>style.rotation</p:attrName>
                                        </p:attrNameLst>
                                      </p:cBhvr>
                                      <p:tavLst>
                                        <p:tav tm="0">
                                          <p:val>
                                            <p:fltVal val="90"/>
                                          </p:val>
                                        </p:tav>
                                        <p:tav tm="100000">
                                          <p:val>
                                            <p:fltVal val="0"/>
                                          </p:val>
                                        </p:tav>
                                      </p:tavLst>
                                    </p:anim>
                                    <p:animEffect transition="in" filter="fade">
                                      <p:cBhvr>
                                        <p:cTn id="18" dur="1000"/>
                                        <p:tgtEl>
                                          <p:spTgt spid="15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p:cTn id="23" dur="1000" fill="hold"/>
                                        <p:tgtEl>
                                          <p:spTgt spid="159"/>
                                        </p:tgtEl>
                                        <p:attrNameLst>
                                          <p:attrName>ppt_w</p:attrName>
                                        </p:attrNameLst>
                                      </p:cBhvr>
                                      <p:tavLst>
                                        <p:tav tm="0">
                                          <p:val>
                                            <p:fltVal val="0"/>
                                          </p:val>
                                        </p:tav>
                                        <p:tav tm="100000">
                                          <p:val>
                                            <p:strVal val="#ppt_w"/>
                                          </p:val>
                                        </p:tav>
                                      </p:tavLst>
                                    </p:anim>
                                    <p:anim calcmode="lin" valueType="num">
                                      <p:cBhvr>
                                        <p:cTn id="24" dur="1000" fill="hold"/>
                                        <p:tgtEl>
                                          <p:spTgt spid="159"/>
                                        </p:tgtEl>
                                        <p:attrNameLst>
                                          <p:attrName>ppt_h</p:attrName>
                                        </p:attrNameLst>
                                      </p:cBhvr>
                                      <p:tavLst>
                                        <p:tav tm="0">
                                          <p:val>
                                            <p:fltVal val="0"/>
                                          </p:val>
                                        </p:tav>
                                        <p:tav tm="100000">
                                          <p:val>
                                            <p:strVal val="#ppt_h"/>
                                          </p:val>
                                        </p:tav>
                                      </p:tavLst>
                                    </p:anim>
                                    <p:anim calcmode="lin" valueType="num">
                                      <p:cBhvr>
                                        <p:cTn id="25" dur="1000" fill="hold"/>
                                        <p:tgtEl>
                                          <p:spTgt spid="159"/>
                                        </p:tgtEl>
                                        <p:attrNameLst>
                                          <p:attrName>style.rotation</p:attrName>
                                        </p:attrNameLst>
                                      </p:cBhvr>
                                      <p:tavLst>
                                        <p:tav tm="0">
                                          <p:val>
                                            <p:fltVal val="90"/>
                                          </p:val>
                                        </p:tav>
                                        <p:tav tm="100000">
                                          <p:val>
                                            <p:fltVal val="0"/>
                                          </p:val>
                                        </p:tav>
                                      </p:tavLst>
                                    </p:anim>
                                    <p:animEffect transition="in" filter="fade">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p:cTn id="31" dur="1000" fill="hold"/>
                                        <p:tgtEl>
                                          <p:spTgt spid="160"/>
                                        </p:tgtEl>
                                        <p:attrNameLst>
                                          <p:attrName>ppt_w</p:attrName>
                                        </p:attrNameLst>
                                      </p:cBhvr>
                                      <p:tavLst>
                                        <p:tav tm="0">
                                          <p:val>
                                            <p:fltVal val="0"/>
                                          </p:val>
                                        </p:tav>
                                        <p:tav tm="100000">
                                          <p:val>
                                            <p:strVal val="#ppt_w"/>
                                          </p:val>
                                        </p:tav>
                                      </p:tavLst>
                                    </p:anim>
                                    <p:anim calcmode="lin" valueType="num">
                                      <p:cBhvr>
                                        <p:cTn id="32" dur="1000" fill="hold"/>
                                        <p:tgtEl>
                                          <p:spTgt spid="160"/>
                                        </p:tgtEl>
                                        <p:attrNameLst>
                                          <p:attrName>ppt_h</p:attrName>
                                        </p:attrNameLst>
                                      </p:cBhvr>
                                      <p:tavLst>
                                        <p:tav tm="0">
                                          <p:val>
                                            <p:fltVal val="0"/>
                                          </p:val>
                                        </p:tav>
                                        <p:tav tm="100000">
                                          <p:val>
                                            <p:strVal val="#ppt_h"/>
                                          </p:val>
                                        </p:tav>
                                      </p:tavLst>
                                    </p:anim>
                                    <p:anim calcmode="lin" valueType="num">
                                      <p:cBhvr>
                                        <p:cTn id="33" dur="1000" fill="hold"/>
                                        <p:tgtEl>
                                          <p:spTgt spid="160"/>
                                        </p:tgtEl>
                                        <p:attrNameLst>
                                          <p:attrName>style.rotation</p:attrName>
                                        </p:attrNameLst>
                                      </p:cBhvr>
                                      <p:tavLst>
                                        <p:tav tm="0">
                                          <p:val>
                                            <p:fltVal val="90"/>
                                          </p:val>
                                        </p:tav>
                                        <p:tav tm="100000">
                                          <p:val>
                                            <p:fltVal val="0"/>
                                          </p:val>
                                        </p:tav>
                                      </p:tavLst>
                                    </p:anim>
                                    <p:animEffect transition="in" filter="fade">
                                      <p:cBhvr>
                                        <p:cTn id="34" dur="10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61"/>
                                        </p:tgtEl>
                                        <p:attrNameLst>
                                          <p:attrName>style.visibility</p:attrName>
                                        </p:attrNameLst>
                                      </p:cBhvr>
                                      <p:to>
                                        <p:strVal val="visible"/>
                                      </p:to>
                                    </p:set>
                                    <p:anim calcmode="lin" valueType="num">
                                      <p:cBhvr>
                                        <p:cTn id="39" dur="1000" fill="hold"/>
                                        <p:tgtEl>
                                          <p:spTgt spid="161"/>
                                        </p:tgtEl>
                                        <p:attrNameLst>
                                          <p:attrName>ppt_w</p:attrName>
                                        </p:attrNameLst>
                                      </p:cBhvr>
                                      <p:tavLst>
                                        <p:tav tm="0">
                                          <p:val>
                                            <p:fltVal val="0"/>
                                          </p:val>
                                        </p:tav>
                                        <p:tav tm="100000">
                                          <p:val>
                                            <p:strVal val="#ppt_w"/>
                                          </p:val>
                                        </p:tav>
                                      </p:tavLst>
                                    </p:anim>
                                    <p:anim calcmode="lin" valueType="num">
                                      <p:cBhvr>
                                        <p:cTn id="40" dur="1000" fill="hold"/>
                                        <p:tgtEl>
                                          <p:spTgt spid="161"/>
                                        </p:tgtEl>
                                        <p:attrNameLst>
                                          <p:attrName>ppt_h</p:attrName>
                                        </p:attrNameLst>
                                      </p:cBhvr>
                                      <p:tavLst>
                                        <p:tav tm="0">
                                          <p:val>
                                            <p:fltVal val="0"/>
                                          </p:val>
                                        </p:tav>
                                        <p:tav tm="100000">
                                          <p:val>
                                            <p:strVal val="#ppt_h"/>
                                          </p:val>
                                        </p:tav>
                                      </p:tavLst>
                                    </p:anim>
                                    <p:anim calcmode="lin" valueType="num">
                                      <p:cBhvr>
                                        <p:cTn id="41" dur="1000" fill="hold"/>
                                        <p:tgtEl>
                                          <p:spTgt spid="161"/>
                                        </p:tgtEl>
                                        <p:attrNameLst>
                                          <p:attrName>style.rotation</p:attrName>
                                        </p:attrNameLst>
                                      </p:cBhvr>
                                      <p:tavLst>
                                        <p:tav tm="0">
                                          <p:val>
                                            <p:fltVal val="90"/>
                                          </p:val>
                                        </p:tav>
                                        <p:tav tm="100000">
                                          <p:val>
                                            <p:fltVal val="0"/>
                                          </p:val>
                                        </p:tav>
                                      </p:tavLst>
                                    </p:anim>
                                    <p:animEffect transition="in" filter="fade">
                                      <p:cBhvr>
                                        <p:cTn id="42" dur="1000"/>
                                        <p:tgtEl>
                                          <p:spTgt spid="16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p:cTn id="47" dur="1000" fill="hold"/>
                                        <p:tgtEl>
                                          <p:spTgt spid="162"/>
                                        </p:tgtEl>
                                        <p:attrNameLst>
                                          <p:attrName>ppt_w</p:attrName>
                                        </p:attrNameLst>
                                      </p:cBhvr>
                                      <p:tavLst>
                                        <p:tav tm="0">
                                          <p:val>
                                            <p:fltVal val="0"/>
                                          </p:val>
                                        </p:tav>
                                        <p:tav tm="100000">
                                          <p:val>
                                            <p:strVal val="#ppt_w"/>
                                          </p:val>
                                        </p:tav>
                                      </p:tavLst>
                                    </p:anim>
                                    <p:anim calcmode="lin" valueType="num">
                                      <p:cBhvr>
                                        <p:cTn id="48" dur="1000" fill="hold"/>
                                        <p:tgtEl>
                                          <p:spTgt spid="162"/>
                                        </p:tgtEl>
                                        <p:attrNameLst>
                                          <p:attrName>ppt_h</p:attrName>
                                        </p:attrNameLst>
                                      </p:cBhvr>
                                      <p:tavLst>
                                        <p:tav tm="0">
                                          <p:val>
                                            <p:fltVal val="0"/>
                                          </p:val>
                                        </p:tav>
                                        <p:tav tm="100000">
                                          <p:val>
                                            <p:strVal val="#ppt_h"/>
                                          </p:val>
                                        </p:tav>
                                      </p:tavLst>
                                    </p:anim>
                                    <p:anim calcmode="lin" valueType="num">
                                      <p:cBhvr>
                                        <p:cTn id="49" dur="1000" fill="hold"/>
                                        <p:tgtEl>
                                          <p:spTgt spid="162"/>
                                        </p:tgtEl>
                                        <p:attrNameLst>
                                          <p:attrName>style.rotation</p:attrName>
                                        </p:attrNameLst>
                                      </p:cBhvr>
                                      <p:tavLst>
                                        <p:tav tm="0">
                                          <p:val>
                                            <p:fltVal val="90"/>
                                          </p:val>
                                        </p:tav>
                                        <p:tav tm="100000">
                                          <p:val>
                                            <p:fltVal val="0"/>
                                          </p:val>
                                        </p:tav>
                                      </p:tavLst>
                                    </p:anim>
                                    <p:animEffect transition="in" filter="fade">
                                      <p:cBhvr>
                                        <p:cTn id="50" dur="1000"/>
                                        <p:tgtEl>
                                          <p:spTgt spid="16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1000" fill="hold"/>
                                        <p:tgtEl>
                                          <p:spTgt spid="163"/>
                                        </p:tgtEl>
                                        <p:attrNameLst>
                                          <p:attrName>ppt_w</p:attrName>
                                        </p:attrNameLst>
                                      </p:cBhvr>
                                      <p:tavLst>
                                        <p:tav tm="0">
                                          <p:val>
                                            <p:fltVal val="0"/>
                                          </p:val>
                                        </p:tav>
                                        <p:tav tm="100000">
                                          <p:val>
                                            <p:strVal val="#ppt_w"/>
                                          </p:val>
                                        </p:tav>
                                      </p:tavLst>
                                    </p:anim>
                                    <p:anim calcmode="lin" valueType="num">
                                      <p:cBhvr>
                                        <p:cTn id="56" dur="1000" fill="hold"/>
                                        <p:tgtEl>
                                          <p:spTgt spid="163"/>
                                        </p:tgtEl>
                                        <p:attrNameLst>
                                          <p:attrName>ppt_h</p:attrName>
                                        </p:attrNameLst>
                                      </p:cBhvr>
                                      <p:tavLst>
                                        <p:tav tm="0">
                                          <p:val>
                                            <p:fltVal val="0"/>
                                          </p:val>
                                        </p:tav>
                                        <p:tav tm="100000">
                                          <p:val>
                                            <p:strVal val="#ppt_h"/>
                                          </p:val>
                                        </p:tav>
                                      </p:tavLst>
                                    </p:anim>
                                    <p:anim calcmode="lin" valueType="num">
                                      <p:cBhvr>
                                        <p:cTn id="57" dur="1000" fill="hold"/>
                                        <p:tgtEl>
                                          <p:spTgt spid="163"/>
                                        </p:tgtEl>
                                        <p:attrNameLst>
                                          <p:attrName>style.rotation</p:attrName>
                                        </p:attrNameLst>
                                      </p:cBhvr>
                                      <p:tavLst>
                                        <p:tav tm="0">
                                          <p:val>
                                            <p:fltVal val="90"/>
                                          </p:val>
                                        </p:tav>
                                        <p:tav tm="100000">
                                          <p:val>
                                            <p:fltVal val="0"/>
                                          </p:val>
                                        </p:tav>
                                      </p:tavLst>
                                    </p:anim>
                                    <p:animEffect transition="in" filter="fade">
                                      <p:cBhvr>
                                        <p:cTn id="58" dur="1000"/>
                                        <p:tgtEl>
                                          <p:spTgt spid="16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p:cTn id="63" dur="1000" fill="hold"/>
                                        <p:tgtEl>
                                          <p:spTgt spid="164"/>
                                        </p:tgtEl>
                                        <p:attrNameLst>
                                          <p:attrName>ppt_w</p:attrName>
                                        </p:attrNameLst>
                                      </p:cBhvr>
                                      <p:tavLst>
                                        <p:tav tm="0">
                                          <p:val>
                                            <p:fltVal val="0"/>
                                          </p:val>
                                        </p:tav>
                                        <p:tav tm="100000">
                                          <p:val>
                                            <p:strVal val="#ppt_w"/>
                                          </p:val>
                                        </p:tav>
                                      </p:tavLst>
                                    </p:anim>
                                    <p:anim calcmode="lin" valueType="num">
                                      <p:cBhvr>
                                        <p:cTn id="64" dur="1000" fill="hold"/>
                                        <p:tgtEl>
                                          <p:spTgt spid="164"/>
                                        </p:tgtEl>
                                        <p:attrNameLst>
                                          <p:attrName>ppt_h</p:attrName>
                                        </p:attrNameLst>
                                      </p:cBhvr>
                                      <p:tavLst>
                                        <p:tav tm="0">
                                          <p:val>
                                            <p:fltVal val="0"/>
                                          </p:val>
                                        </p:tav>
                                        <p:tav tm="100000">
                                          <p:val>
                                            <p:strVal val="#ppt_h"/>
                                          </p:val>
                                        </p:tav>
                                      </p:tavLst>
                                    </p:anim>
                                    <p:anim calcmode="lin" valueType="num">
                                      <p:cBhvr>
                                        <p:cTn id="65" dur="1000" fill="hold"/>
                                        <p:tgtEl>
                                          <p:spTgt spid="164"/>
                                        </p:tgtEl>
                                        <p:attrNameLst>
                                          <p:attrName>style.rotation</p:attrName>
                                        </p:attrNameLst>
                                      </p:cBhvr>
                                      <p:tavLst>
                                        <p:tav tm="0">
                                          <p:val>
                                            <p:fltVal val="90"/>
                                          </p:val>
                                        </p:tav>
                                        <p:tav tm="100000">
                                          <p:val>
                                            <p:fltVal val="0"/>
                                          </p:val>
                                        </p:tav>
                                      </p:tavLst>
                                    </p:anim>
                                    <p:animEffect transition="in" filter="fade">
                                      <p:cBhvr>
                                        <p:cTn id="66" dur="1000"/>
                                        <p:tgtEl>
                                          <p:spTgt spid="164"/>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p:cTn id="71" dur="1000" fill="hold"/>
                                        <p:tgtEl>
                                          <p:spTgt spid="165"/>
                                        </p:tgtEl>
                                        <p:attrNameLst>
                                          <p:attrName>ppt_w</p:attrName>
                                        </p:attrNameLst>
                                      </p:cBhvr>
                                      <p:tavLst>
                                        <p:tav tm="0">
                                          <p:val>
                                            <p:fltVal val="0"/>
                                          </p:val>
                                        </p:tav>
                                        <p:tav tm="100000">
                                          <p:val>
                                            <p:strVal val="#ppt_w"/>
                                          </p:val>
                                        </p:tav>
                                      </p:tavLst>
                                    </p:anim>
                                    <p:anim calcmode="lin" valueType="num">
                                      <p:cBhvr>
                                        <p:cTn id="72" dur="1000" fill="hold"/>
                                        <p:tgtEl>
                                          <p:spTgt spid="165"/>
                                        </p:tgtEl>
                                        <p:attrNameLst>
                                          <p:attrName>ppt_h</p:attrName>
                                        </p:attrNameLst>
                                      </p:cBhvr>
                                      <p:tavLst>
                                        <p:tav tm="0">
                                          <p:val>
                                            <p:fltVal val="0"/>
                                          </p:val>
                                        </p:tav>
                                        <p:tav tm="100000">
                                          <p:val>
                                            <p:strVal val="#ppt_h"/>
                                          </p:val>
                                        </p:tav>
                                      </p:tavLst>
                                    </p:anim>
                                    <p:anim calcmode="lin" valueType="num">
                                      <p:cBhvr>
                                        <p:cTn id="73" dur="1000" fill="hold"/>
                                        <p:tgtEl>
                                          <p:spTgt spid="165"/>
                                        </p:tgtEl>
                                        <p:attrNameLst>
                                          <p:attrName>style.rotation</p:attrName>
                                        </p:attrNameLst>
                                      </p:cBhvr>
                                      <p:tavLst>
                                        <p:tav tm="0">
                                          <p:val>
                                            <p:fltVal val="90"/>
                                          </p:val>
                                        </p:tav>
                                        <p:tav tm="100000">
                                          <p:val>
                                            <p:fltVal val="0"/>
                                          </p:val>
                                        </p:tav>
                                      </p:tavLst>
                                    </p:anim>
                                    <p:animEffect transition="in" filter="fade">
                                      <p:cBhvr>
                                        <p:cTn id="74" dur="1000"/>
                                        <p:tgtEl>
                                          <p:spTgt spid="165"/>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1000" fill="hold"/>
                                        <p:tgtEl>
                                          <p:spTgt spid="166"/>
                                        </p:tgtEl>
                                        <p:attrNameLst>
                                          <p:attrName>ppt_w</p:attrName>
                                        </p:attrNameLst>
                                      </p:cBhvr>
                                      <p:tavLst>
                                        <p:tav tm="0">
                                          <p:val>
                                            <p:fltVal val="0"/>
                                          </p:val>
                                        </p:tav>
                                        <p:tav tm="100000">
                                          <p:val>
                                            <p:strVal val="#ppt_w"/>
                                          </p:val>
                                        </p:tav>
                                      </p:tavLst>
                                    </p:anim>
                                    <p:anim calcmode="lin" valueType="num">
                                      <p:cBhvr>
                                        <p:cTn id="80" dur="1000" fill="hold"/>
                                        <p:tgtEl>
                                          <p:spTgt spid="166"/>
                                        </p:tgtEl>
                                        <p:attrNameLst>
                                          <p:attrName>ppt_h</p:attrName>
                                        </p:attrNameLst>
                                      </p:cBhvr>
                                      <p:tavLst>
                                        <p:tav tm="0">
                                          <p:val>
                                            <p:fltVal val="0"/>
                                          </p:val>
                                        </p:tav>
                                        <p:tav tm="100000">
                                          <p:val>
                                            <p:strVal val="#ppt_h"/>
                                          </p:val>
                                        </p:tav>
                                      </p:tavLst>
                                    </p:anim>
                                    <p:anim calcmode="lin" valueType="num">
                                      <p:cBhvr>
                                        <p:cTn id="81" dur="1000" fill="hold"/>
                                        <p:tgtEl>
                                          <p:spTgt spid="166"/>
                                        </p:tgtEl>
                                        <p:attrNameLst>
                                          <p:attrName>style.rotation</p:attrName>
                                        </p:attrNameLst>
                                      </p:cBhvr>
                                      <p:tavLst>
                                        <p:tav tm="0">
                                          <p:val>
                                            <p:fltVal val="90"/>
                                          </p:val>
                                        </p:tav>
                                        <p:tav tm="100000">
                                          <p:val>
                                            <p:fltVal val="0"/>
                                          </p:val>
                                        </p:tav>
                                      </p:tavLst>
                                    </p:anim>
                                    <p:animEffect transition="in" filter="fade">
                                      <p:cBhvr>
                                        <p:cTn id="82" dur="1000"/>
                                        <p:tgtEl>
                                          <p:spTgt spid="16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67"/>
                                        </p:tgtEl>
                                        <p:attrNameLst>
                                          <p:attrName>style.visibility</p:attrName>
                                        </p:attrNameLst>
                                      </p:cBhvr>
                                      <p:to>
                                        <p:strVal val="visible"/>
                                      </p:to>
                                    </p:set>
                                    <p:anim calcmode="lin" valueType="num">
                                      <p:cBhvr>
                                        <p:cTn id="87" dur="1000" fill="hold"/>
                                        <p:tgtEl>
                                          <p:spTgt spid="167"/>
                                        </p:tgtEl>
                                        <p:attrNameLst>
                                          <p:attrName>ppt_w</p:attrName>
                                        </p:attrNameLst>
                                      </p:cBhvr>
                                      <p:tavLst>
                                        <p:tav tm="0">
                                          <p:val>
                                            <p:fltVal val="0"/>
                                          </p:val>
                                        </p:tav>
                                        <p:tav tm="100000">
                                          <p:val>
                                            <p:strVal val="#ppt_w"/>
                                          </p:val>
                                        </p:tav>
                                      </p:tavLst>
                                    </p:anim>
                                    <p:anim calcmode="lin" valueType="num">
                                      <p:cBhvr>
                                        <p:cTn id="88" dur="1000" fill="hold"/>
                                        <p:tgtEl>
                                          <p:spTgt spid="167"/>
                                        </p:tgtEl>
                                        <p:attrNameLst>
                                          <p:attrName>ppt_h</p:attrName>
                                        </p:attrNameLst>
                                      </p:cBhvr>
                                      <p:tavLst>
                                        <p:tav tm="0">
                                          <p:val>
                                            <p:fltVal val="0"/>
                                          </p:val>
                                        </p:tav>
                                        <p:tav tm="100000">
                                          <p:val>
                                            <p:strVal val="#ppt_h"/>
                                          </p:val>
                                        </p:tav>
                                      </p:tavLst>
                                    </p:anim>
                                    <p:anim calcmode="lin" valueType="num">
                                      <p:cBhvr>
                                        <p:cTn id="89" dur="1000" fill="hold"/>
                                        <p:tgtEl>
                                          <p:spTgt spid="167"/>
                                        </p:tgtEl>
                                        <p:attrNameLst>
                                          <p:attrName>style.rotation</p:attrName>
                                        </p:attrNameLst>
                                      </p:cBhvr>
                                      <p:tavLst>
                                        <p:tav tm="0">
                                          <p:val>
                                            <p:fltVal val="90"/>
                                          </p:val>
                                        </p:tav>
                                        <p:tav tm="100000">
                                          <p:val>
                                            <p:fltVal val="0"/>
                                          </p:val>
                                        </p:tav>
                                      </p:tavLst>
                                    </p:anim>
                                    <p:animEffect transition="in" filter="fade">
                                      <p:cBhvr>
                                        <p:cTn id="90" dur="1000"/>
                                        <p:tgtEl>
                                          <p:spTgt spid="167"/>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68"/>
                                        </p:tgtEl>
                                        <p:attrNameLst>
                                          <p:attrName>style.visibility</p:attrName>
                                        </p:attrNameLst>
                                      </p:cBhvr>
                                      <p:to>
                                        <p:strVal val="visible"/>
                                      </p:to>
                                    </p:set>
                                    <p:anim calcmode="lin" valueType="num">
                                      <p:cBhvr>
                                        <p:cTn id="95" dur="1000" fill="hold"/>
                                        <p:tgtEl>
                                          <p:spTgt spid="168"/>
                                        </p:tgtEl>
                                        <p:attrNameLst>
                                          <p:attrName>ppt_w</p:attrName>
                                        </p:attrNameLst>
                                      </p:cBhvr>
                                      <p:tavLst>
                                        <p:tav tm="0">
                                          <p:val>
                                            <p:fltVal val="0"/>
                                          </p:val>
                                        </p:tav>
                                        <p:tav tm="100000">
                                          <p:val>
                                            <p:strVal val="#ppt_w"/>
                                          </p:val>
                                        </p:tav>
                                      </p:tavLst>
                                    </p:anim>
                                    <p:anim calcmode="lin" valueType="num">
                                      <p:cBhvr>
                                        <p:cTn id="96" dur="1000" fill="hold"/>
                                        <p:tgtEl>
                                          <p:spTgt spid="168"/>
                                        </p:tgtEl>
                                        <p:attrNameLst>
                                          <p:attrName>ppt_h</p:attrName>
                                        </p:attrNameLst>
                                      </p:cBhvr>
                                      <p:tavLst>
                                        <p:tav tm="0">
                                          <p:val>
                                            <p:fltVal val="0"/>
                                          </p:val>
                                        </p:tav>
                                        <p:tav tm="100000">
                                          <p:val>
                                            <p:strVal val="#ppt_h"/>
                                          </p:val>
                                        </p:tav>
                                      </p:tavLst>
                                    </p:anim>
                                    <p:anim calcmode="lin" valueType="num">
                                      <p:cBhvr>
                                        <p:cTn id="97" dur="1000" fill="hold"/>
                                        <p:tgtEl>
                                          <p:spTgt spid="168"/>
                                        </p:tgtEl>
                                        <p:attrNameLst>
                                          <p:attrName>style.rotation</p:attrName>
                                        </p:attrNameLst>
                                      </p:cBhvr>
                                      <p:tavLst>
                                        <p:tav tm="0">
                                          <p:val>
                                            <p:fltVal val="90"/>
                                          </p:val>
                                        </p:tav>
                                        <p:tav tm="100000">
                                          <p:val>
                                            <p:fltVal val="0"/>
                                          </p:val>
                                        </p:tav>
                                      </p:tavLst>
                                    </p:anim>
                                    <p:animEffect transition="in" filter="fade">
                                      <p:cBhvr>
                                        <p:cTn id="98" dur="1000"/>
                                        <p:tgtEl>
                                          <p:spTgt spid="168"/>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69"/>
                                        </p:tgtEl>
                                        <p:attrNameLst>
                                          <p:attrName>style.visibility</p:attrName>
                                        </p:attrNameLst>
                                      </p:cBhvr>
                                      <p:to>
                                        <p:strVal val="visible"/>
                                      </p:to>
                                    </p:set>
                                    <p:anim calcmode="lin" valueType="num">
                                      <p:cBhvr>
                                        <p:cTn id="103" dur="1000" fill="hold"/>
                                        <p:tgtEl>
                                          <p:spTgt spid="169"/>
                                        </p:tgtEl>
                                        <p:attrNameLst>
                                          <p:attrName>ppt_w</p:attrName>
                                        </p:attrNameLst>
                                      </p:cBhvr>
                                      <p:tavLst>
                                        <p:tav tm="0">
                                          <p:val>
                                            <p:fltVal val="0"/>
                                          </p:val>
                                        </p:tav>
                                        <p:tav tm="100000">
                                          <p:val>
                                            <p:strVal val="#ppt_w"/>
                                          </p:val>
                                        </p:tav>
                                      </p:tavLst>
                                    </p:anim>
                                    <p:anim calcmode="lin" valueType="num">
                                      <p:cBhvr>
                                        <p:cTn id="104" dur="1000" fill="hold"/>
                                        <p:tgtEl>
                                          <p:spTgt spid="169"/>
                                        </p:tgtEl>
                                        <p:attrNameLst>
                                          <p:attrName>ppt_h</p:attrName>
                                        </p:attrNameLst>
                                      </p:cBhvr>
                                      <p:tavLst>
                                        <p:tav tm="0">
                                          <p:val>
                                            <p:fltVal val="0"/>
                                          </p:val>
                                        </p:tav>
                                        <p:tav tm="100000">
                                          <p:val>
                                            <p:strVal val="#ppt_h"/>
                                          </p:val>
                                        </p:tav>
                                      </p:tavLst>
                                    </p:anim>
                                    <p:anim calcmode="lin" valueType="num">
                                      <p:cBhvr>
                                        <p:cTn id="105" dur="1000" fill="hold"/>
                                        <p:tgtEl>
                                          <p:spTgt spid="169"/>
                                        </p:tgtEl>
                                        <p:attrNameLst>
                                          <p:attrName>style.rotation</p:attrName>
                                        </p:attrNameLst>
                                      </p:cBhvr>
                                      <p:tavLst>
                                        <p:tav tm="0">
                                          <p:val>
                                            <p:fltVal val="90"/>
                                          </p:val>
                                        </p:tav>
                                        <p:tav tm="100000">
                                          <p:val>
                                            <p:fltVal val="0"/>
                                          </p:val>
                                        </p:tav>
                                      </p:tavLst>
                                    </p:anim>
                                    <p:animEffect transition="in" filter="fade">
                                      <p:cBhvr>
                                        <p:cTn id="106" dur="1000"/>
                                        <p:tgtEl>
                                          <p:spTgt spid="169"/>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171"/>
                                        </p:tgtEl>
                                        <p:attrNameLst>
                                          <p:attrName>style.visibility</p:attrName>
                                        </p:attrNameLst>
                                      </p:cBhvr>
                                      <p:to>
                                        <p:strVal val="visible"/>
                                      </p:to>
                                    </p:set>
                                    <p:anim calcmode="lin" valueType="num">
                                      <p:cBhvr>
                                        <p:cTn id="111" dur="1000" fill="hold"/>
                                        <p:tgtEl>
                                          <p:spTgt spid="171"/>
                                        </p:tgtEl>
                                        <p:attrNameLst>
                                          <p:attrName>ppt_w</p:attrName>
                                        </p:attrNameLst>
                                      </p:cBhvr>
                                      <p:tavLst>
                                        <p:tav tm="0">
                                          <p:val>
                                            <p:fltVal val="0"/>
                                          </p:val>
                                        </p:tav>
                                        <p:tav tm="100000">
                                          <p:val>
                                            <p:strVal val="#ppt_w"/>
                                          </p:val>
                                        </p:tav>
                                      </p:tavLst>
                                    </p:anim>
                                    <p:anim calcmode="lin" valueType="num">
                                      <p:cBhvr>
                                        <p:cTn id="112" dur="1000" fill="hold"/>
                                        <p:tgtEl>
                                          <p:spTgt spid="171"/>
                                        </p:tgtEl>
                                        <p:attrNameLst>
                                          <p:attrName>ppt_h</p:attrName>
                                        </p:attrNameLst>
                                      </p:cBhvr>
                                      <p:tavLst>
                                        <p:tav tm="0">
                                          <p:val>
                                            <p:fltVal val="0"/>
                                          </p:val>
                                        </p:tav>
                                        <p:tav tm="100000">
                                          <p:val>
                                            <p:strVal val="#ppt_h"/>
                                          </p:val>
                                        </p:tav>
                                      </p:tavLst>
                                    </p:anim>
                                    <p:anim calcmode="lin" valueType="num">
                                      <p:cBhvr>
                                        <p:cTn id="113" dur="1000" fill="hold"/>
                                        <p:tgtEl>
                                          <p:spTgt spid="171"/>
                                        </p:tgtEl>
                                        <p:attrNameLst>
                                          <p:attrName>style.rotation</p:attrName>
                                        </p:attrNameLst>
                                      </p:cBhvr>
                                      <p:tavLst>
                                        <p:tav tm="0">
                                          <p:val>
                                            <p:fltVal val="90"/>
                                          </p:val>
                                        </p:tav>
                                        <p:tav tm="100000">
                                          <p:val>
                                            <p:fltVal val="0"/>
                                          </p:val>
                                        </p:tav>
                                      </p:tavLst>
                                    </p:anim>
                                    <p:animEffect transition="in" filter="fade">
                                      <p:cBhvr>
                                        <p:cTn id="114" dur="1000"/>
                                        <p:tgtEl>
                                          <p:spTgt spid="17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1000" fill="hold"/>
                                        <p:tgtEl>
                                          <p:spTgt spid="172"/>
                                        </p:tgtEl>
                                        <p:attrNameLst>
                                          <p:attrName>ppt_w</p:attrName>
                                        </p:attrNameLst>
                                      </p:cBhvr>
                                      <p:tavLst>
                                        <p:tav tm="0">
                                          <p:val>
                                            <p:fltVal val="0"/>
                                          </p:val>
                                        </p:tav>
                                        <p:tav tm="100000">
                                          <p:val>
                                            <p:strVal val="#ppt_w"/>
                                          </p:val>
                                        </p:tav>
                                      </p:tavLst>
                                    </p:anim>
                                    <p:anim calcmode="lin" valueType="num">
                                      <p:cBhvr>
                                        <p:cTn id="120" dur="1000" fill="hold"/>
                                        <p:tgtEl>
                                          <p:spTgt spid="172"/>
                                        </p:tgtEl>
                                        <p:attrNameLst>
                                          <p:attrName>ppt_h</p:attrName>
                                        </p:attrNameLst>
                                      </p:cBhvr>
                                      <p:tavLst>
                                        <p:tav tm="0">
                                          <p:val>
                                            <p:fltVal val="0"/>
                                          </p:val>
                                        </p:tav>
                                        <p:tav tm="100000">
                                          <p:val>
                                            <p:strVal val="#ppt_h"/>
                                          </p:val>
                                        </p:tav>
                                      </p:tavLst>
                                    </p:anim>
                                    <p:anim calcmode="lin" valueType="num">
                                      <p:cBhvr>
                                        <p:cTn id="121" dur="1000" fill="hold"/>
                                        <p:tgtEl>
                                          <p:spTgt spid="172"/>
                                        </p:tgtEl>
                                        <p:attrNameLst>
                                          <p:attrName>style.rotation</p:attrName>
                                        </p:attrNameLst>
                                      </p:cBhvr>
                                      <p:tavLst>
                                        <p:tav tm="0">
                                          <p:val>
                                            <p:fltVal val="90"/>
                                          </p:val>
                                        </p:tav>
                                        <p:tav tm="100000">
                                          <p:val>
                                            <p:fltVal val="0"/>
                                          </p:val>
                                        </p:tav>
                                      </p:tavLst>
                                    </p:anim>
                                    <p:animEffect transition="in" filter="fade">
                                      <p:cBhvr>
                                        <p:cTn id="122" dur="1000"/>
                                        <p:tgtEl>
                                          <p:spTgt spid="172"/>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173"/>
                                        </p:tgtEl>
                                        <p:attrNameLst>
                                          <p:attrName>style.visibility</p:attrName>
                                        </p:attrNameLst>
                                      </p:cBhvr>
                                      <p:to>
                                        <p:strVal val="visible"/>
                                      </p:to>
                                    </p:set>
                                    <p:anim calcmode="lin" valueType="num">
                                      <p:cBhvr>
                                        <p:cTn id="127" dur="1000" fill="hold"/>
                                        <p:tgtEl>
                                          <p:spTgt spid="173"/>
                                        </p:tgtEl>
                                        <p:attrNameLst>
                                          <p:attrName>ppt_w</p:attrName>
                                        </p:attrNameLst>
                                      </p:cBhvr>
                                      <p:tavLst>
                                        <p:tav tm="0">
                                          <p:val>
                                            <p:fltVal val="0"/>
                                          </p:val>
                                        </p:tav>
                                        <p:tav tm="100000">
                                          <p:val>
                                            <p:strVal val="#ppt_w"/>
                                          </p:val>
                                        </p:tav>
                                      </p:tavLst>
                                    </p:anim>
                                    <p:anim calcmode="lin" valueType="num">
                                      <p:cBhvr>
                                        <p:cTn id="128" dur="1000" fill="hold"/>
                                        <p:tgtEl>
                                          <p:spTgt spid="173"/>
                                        </p:tgtEl>
                                        <p:attrNameLst>
                                          <p:attrName>ppt_h</p:attrName>
                                        </p:attrNameLst>
                                      </p:cBhvr>
                                      <p:tavLst>
                                        <p:tav tm="0">
                                          <p:val>
                                            <p:fltVal val="0"/>
                                          </p:val>
                                        </p:tav>
                                        <p:tav tm="100000">
                                          <p:val>
                                            <p:strVal val="#ppt_h"/>
                                          </p:val>
                                        </p:tav>
                                      </p:tavLst>
                                    </p:anim>
                                    <p:anim calcmode="lin" valueType="num">
                                      <p:cBhvr>
                                        <p:cTn id="129" dur="1000" fill="hold"/>
                                        <p:tgtEl>
                                          <p:spTgt spid="173"/>
                                        </p:tgtEl>
                                        <p:attrNameLst>
                                          <p:attrName>style.rotation</p:attrName>
                                        </p:attrNameLst>
                                      </p:cBhvr>
                                      <p:tavLst>
                                        <p:tav tm="0">
                                          <p:val>
                                            <p:fltVal val="90"/>
                                          </p:val>
                                        </p:tav>
                                        <p:tav tm="100000">
                                          <p:val>
                                            <p:fltVal val="0"/>
                                          </p:val>
                                        </p:tav>
                                      </p:tavLst>
                                    </p:anim>
                                    <p:animEffect transition="in" filter="fade">
                                      <p:cBhvr>
                                        <p:cTn id="130" dur="1000"/>
                                        <p:tgtEl>
                                          <p:spTgt spid="173"/>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174"/>
                                        </p:tgtEl>
                                        <p:attrNameLst>
                                          <p:attrName>style.visibility</p:attrName>
                                        </p:attrNameLst>
                                      </p:cBhvr>
                                      <p:to>
                                        <p:strVal val="visible"/>
                                      </p:to>
                                    </p:set>
                                    <p:anim calcmode="lin" valueType="num">
                                      <p:cBhvr>
                                        <p:cTn id="135" dur="1000" fill="hold"/>
                                        <p:tgtEl>
                                          <p:spTgt spid="174"/>
                                        </p:tgtEl>
                                        <p:attrNameLst>
                                          <p:attrName>ppt_w</p:attrName>
                                        </p:attrNameLst>
                                      </p:cBhvr>
                                      <p:tavLst>
                                        <p:tav tm="0">
                                          <p:val>
                                            <p:fltVal val="0"/>
                                          </p:val>
                                        </p:tav>
                                        <p:tav tm="100000">
                                          <p:val>
                                            <p:strVal val="#ppt_w"/>
                                          </p:val>
                                        </p:tav>
                                      </p:tavLst>
                                    </p:anim>
                                    <p:anim calcmode="lin" valueType="num">
                                      <p:cBhvr>
                                        <p:cTn id="136" dur="1000" fill="hold"/>
                                        <p:tgtEl>
                                          <p:spTgt spid="174"/>
                                        </p:tgtEl>
                                        <p:attrNameLst>
                                          <p:attrName>ppt_h</p:attrName>
                                        </p:attrNameLst>
                                      </p:cBhvr>
                                      <p:tavLst>
                                        <p:tav tm="0">
                                          <p:val>
                                            <p:fltVal val="0"/>
                                          </p:val>
                                        </p:tav>
                                        <p:tav tm="100000">
                                          <p:val>
                                            <p:strVal val="#ppt_h"/>
                                          </p:val>
                                        </p:tav>
                                      </p:tavLst>
                                    </p:anim>
                                    <p:anim calcmode="lin" valueType="num">
                                      <p:cBhvr>
                                        <p:cTn id="137" dur="1000" fill="hold"/>
                                        <p:tgtEl>
                                          <p:spTgt spid="174"/>
                                        </p:tgtEl>
                                        <p:attrNameLst>
                                          <p:attrName>style.rotation</p:attrName>
                                        </p:attrNameLst>
                                      </p:cBhvr>
                                      <p:tavLst>
                                        <p:tav tm="0">
                                          <p:val>
                                            <p:fltVal val="90"/>
                                          </p:val>
                                        </p:tav>
                                        <p:tav tm="100000">
                                          <p:val>
                                            <p:fltVal val="0"/>
                                          </p:val>
                                        </p:tav>
                                      </p:tavLst>
                                    </p:anim>
                                    <p:animEffect transition="in" filter="fade">
                                      <p:cBhvr>
                                        <p:cTn id="138" dur="1000"/>
                                        <p:tgtEl>
                                          <p:spTgt spid="174"/>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175"/>
                                        </p:tgtEl>
                                        <p:attrNameLst>
                                          <p:attrName>style.visibility</p:attrName>
                                        </p:attrNameLst>
                                      </p:cBhvr>
                                      <p:to>
                                        <p:strVal val="visible"/>
                                      </p:to>
                                    </p:set>
                                    <p:anim calcmode="lin" valueType="num">
                                      <p:cBhvr>
                                        <p:cTn id="143" dur="1000" fill="hold"/>
                                        <p:tgtEl>
                                          <p:spTgt spid="175"/>
                                        </p:tgtEl>
                                        <p:attrNameLst>
                                          <p:attrName>ppt_w</p:attrName>
                                        </p:attrNameLst>
                                      </p:cBhvr>
                                      <p:tavLst>
                                        <p:tav tm="0">
                                          <p:val>
                                            <p:fltVal val="0"/>
                                          </p:val>
                                        </p:tav>
                                        <p:tav tm="100000">
                                          <p:val>
                                            <p:strVal val="#ppt_w"/>
                                          </p:val>
                                        </p:tav>
                                      </p:tavLst>
                                    </p:anim>
                                    <p:anim calcmode="lin" valueType="num">
                                      <p:cBhvr>
                                        <p:cTn id="144" dur="1000" fill="hold"/>
                                        <p:tgtEl>
                                          <p:spTgt spid="175"/>
                                        </p:tgtEl>
                                        <p:attrNameLst>
                                          <p:attrName>ppt_h</p:attrName>
                                        </p:attrNameLst>
                                      </p:cBhvr>
                                      <p:tavLst>
                                        <p:tav tm="0">
                                          <p:val>
                                            <p:fltVal val="0"/>
                                          </p:val>
                                        </p:tav>
                                        <p:tav tm="100000">
                                          <p:val>
                                            <p:strVal val="#ppt_h"/>
                                          </p:val>
                                        </p:tav>
                                      </p:tavLst>
                                    </p:anim>
                                    <p:anim calcmode="lin" valueType="num">
                                      <p:cBhvr>
                                        <p:cTn id="145" dur="1000" fill="hold"/>
                                        <p:tgtEl>
                                          <p:spTgt spid="175"/>
                                        </p:tgtEl>
                                        <p:attrNameLst>
                                          <p:attrName>style.rotation</p:attrName>
                                        </p:attrNameLst>
                                      </p:cBhvr>
                                      <p:tavLst>
                                        <p:tav tm="0">
                                          <p:val>
                                            <p:fltVal val="90"/>
                                          </p:val>
                                        </p:tav>
                                        <p:tav tm="100000">
                                          <p:val>
                                            <p:fltVal val="0"/>
                                          </p:val>
                                        </p:tav>
                                      </p:tavLst>
                                    </p:anim>
                                    <p:animEffect transition="in" filter="fade">
                                      <p:cBhvr>
                                        <p:cTn id="146" dur="1000"/>
                                        <p:tgtEl>
                                          <p:spTgt spid="175"/>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176"/>
                                        </p:tgtEl>
                                        <p:attrNameLst>
                                          <p:attrName>style.visibility</p:attrName>
                                        </p:attrNameLst>
                                      </p:cBhvr>
                                      <p:to>
                                        <p:strVal val="visible"/>
                                      </p:to>
                                    </p:set>
                                    <p:anim calcmode="lin" valueType="num">
                                      <p:cBhvr>
                                        <p:cTn id="151" dur="1000" fill="hold"/>
                                        <p:tgtEl>
                                          <p:spTgt spid="176"/>
                                        </p:tgtEl>
                                        <p:attrNameLst>
                                          <p:attrName>ppt_w</p:attrName>
                                        </p:attrNameLst>
                                      </p:cBhvr>
                                      <p:tavLst>
                                        <p:tav tm="0">
                                          <p:val>
                                            <p:fltVal val="0"/>
                                          </p:val>
                                        </p:tav>
                                        <p:tav tm="100000">
                                          <p:val>
                                            <p:strVal val="#ppt_w"/>
                                          </p:val>
                                        </p:tav>
                                      </p:tavLst>
                                    </p:anim>
                                    <p:anim calcmode="lin" valueType="num">
                                      <p:cBhvr>
                                        <p:cTn id="152" dur="1000" fill="hold"/>
                                        <p:tgtEl>
                                          <p:spTgt spid="176"/>
                                        </p:tgtEl>
                                        <p:attrNameLst>
                                          <p:attrName>ppt_h</p:attrName>
                                        </p:attrNameLst>
                                      </p:cBhvr>
                                      <p:tavLst>
                                        <p:tav tm="0">
                                          <p:val>
                                            <p:fltVal val="0"/>
                                          </p:val>
                                        </p:tav>
                                        <p:tav tm="100000">
                                          <p:val>
                                            <p:strVal val="#ppt_h"/>
                                          </p:val>
                                        </p:tav>
                                      </p:tavLst>
                                    </p:anim>
                                    <p:anim calcmode="lin" valueType="num">
                                      <p:cBhvr>
                                        <p:cTn id="153" dur="1000" fill="hold"/>
                                        <p:tgtEl>
                                          <p:spTgt spid="176"/>
                                        </p:tgtEl>
                                        <p:attrNameLst>
                                          <p:attrName>style.rotation</p:attrName>
                                        </p:attrNameLst>
                                      </p:cBhvr>
                                      <p:tavLst>
                                        <p:tav tm="0">
                                          <p:val>
                                            <p:fltVal val="90"/>
                                          </p:val>
                                        </p:tav>
                                        <p:tav tm="100000">
                                          <p:val>
                                            <p:fltVal val="0"/>
                                          </p:val>
                                        </p:tav>
                                      </p:tavLst>
                                    </p:anim>
                                    <p:animEffect transition="in" filter="fade">
                                      <p:cBhvr>
                                        <p:cTn id="154" dur="1000"/>
                                        <p:tgtEl>
                                          <p:spTgt spid="176"/>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178"/>
                                        </p:tgtEl>
                                        <p:attrNameLst>
                                          <p:attrName>style.visibility</p:attrName>
                                        </p:attrNameLst>
                                      </p:cBhvr>
                                      <p:to>
                                        <p:strVal val="visible"/>
                                      </p:to>
                                    </p:set>
                                    <p:anim calcmode="lin" valueType="num">
                                      <p:cBhvr>
                                        <p:cTn id="159" dur="1000" fill="hold"/>
                                        <p:tgtEl>
                                          <p:spTgt spid="178"/>
                                        </p:tgtEl>
                                        <p:attrNameLst>
                                          <p:attrName>ppt_w</p:attrName>
                                        </p:attrNameLst>
                                      </p:cBhvr>
                                      <p:tavLst>
                                        <p:tav tm="0">
                                          <p:val>
                                            <p:fltVal val="0"/>
                                          </p:val>
                                        </p:tav>
                                        <p:tav tm="100000">
                                          <p:val>
                                            <p:strVal val="#ppt_w"/>
                                          </p:val>
                                        </p:tav>
                                      </p:tavLst>
                                    </p:anim>
                                    <p:anim calcmode="lin" valueType="num">
                                      <p:cBhvr>
                                        <p:cTn id="160" dur="1000" fill="hold"/>
                                        <p:tgtEl>
                                          <p:spTgt spid="178"/>
                                        </p:tgtEl>
                                        <p:attrNameLst>
                                          <p:attrName>ppt_h</p:attrName>
                                        </p:attrNameLst>
                                      </p:cBhvr>
                                      <p:tavLst>
                                        <p:tav tm="0">
                                          <p:val>
                                            <p:fltVal val="0"/>
                                          </p:val>
                                        </p:tav>
                                        <p:tav tm="100000">
                                          <p:val>
                                            <p:strVal val="#ppt_h"/>
                                          </p:val>
                                        </p:tav>
                                      </p:tavLst>
                                    </p:anim>
                                    <p:anim calcmode="lin" valueType="num">
                                      <p:cBhvr>
                                        <p:cTn id="161" dur="1000" fill="hold"/>
                                        <p:tgtEl>
                                          <p:spTgt spid="178"/>
                                        </p:tgtEl>
                                        <p:attrNameLst>
                                          <p:attrName>style.rotation</p:attrName>
                                        </p:attrNameLst>
                                      </p:cBhvr>
                                      <p:tavLst>
                                        <p:tav tm="0">
                                          <p:val>
                                            <p:fltVal val="90"/>
                                          </p:val>
                                        </p:tav>
                                        <p:tav tm="100000">
                                          <p:val>
                                            <p:fltVal val="0"/>
                                          </p:val>
                                        </p:tav>
                                      </p:tavLst>
                                    </p:anim>
                                    <p:animEffect transition="in" filter="fade">
                                      <p:cBhvr>
                                        <p:cTn id="162" dur="1000"/>
                                        <p:tgtEl>
                                          <p:spTgt spid="178"/>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179"/>
                                        </p:tgtEl>
                                        <p:attrNameLst>
                                          <p:attrName>style.visibility</p:attrName>
                                        </p:attrNameLst>
                                      </p:cBhvr>
                                      <p:to>
                                        <p:strVal val="visible"/>
                                      </p:to>
                                    </p:set>
                                    <p:anim calcmode="lin" valueType="num">
                                      <p:cBhvr>
                                        <p:cTn id="167" dur="1000" fill="hold"/>
                                        <p:tgtEl>
                                          <p:spTgt spid="179"/>
                                        </p:tgtEl>
                                        <p:attrNameLst>
                                          <p:attrName>ppt_w</p:attrName>
                                        </p:attrNameLst>
                                      </p:cBhvr>
                                      <p:tavLst>
                                        <p:tav tm="0">
                                          <p:val>
                                            <p:fltVal val="0"/>
                                          </p:val>
                                        </p:tav>
                                        <p:tav tm="100000">
                                          <p:val>
                                            <p:strVal val="#ppt_w"/>
                                          </p:val>
                                        </p:tav>
                                      </p:tavLst>
                                    </p:anim>
                                    <p:anim calcmode="lin" valueType="num">
                                      <p:cBhvr>
                                        <p:cTn id="168" dur="1000" fill="hold"/>
                                        <p:tgtEl>
                                          <p:spTgt spid="179"/>
                                        </p:tgtEl>
                                        <p:attrNameLst>
                                          <p:attrName>ppt_h</p:attrName>
                                        </p:attrNameLst>
                                      </p:cBhvr>
                                      <p:tavLst>
                                        <p:tav tm="0">
                                          <p:val>
                                            <p:fltVal val="0"/>
                                          </p:val>
                                        </p:tav>
                                        <p:tav tm="100000">
                                          <p:val>
                                            <p:strVal val="#ppt_h"/>
                                          </p:val>
                                        </p:tav>
                                      </p:tavLst>
                                    </p:anim>
                                    <p:anim calcmode="lin" valueType="num">
                                      <p:cBhvr>
                                        <p:cTn id="169" dur="1000" fill="hold"/>
                                        <p:tgtEl>
                                          <p:spTgt spid="179"/>
                                        </p:tgtEl>
                                        <p:attrNameLst>
                                          <p:attrName>style.rotation</p:attrName>
                                        </p:attrNameLst>
                                      </p:cBhvr>
                                      <p:tavLst>
                                        <p:tav tm="0">
                                          <p:val>
                                            <p:fltVal val="90"/>
                                          </p:val>
                                        </p:tav>
                                        <p:tav tm="100000">
                                          <p:val>
                                            <p:fltVal val="0"/>
                                          </p:val>
                                        </p:tav>
                                      </p:tavLst>
                                    </p:anim>
                                    <p:animEffect transition="in" filter="fade">
                                      <p:cBhvr>
                                        <p:cTn id="170"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8" grpId="0"/>
      <p:bldP spid="159" grpId="0"/>
      <p:bldP spid="160" grpId="0"/>
      <p:bldP spid="161"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8" grpId="0"/>
      <p:bldP spid="1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59" y="80219"/>
            <a:ext cx="11864055" cy="999401"/>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4400" b="1" dirty="0">
                <a:solidFill>
                  <a:srgbClr val="FF0000"/>
                </a:solidFill>
                <a:latin typeface="Arial" panose="020B0604020202020204" pitchFamily="34" charset="0"/>
                <a:cs typeface="Arial" panose="020B0604020202020204" pitchFamily="34" charset="0"/>
              </a:rPr>
              <a:t>The Perspective of a Yogi</a:t>
            </a:r>
            <a:endParaRPr lang="en-IN" sz="6600" dirty="0">
              <a:solidFill>
                <a:srgbClr val="FF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F0A82E2-089A-454D-8576-7848369EFA80}"/>
              </a:ext>
            </a:extLst>
          </p:cNvPr>
          <p:cNvSpPr/>
          <p:nvPr/>
        </p:nvSpPr>
        <p:spPr>
          <a:xfrm>
            <a:off x="2396358" y="1409592"/>
            <a:ext cx="799837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pPr algn="ctr"/>
            <a:r>
              <a:rPr lang="en-IN" sz="3600" b="1" dirty="0">
                <a:solidFill>
                  <a:srgbClr val="0070C0"/>
                </a:solidFill>
                <a:latin typeface="Arial" panose="020B0604020202020204" pitchFamily="34" charset="0"/>
                <a:cs typeface="Arial" panose="020B0604020202020204" pitchFamily="34" charset="0"/>
              </a:rPr>
              <a:t>Performing Actions as a ‘</a:t>
            </a:r>
            <a:r>
              <a:rPr lang="en-IN" sz="3600" b="1" dirty="0" err="1">
                <a:solidFill>
                  <a:srgbClr val="0070C0"/>
                </a:solidFill>
                <a:latin typeface="Arial" panose="020B0604020202020204" pitchFamily="34" charset="0"/>
                <a:cs typeface="Arial" panose="020B0604020202020204" pitchFamily="34" charset="0"/>
              </a:rPr>
              <a:t>Nimitta</a:t>
            </a:r>
            <a:r>
              <a:rPr lang="en-IN" sz="3600" b="1" dirty="0">
                <a:solidFill>
                  <a:srgbClr val="0070C0"/>
                </a:solidFill>
                <a:latin typeface="Arial" panose="020B0604020202020204" pitchFamily="34" charset="0"/>
                <a:cs typeface="Arial" panose="020B0604020202020204" pitchFamily="34" charset="0"/>
              </a:rPr>
              <a:t>’</a:t>
            </a:r>
            <a:endParaRPr lang="en-US" sz="3600" b="1" dirty="0">
              <a:solidFill>
                <a:srgbClr val="0070C0"/>
              </a:solidFill>
              <a:latin typeface="Kruti Dev 011" panose="00000700000000000000" pitchFamily="2" charset="0"/>
            </a:endParaRPr>
          </a:p>
          <a:p>
            <a:pPr algn="l"/>
            <a:endParaRPr lang="en-IN" sz="4000" dirty="0">
              <a:latin typeface="Kruti Dev 011" panose="00000700000000000000" pitchFamily="2" charset="0"/>
            </a:endParaRPr>
          </a:p>
        </p:txBody>
      </p:sp>
      <p:graphicFrame>
        <p:nvGraphicFramePr>
          <p:cNvPr id="11" name="Diagram 10">
            <a:extLst>
              <a:ext uri="{FF2B5EF4-FFF2-40B4-BE49-F238E27FC236}">
                <a16:creationId xmlns:a16="http://schemas.microsoft.com/office/drawing/2014/main" id="{6DF66E1B-40BB-48A7-9140-C83BBCB77EB0}"/>
              </a:ext>
            </a:extLst>
          </p:cNvPr>
          <p:cNvGraphicFramePr/>
          <p:nvPr>
            <p:extLst>
              <p:ext uri="{D42A27DB-BD31-4B8C-83A1-F6EECF244321}">
                <p14:modId xmlns:p14="http://schemas.microsoft.com/office/powerpoint/2010/main" val="1805374780"/>
              </p:ext>
            </p:extLst>
          </p:nvPr>
        </p:nvGraphicFramePr>
        <p:xfrm>
          <a:off x="654044" y="2412770"/>
          <a:ext cx="11340566" cy="406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2C21E20-52F5-4C5E-AF8B-B327394EB2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4333" y="1544469"/>
            <a:ext cx="962025" cy="733425"/>
          </a:xfrm>
          <a:prstGeom prst="rect">
            <a:avLst/>
          </a:prstGeom>
        </p:spPr>
      </p:pic>
      <p:pic>
        <p:nvPicPr>
          <p:cNvPr id="6" name="Picture 5">
            <a:extLst>
              <a:ext uri="{FF2B5EF4-FFF2-40B4-BE49-F238E27FC236}">
                <a16:creationId xmlns:a16="http://schemas.microsoft.com/office/drawing/2014/main" id="{98C4C09E-7959-489F-BB99-9B621D6E3D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4730" y="1544470"/>
            <a:ext cx="962025" cy="733425"/>
          </a:xfrm>
          <a:prstGeom prst="rect">
            <a:avLst/>
          </a:prstGeom>
        </p:spPr>
      </p:pic>
    </p:spTree>
    <p:extLst>
      <p:ext uri="{BB962C8B-B14F-4D97-AF65-F5344CB8AC3E}">
        <p14:creationId xmlns:p14="http://schemas.microsoft.com/office/powerpoint/2010/main" val="387171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59" y="80219"/>
            <a:ext cx="11864055" cy="999401"/>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4400" b="1" dirty="0">
                <a:solidFill>
                  <a:srgbClr val="FF0000"/>
                </a:solidFill>
                <a:latin typeface="Arial" panose="020B0604020202020204" pitchFamily="34" charset="0"/>
                <a:cs typeface="Arial" panose="020B0604020202020204" pitchFamily="34" charset="0"/>
              </a:rPr>
              <a:t>The Motivation of a Yogi</a:t>
            </a:r>
            <a:endParaRPr lang="en-IN" sz="6600" dirty="0">
              <a:solidFill>
                <a:srgbClr val="FF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F0A82E2-089A-454D-8576-7848369EFA80}"/>
              </a:ext>
            </a:extLst>
          </p:cNvPr>
          <p:cNvSpPr/>
          <p:nvPr/>
        </p:nvSpPr>
        <p:spPr>
          <a:xfrm>
            <a:off x="2396358" y="1409592"/>
            <a:ext cx="799837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Kruti Dev 011" panose="00000700000000000000" pitchFamily="2" charset="0"/>
              </a:rPr>
              <a:t>  </a:t>
            </a:r>
          </a:p>
          <a:p>
            <a:pPr algn="ctr"/>
            <a:r>
              <a:rPr lang="en-IN" sz="3600" b="1" dirty="0">
                <a:solidFill>
                  <a:srgbClr val="0070C0"/>
                </a:solidFill>
                <a:latin typeface="Arial" panose="020B0604020202020204" pitchFamily="34" charset="0"/>
                <a:cs typeface="Arial" panose="020B0604020202020204" pitchFamily="34" charset="0"/>
              </a:rPr>
              <a:t>Service to the God</a:t>
            </a:r>
            <a:endParaRPr lang="en-US" sz="3600" b="1" dirty="0">
              <a:solidFill>
                <a:srgbClr val="0070C0"/>
              </a:solidFill>
              <a:latin typeface="Kruti Dev 011" panose="00000700000000000000" pitchFamily="2" charset="0"/>
            </a:endParaRPr>
          </a:p>
          <a:p>
            <a:pPr algn="l"/>
            <a:endParaRPr lang="en-IN" sz="4000" dirty="0">
              <a:latin typeface="Kruti Dev 011" panose="00000700000000000000" pitchFamily="2" charset="0"/>
            </a:endParaRPr>
          </a:p>
        </p:txBody>
      </p:sp>
      <p:graphicFrame>
        <p:nvGraphicFramePr>
          <p:cNvPr id="11" name="Diagram 10">
            <a:extLst>
              <a:ext uri="{FF2B5EF4-FFF2-40B4-BE49-F238E27FC236}">
                <a16:creationId xmlns:a16="http://schemas.microsoft.com/office/drawing/2014/main" id="{6DF66E1B-40BB-48A7-9140-C83BBCB77EB0}"/>
              </a:ext>
            </a:extLst>
          </p:cNvPr>
          <p:cNvGraphicFramePr/>
          <p:nvPr/>
        </p:nvGraphicFramePr>
        <p:xfrm>
          <a:off x="1674107" y="2877618"/>
          <a:ext cx="10334279" cy="36495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a:extLst>
              <a:ext uri="{FF2B5EF4-FFF2-40B4-BE49-F238E27FC236}">
                <a16:creationId xmlns:a16="http://schemas.microsoft.com/office/drawing/2014/main" id="{F2C21E20-52F5-4C5E-AF8B-B327394EB2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4333" y="1544469"/>
            <a:ext cx="962025" cy="733425"/>
          </a:xfrm>
          <a:prstGeom prst="rect">
            <a:avLst/>
          </a:prstGeom>
        </p:spPr>
      </p:pic>
      <p:pic>
        <p:nvPicPr>
          <p:cNvPr id="6" name="Picture 5">
            <a:extLst>
              <a:ext uri="{FF2B5EF4-FFF2-40B4-BE49-F238E27FC236}">
                <a16:creationId xmlns:a16="http://schemas.microsoft.com/office/drawing/2014/main" id="{98C4C09E-7959-489F-BB99-9B621D6E3D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94730" y="1544470"/>
            <a:ext cx="962025" cy="733425"/>
          </a:xfrm>
          <a:prstGeom prst="rect">
            <a:avLst/>
          </a:prstGeom>
        </p:spPr>
      </p:pic>
      <p:pic>
        <p:nvPicPr>
          <p:cNvPr id="8" name="WhatsApp Audio 2024-03-15 at 11 (mp3cut.ne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991366" y="6249748"/>
            <a:ext cx="665922" cy="554854"/>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7429110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4879" y="160359"/>
            <a:ext cx="9039275" cy="851338"/>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SUMMARY</a:t>
            </a:r>
            <a:br>
              <a:rPr lang="hi-IN" sz="3600" b="1" dirty="0">
                <a:solidFill>
                  <a:srgbClr val="FF0000"/>
                </a:solidFill>
                <a:latin typeface="Kruti Dev 011" panose="00000700000000000000" pitchFamily="2" charset="0"/>
              </a:rPr>
            </a:br>
            <a:r>
              <a:rPr lang="en-IN" sz="4400" b="1" dirty="0">
                <a:solidFill>
                  <a:srgbClr val="FF0000"/>
                </a:solidFill>
                <a:latin typeface="Arial" panose="020B0604020202020204" pitchFamily="34" charset="0"/>
                <a:cs typeface="Arial" panose="020B0604020202020204" pitchFamily="34" charset="0"/>
              </a:rPr>
              <a:t>The Four Step Process</a:t>
            </a:r>
            <a:endParaRPr lang="en-IN" sz="4400" b="1" dirty="0">
              <a:solidFill>
                <a:srgbClr val="FF0000"/>
              </a:solidFill>
              <a:latin typeface="Kruti Dev 011" panose="00000700000000000000" pitchFamily="2" charset="0"/>
            </a:endParaRPr>
          </a:p>
        </p:txBody>
      </p:sp>
      <p:sp>
        <p:nvSpPr>
          <p:cNvPr id="5" name="Rectangle: Rounded Corners 4">
            <a:extLst>
              <a:ext uri="{FF2B5EF4-FFF2-40B4-BE49-F238E27FC236}">
                <a16:creationId xmlns:a16="http://schemas.microsoft.com/office/drawing/2014/main" id="{AA43D352-5FA8-449A-A53A-E960FD2458FC}"/>
              </a:ext>
            </a:extLst>
          </p:cNvPr>
          <p:cNvSpPr/>
          <p:nvPr/>
        </p:nvSpPr>
        <p:spPr>
          <a:xfrm>
            <a:off x="3229563" y="1917890"/>
            <a:ext cx="7974592"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70C0"/>
                </a:solidFill>
                <a:latin typeface="Arial" panose="020B0604020202020204" pitchFamily="34" charset="0"/>
                <a:cs typeface="Arial" panose="020B0604020202020204" pitchFamily="34" charset="0"/>
              </a:rPr>
              <a:t>It is not my problem</a:t>
            </a:r>
            <a:endParaRPr lang="en-IN" sz="40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0E2E31B-7D27-4574-B77A-10BA9EDE96D7}"/>
              </a:ext>
            </a:extLst>
          </p:cNvPr>
          <p:cNvSpPr/>
          <p:nvPr/>
        </p:nvSpPr>
        <p:spPr>
          <a:xfrm>
            <a:off x="3229562" y="2983414"/>
            <a:ext cx="8718598"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70C0"/>
                </a:solidFill>
                <a:latin typeface="Arial" panose="020B0604020202020204" pitchFamily="34" charset="0"/>
                <a:cs typeface="Arial" panose="020B0604020202020204" pitchFamily="34" charset="0"/>
              </a:rPr>
              <a:t>What action needs to be taken</a:t>
            </a:r>
            <a:endParaRPr lang="en-IN" sz="40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0896C18C-D18A-4F16-8CAE-7DB6222F0629}"/>
              </a:ext>
            </a:extLst>
          </p:cNvPr>
          <p:cNvSpPr/>
          <p:nvPr/>
        </p:nvSpPr>
        <p:spPr>
          <a:xfrm>
            <a:off x="3229562" y="4059016"/>
            <a:ext cx="8962438"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70C0"/>
                </a:solidFill>
                <a:latin typeface="Arial" panose="020B0604020202020204" pitchFamily="34" charset="0"/>
                <a:cs typeface="Arial" panose="020B0604020202020204" pitchFamily="34" charset="0"/>
              </a:rPr>
              <a:t>Action with a </a:t>
            </a:r>
            <a:r>
              <a:rPr lang="en-US" sz="4000" b="1" dirty="0" err="1">
                <a:solidFill>
                  <a:srgbClr val="0070C0"/>
                </a:solidFill>
                <a:latin typeface="Arial" panose="020B0604020202020204" pitchFamily="34" charset="0"/>
                <a:cs typeface="Arial" panose="020B0604020202020204" pitchFamily="34" charset="0"/>
              </a:rPr>
              <a:t>Yaugik</a:t>
            </a:r>
            <a:r>
              <a:rPr lang="en-US" sz="4000" b="1" dirty="0">
                <a:solidFill>
                  <a:srgbClr val="0070C0"/>
                </a:solidFill>
                <a:latin typeface="Arial" panose="020B0604020202020204" pitchFamily="34" charset="0"/>
                <a:cs typeface="Arial" panose="020B0604020202020204" pitchFamily="34" charset="0"/>
              </a:rPr>
              <a:t> perspective</a:t>
            </a:r>
            <a:endParaRPr lang="en-IN" sz="40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F1146AC-920B-4E49-8508-9E23EF62FA22}"/>
              </a:ext>
            </a:extLst>
          </p:cNvPr>
          <p:cNvSpPr/>
          <p:nvPr/>
        </p:nvSpPr>
        <p:spPr>
          <a:xfrm>
            <a:off x="2807773" y="5104653"/>
            <a:ext cx="8396381" cy="1003178"/>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Detachment from the outcome</a:t>
            </a:r>
            <a:endParaRPr lang="en-IN" sz="28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ECA43C3-2E6A-4794-B345-8CA0F4D65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537" y="2024200"/>
            <a:ext cx="962025" cy="733425"/>
          </a:xfrm>
          <a:prstGeom prst="rect">
            <a:avLst/>
          </a:prstGeom>
        </p:spPr>
      </p:pic>
      <p:pic>
        <p:nvPicPr>
          <p:cNvPr id="10" name="Picture 9">
            <a:extLst>
              <a:ext uri="{FF2B5EF4-FFF2-40B4-BE49-F238E27FC236}">
                <a16:creationId xmlns:a16="http://schemas.microsoft.com/office/drawing/2014/main" id="{33680600-5B08-47E9-9A4A-E562D2B3C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537" y="3086233"/>
            <a:ext cx="963167" cy="733424"/>
          </a:xfrm>
          <a:prstGeom prst="rect">
            <a:avLst/>
          </a:prstGeom>
        </p:spPr>
      </p:pic>
      <p:pic>
        <p:nvPicPr>
          <p:cNvPr id="16" name="Picture 15">
            <a:extLst>
              <a:ext uri="{FF2B5EF4-FFF2-40B4-BE49-F238E27FC236}">
                <a16:creationId xmlns:a16="http://schemas.microsoft.com/office/drawing/2014/main" id="{6E154AC7-10C0-49E1-83AA-B41497F1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537" y="4134182"/>
            <a:ext cx="962025" cy="733425"/>
          </a:xfrm>
          <a:prstGeom prst="rect">
            <a:avLst/>
          </a:prstGeom>
        </p:spPr>
      </p:pic>
      <p:pic>
        <p:nvPicPr>
          <p:cNvPr id="20" name="Picture 19">
            <a:extLst>
              <a:ext uri="{FF2B5EF4-FFF2-40B4-BE49-F238E27FC236}">
                <a16:creationId xmlns:a16="http://schemas.microsoft.com/office/drawing/2014/main" id="{C68394E8-D27B-4001-9718-630B44B4A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7537" y="5236979"/>
            <a:ext cx="962025" cy="733425"/>
          </a:xfrm>
          <a:prstGeom prst="rect">
            <a:avLst/>
          </a:prstGeom>
        </p:spPr>
      </p:pic>
    </p:spTree>
    <p:extLst>
      <p:ext uri="{BB962C8B-B14F-4D97-AF65-F5344CB8AC3E}">
        <p14:creationId xmlns:p14="http://schemas.microsoft.com/office/powerpoint/2010/main" val="345217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DB905-A4DD-0041-6BFF-B72A88AAA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FDFBA-A3F3-7794-F4DC-65901EC5ADAF}"/>
              </a:ext>
            </a:extLst>
          </p:cNvPr>
          <p:cNvSpPr>
            <a:spLocks noGrp="1"/>
          </p:cNvSpPr>
          <p:nvPr>
            <p:ph type="title"/>
          </p:nvPr>
        </p:nvSpPr>
        <p:spPr>
          <a:xfrm>
            <a:off x="2338748" y="548235"/>
            <a:ext cx="9853252" cy="985744"/>
          </a:xfrm>
          <a:noFill/>
          <a:ln>
            <a:noFill/>
          </a:ln>
          <a:effectLst>
            <a:outerShdw blurRad="190500" dist="228600" dir="2700000" algn="ctr">
              <a:srgbClr val="000000">
                <a:alpha val="30000"/>
              </a:srgbClr>
            </a:outerShdw>
          </a:effectLst>
        </p:spPr>
        <p:txBody>
          <a:bodyPr>
            <a:normAutofit/>
          </a:bodyPr>
          <a:lstStyle/>
          <a:p>
            <a:pPr algn="ctr"/>
            <a:r>
              <a:rPr lang="en-US" sz="5200" b="1" dirty="0">
                <a:solidFill>
                  <a:srgbClr val="FF0000"/>
                </a:solidFill>
                <a:latin typeface="Arial" panose="020B0604020202020204" pitchFamily="34" charset="0"/>
                <a:ea typeface="+mn-ea"/>
                <a:cs typeface="Arial" panose="020B0604020202020204" pitchFamily="34" charset="0"/>
              </a:rPr>
              <a:t>The Nature of Life</a:t>
            </a:r>
            <a:endParaRPr lang="en-IN" sz="5200" b="1" dirty="0">
              <a:solidFill>
                <a:srgbClr val="FF0000"/>
              </a:solidFill>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0350B9A2-5C3C-D57A-6C96-AD2AA1612757}"/>
              </a:ext>
            </a:extLst>
          </p:cNvPr>
          <p:cNvSpPr/>
          <p:nvPr/>
        </p:nvSpPr>
        <p:spPr>
          <a:xfrm>
            <a:off x="3880278" y="1643006"/>
            <a:ext cx="8581688" cy="88450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dirty="0">
              <a:solidFill>
                <a:schemeClr val="bg1"/>
              </a:solidFill>
              <a:latin typeface="Kruti Dev 011" panose="00000700000000000000" pitchFamily="2" charset="0"/>
            </a:endParaRPr>
          </a:p>
          <a:p>
            <a:pPr algn="ctr"/>
            <a:endParaRPr lang="en-IN" sz="2800" b="1" dirty="0">
              <a:solidFill>
                <a:schemeClr val="bg1"/>
              </a:solidFill>
              <a:latin typeface="Kruti Dev 011" panose="00000700000000000000" pitchFamily="2" charset="0"/>
            </a:endParaRPr>
          </a:p>
          <a:p>
            <a:pPr algn="ctr"/>
            <a:endParaRPr lang="en-IN" sz="2800" b="1" dirty="0">
              <a:solidFill>
                <a:schemeClr val="bg1"/>
              </a:solidFill>
              <a:latin typeface="Arial" panose="020B0604020202020204" pitchFamily="34" charset="0"/>
              <a:cs typeface="Arial" panose="020B0604020202020204" pitchFamily="34" charset="0"/>
            </a:endParaRPr>
          </a:p>
          <a:p>
            <a:pPr algn="ctr"/>
            <a:r>
              <a:rPr lang="en-IN" sz="4000" b="1" dirty="0">
                <a:solidFill>
                  <a:srgbClr val="0070C0"/>
                </a:solidFill>
                <a:latin typeface="Arial" panose="020B0604020202020204" pitchFamily="34" charset="0"/>
                <a:cs typeface="Arial" panose="020B0604020202020204" pitchFamily="34" charset="0"/>
              </a:rPr>
              <a:t>Opportunity</a:t>
            </a:r>
            <a:r>
              <a:rPr lang="en-IN" sz="2800" b="1" dirty="0">
                <a:solidFill>
                  <a:srgbClr val="0070C0"/>
                </a:solidFill>
                <a:latin typeface="Arial" panose="020B0604020202020204" pitchFamily="34" charset="0"/>
                <a:cs typeface="Arial" panose="020B0604020202020204" pitchFamily="34" charset="0"/>
              </a:rPr>
              <a:t> to Perform Actions (Karma)</a:t>
            </a:r>
            <a:endParaRPr lang="en-IN" sz="2800" b="1" dirty="0">
              <a:solidFill>
                <a:schemeClr val="bg1"/>
              </a:solidFill>
              <a:latin typeface="Kruti Dev 011" panose="00000700000000000000" pitchFamily="2" charset="0"/>
            </a:endParaRPr>
          </a:p>
          <a:p>
            <a:pPr algn="ctr"/>
            <a:br>
              <a:rPr lang="en-IN" sz="2800" b="1" dirty="0">
                <a:solidFill>
                  <a:schemeClr val="bg1"/>
                </a:solidFill>
                <a:latin typeface="Kruti Dev 011" panose="00000700000000000000" pitchFamily="2" charset="0"/>
              </a:rPr>
            </a:br>
            <a:endParaRPr lang="en-IN" sz="2800" b="1" dirty="0">
              <a:solidFill>
                <a:schemeClr val="bg1"/>
              </a:solidFill>
              <a:latin typeface="Kruti Dev 011" panose="00000700000000000000" pitchFamily="2" charset="0"/>
            </a:endParaRPr>
          </a:p>
        </p:txBody>
      </p:sp>
      <p:sp>
        <p:nvSpPr>
          <p:cNvPr id="11" name="Rectangle: Rounded Corners 10">
            <a:extLst>
              <a:ext uri="{FF2B5EF4-FFF2-40B4-BE49-F238E27FC236}">
                <a16:creationId xmlns:a16="http://schemas.microsoft.com/office/drawing/2014/main" id="{ED5865E8-9937-65BA-4876-718B586E4B50}"/>
              </a:ext>
            </a:extLst>
          </p:cNvPr>
          <p:cNvSpPr/>
          <p:nvPr/>
        </p:nvSpPr>
        <p:spPr>
          <a:xfrm>
            <a:off x="2827274" y="3136301"/>
            <a:ext cx="9286181" cy="136603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70C0"/>
              </a:solidFill>
              <a:latin typeface="Arial" panose="020B0604020202020204" pitchFamily="34" charset="0"/>
              <a:cs typeface="Arial" panose="020B0604020202020204" pitchFamily="34" charset="0"/>
            </a:endParaRPr>
          </a:p>
          <a:p>
            <a:pPr algn="ctr"/>
            <a:endParaRPr lang="en-US" sz="2800" b="1" dirty="0">
              <a:solidFill>
                <a:srgbClr val="0070C0"/>
              </a:solidFill>
              <a:latin typeface="Arial" panose="020B0604020202020204" pitchFamily="34" charset="0"/>
              <a:cs typeface="Arial" panose="020B0604020202020204" pitchFamily="34" charset="0"/>
            </a:endParaRPr>
          </a:p>
          <a:p>
            <a:pPr algn="ctr"/>
            <a:endParaRPr lang="en-US" sz="2800" b="1" dirty="0">
              <a:solidFill>
                <a:srgbClr val="0070C0"/>
              </a:solidFill>
              <a:latin typeface="Arial" panose="020B0604020202020204" pitchFamily="34" charset="0"/>
              <a:cs typeface="Arial" panose="020B0604020202020204" pitchFamily="34" charset="0"/>
            </a:endParaRPr>
          </a:p>
          <a:p>
            <a:pPr algn="ctr"/>
            <a:r>
              <a:rPr lang="en-US" sz="4000" b="1" dirty="0">
                <a:solidFill>
                  <a:srgbClr val="0070C0"/>
                </a:solidFill>
                <a:latin typeface="Arial" panose="020B0604020202020204" pitchFamily="34" charset="0"/>
                <a:cs typeface="Arial" panose="020B0604020202020204" pitchFamily="34" charset="0"/>
              </a:rPr>
              <a:t>Obstacles</a:t>
            </a:r>
            <a:r>
              <a:rPr lang="en-US" sz="2800" b="1" dirty="0">
                <a:solidFill>
                  <a:srgbClr val="0070C0"/>
                </a:solidFill>
                <a:latin typeface="Arial" panose="020B0604020202020204" pitchFamily="34" charset="0"/>
                <a:cs typeface="Arial" panose="020B0604020202020204" pitchFamily="34" charset="0"/>
              </a:rPr>
              <a:t> in Actions (Problems)</a:t>
            </a:r>
          </a:p>
          <a:p>
            <a:pPr algn="ctr"/>
            <a:endParaRPr lang="en-US" sz="2800" b="1" dirty="0">
              <a:solidFill>
                <a:srgbClr val="0070C0"/>
              </a:solidFill>
              <a:latin typeface="Arial" panose="020B0604020202020204" pitchFamily="34" charset="0"/>
              <a:cs typeface="Arial" panose="020B0604020202020204" pitchFamily="34" charset="0"/>
            </a:endParaRPr>
          </a:p>
          <a:p>
            <a:pPr algn="ctr"/>
            <a:endParaRPr lang="en-IN" sz="2800" b="1" dirty="0">
              <a:solidFill>
                <a:srgbClr val="0070C0"/>
              </a:solidFill>
              <a:latin typeface="Kruti Dev 011" panose="00000700000000000000" pitchFamily="2" charset="0"/>
            </a:endParaRPr>
          </a:p>
        </p:txBody>
      </p:sp>
      <p:pic>
        <p:nvPicPr>
          <p:cNvPr id="17" name="Picture 16">
            <a:extLst>
              <a:ext uri="{FF2B5EF4-FFF2-40B4-BE49-F238E27FC236}">
                <a16:creationId xmlns:a16="http://schemas.microsoft.com/office/drawing/2014/main" id="{7F6B4E96-8BAE-B562-4E94-A51CB13B9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7274" y="1893702"/>
            <a:ext cx="992044" cy="734787"/>
          </a:xfrm>
          <a:prstGeom prst="rect">
            <a:avLst/>
          </a:prstGeom>
        </p:spPr>
      </p:pic>
      <p:pic>
        <p:nvPicPr>
          <p:cNvPr id="19" name="Picture 18">
            <a:extLst>
              <a:ext uri="{FF2B5EF4-FFF2-40B4-BE49-F238E27FC236}">
                <a16:creationId xmlns:a16="http://schemas.microsoft.com/office/drawing/2014/main" id="{8C9716A8-DAAE-FA6D-9F8B-90125785F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234" y="3672648"/>
            <a:ext cx="992044" cy="734787"/>
          </a:xfrm>
          <a:prstGeom prst="rect">
            <a:avLst/>
          </a:prstGeom>
        </p:spPr>
      </p:pic>
      <p:sp>
        <p:nvSpPr>
          <p:cNvPr id="5" name="TextBox 4">
            <a:extLst>
              <a:ext uri="{FF2B5EF4-FFF2-40B4-BE49-F238E27FC236}">
                <a16:creationId xmlns:a16="http://schemas.microsoft.com/office/drawing/2014/main" id="{74AA1C22-6BCF-0ED3-90BD-5BE1F2969C81}"/>
              </a:ext>
            </a:extLst>
          </p:cNvPr>
          <p:cNvSpPr txBox="1"/>
          <p:nvPr/>
        </p:nvSpPr>
        <p:spPr>
          <a:xfrm>
            <a:off x="2142309" y="5400962"/>
            <a:ext cx="10049691" cy="769441"/>
          </a:xfrm>
          <a:prstGeom prst="rect">
            <a:avLst/>
          </a:prstGeom>
          <a:noFill/>
        </p:spPr>
        <p:txBody>
          <a:bodyPr wrap="square" rtlCol="0">
            <a:spAutoFit/>
          </a:bodyPr>
          <a:lstStyle/>
          <a:p>
            <a:pPr algn="ctr"/>
            <a:r>
              <a:rPr lang="en-US" sz="4400" b="1" dirty="0">
                <a:solidFill>
                  <a:srgbClr val="0070C0"/>
                </a:solidFill>
                <a:latin typeface="Arial" panose="020B0604020202020204" pitchFamily="34" charset="0"/>
                <a:cs typeface="Arial" panose="020B0604020202020204" pitchFamily="34" charset="0"/>
              </a:rPr>
              <a:t>Consequences</a:t>
            </a:r>
            <a:r>
              <a:rPr lang="en-US" sz="4000" b="1" dirty="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of Actions</a:t>
            </a:r>
          </a:p>
        </p:txBody>
      </p:sp>
      <p:pic>
        <p:nvPicPr>
          <p:cNvPr id="10" name="Picture 9">
            <a:extLst>
              <a:ext uri="{FF2B5EF4-FFF2-40B4-BE49-F238E27FC236}">
                <a16:creationId xmlns:a16="http://schemas.microsoft.com/office/drawing/2014/main" id="{D3A0876C-A8BC-5C58-2AD0-B6579B86E354}"/>
              </a:ext>
            </a:extLst>
          </p:cNvPr>
          <p:cNvPicPr>
            <a:picLocks noChangeAspect="1"/>
          </p:cNvPicPr>
          <p:nvPr/>
        </p:nvPicPr>
        <p:blipFill>
          <a:blip r:embed="rId7"/>
          <a:stretch>
            <a:fillRect/>
          </a:stretch>
        </p:blipFill>
        <p:spPr>
          <a:xfrm>
            <a:off x="2827274" y="5451594"/>
            <a:ext cx="975445" cy="768163"/>
          </a:xfrm>
          <a:prstGeom prst="rect">
            <a:avLst/>
          </a:prstGeom>
        </p:spPr>
      </p:pic>
      <p:pic>
        <p:nvPicPr>
          <p:cNvPr id="12" name="WhatsApp Audio 2024-03-15 at 11 (mp3cut.net)">
            <a:hlinkClick r:id="" action="ppaction://media"/>
            <a:extLst>
              <a:ext uri="{FF2B5EF4-FFF2-40B4-BE49-F238E27FC236}">
                <a16:creationId xmlns:a16="http://schemas.microsoft.com/office/drawing/2014/main" id="{B6453318-B314-4595-38F8-8E1B494A30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25052" y="6144755"/>
            <a:ext cx="764198" cy="564553"/>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09278551"/>
      </p:ext>
    </p:extLst>
  </p:cSld>
  <p:clrMapOvr>
    <a:masterClrMapping/>
  </p:clrMapOvr>
  <p:timing>
    <p:tnLst>
      <p:par>
        <p:cTn id="1" dur="indefinite" restart="never" nodeType="tmRoot">
          <p:childTnLst>
            <p:audio>
              <p:cMediaNode vol="80000" mute="1">
                <p:cTn id="2" fill="hold" display="0">
                  <p:stCondLst>
                    <p:cond delay="indefinite"/>
                  </p:stCondLst>
                  <p:endCondLst>
                    <p:cond evt="onStopAudio" delay="0">
                      <p:tgtEl>
                        <p:sldTgt/>
                      </p:tgtEl>
                    </p:cond>
                  </p:endCondLst>
                </p:cTn>
                <p:tgtEl>
                  <p:spTgt spid="1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FE6DB2-D3CF-42A8-A0B2-5EA457E95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8" y="4043190"/>
            <a:ext cx="3962400" cy="2667000"/>
          </a:xfrm>
          <a:prstGeom prst="rect">
            <a:avLst/>
          </a:prstGeom>
        </p:spPr>
      </p:pic>
      <p:grpSp>
        <p:nvGrpSpPr>
          <p:cNvPr id="5" name="Group 4"/>
          <p:cNvGrpSpPr/>
          <p:nvPr/>
        </p:nvGrpSpPr>
        <p:grpSpPr>
          <a:xfrm>
            <a:off x="2753137" y="2062886"/>
            <a:ext cx="6548846" cy="1420715"/>
            <a:chOff x="82803" y="1016681"/>
            <a:chExt cx="3979799" cy="1420715"/>
          </a:xfrm>
          <a:scene3d>
            <a:camera prst="orthographicFront">
              <a:rot lat="0" lon="0" rev="0"/>
            </a:camera>
            <a:lightRig rig="glow" dir="t">
              <a:rot lat="0" lon="0" rev="4800000"/>
            </a:lightRig>
          </a:scene3d>
        </p:grpSpPr>
        <p:sp>
          <p:nvSpPr>
            <p:cNvPr id="7" name="Round Same Side Corner Rectangle 6"/>
            <p:cNvSpPr/>
            <p:nvPr/>
          </p:nvSpPr>
          <p:spPr>
            <a:xfrm rot="5400000">
              <a:off x="1362346" y="-262861"/>
              <a:ext cx="1420714" cy="3979799"/>
            </a:xfrm>
            <a:prstGeom prst="round2SameRect">
              <a:avLst/>
            </a:prstGeom>
            <a:solidFill>
              <a:schemeClr val="accent2">
                <a:lumMod val="20000"/>
                <a:lumOff val="80000"/>
              </a:schemeClr>
            </a:solidFill>
            <a:ln w="19050" cap="rnd" cmpd="sng" algn="ctr">
              <a:noFill/>
              <a:prstDash val="solid"/>
            </a:ln>
            <a:effectLst>
              <a:outerShdw blurRad="190500" dist="228600" dir="2700000" algn="ctr" rotWithShape="0">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 name="Round Same Side Corner Rectangle 4"/>
            <p:cNvSpPr txBox="1"/>
            <p:nvPr/>
          </p:nvSpPr>
          <p:spPr>
            <a:xfrm>
              <a:off x="103156" y="1016681"/>
              <a:ext cx="3910444" cy="128200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800100">
                <a:lnSpc>
                  <a:spcPct val="90000"/>
                </a:lnSpc>
                <a:spcBef>
                  <a:spcPct val="0"/>
                </a:spcBef>
                <a:spcAft>
                  <a:spcPct val="15000"/>
                </a:spcAft>
              </a:pPr>
              <a:r>
                <a:rPr lang="en-US" sz="4400" b="1" dirty="0">
                  <a:solidFill>
                    <a:srgbClr val="0070C0"/>
                  </a:solidFill>
                  <a:latin typeface="Kruti Dev 011" panose="00000700000000000000" pitchFamily="2" charset="0"/>
                  <a:cs typeface="Mangal" panose="02040503050203030202" pitchFamily="18" charset="0"/>
                </a:rPr>
                <a:t>    </a:t>
              </a:r>
              <a:r>
                <a:rPr lang="en-US" sz="5400" b="1" dirty="0">
                  <a:solidFill>
                    <a:srgbClr val="0070C0"/>
                  </a:solidFill>
                  <a:latin typeface="Arial" panose="020B0604020202020204" pitchFamily="34" charset="0"/>
                  <a:cs typeface="Arial" panose="020B0604020202020204" pitchFamily="34" charset="0"/>
                </a:rPr>
                <a:t>II  </a:t>
              </a:r>
              <a:r>
                <a:rPr lang="en-US" sz="4800" b="1" dirty="0">
                  <a:solidFill>
                    <a:srgbClr val="0070C0"/>
                  </a:solidFill>
                  <a:latin typeface="Arial" panose="020B0604020202020204" pitchFamily="34" charset="0"/>
                  <a:cs typeface="Arial" panose="020B0604020202020204" pitchFamily="34" charset="0"/>
                </a:rPr>
                <a:t>Thank</a:t>
              </a:r>
              <a:r>
                <a:rPr lang="en-US" sz="5400" b="1" dirty="0">
                  <a:solidFill>
                    <a:srgbClr val="0070C0"/>
                  </a:solidFill>
                  <a:latin typeface="Arial" panose="020B0604020202020204" pitchFamily="34" charset="0"/>
                  <a:cs typeface="Arial" panose="020B0604020202020204" pitchFamily="34" charset="0"/>
                </a:rPr>
                <a:t> </a:t>
              </a:r>
              <a:r>
                <a:rPr lang="en-US" sz="4800" b="1" dirty="0">
                  <a:solidFill>
                    <a:srgbClr val="0070C0"/>
                  </a:solidFill>
                  <a:latin typeface="Arial" panose="020B0604020202020204" pitchFamily="34" charset="0"/>
                  <a:cs typeface="Arial" panose="020B0604020202020204" pitchFamily="34" charset="0"/>
                </a:rPr>
                <a:t>You  II</a:t>
              </a:r>
              <a:endParaRPr lang="en-IN" sz="6000" b="1" kern="1200" dirty="0">
                <a:solidFill>
                  <a:srgbClr val="0070C0"/>
                </a:solidFill>
                <a:latin typeface="Kruti Dev 011" panose="00000700000000000000" pitchFamily="2" charset="0"/>
                <a:cs typeface="Mangal" panose="02040503050203030202" pitchFamily="18" charset="0"/>
              </a:endParaRPr>
            </a:p>
          </p:txBody>
        </p:sp>
      </p:grpSp>
      <p:sp>
        <p:nvSpPr>
          <p:cNvPr id="3" name="TextBox 2"/>
          <p:cNvSpPr txBox="1"/>
          <p:nvPr/>
        </p:nvSpPr>
        <p:spPr>
          <a:xfrm>
            <a:off x="8277798" y="5694527"/>
            <a:ext cx="3914202" cy="954107"/>
          </a:xfrm>
          <a:prstGeom prst="rect">
            <a:avLst/>
          </a:prstGeom>
          <a:noFill/>
        </p:spPr>
        <p:txBody>
          <a:bodyPr wrap="square" rtlCol="0">
            <a:spAutoFit/>
          </a:bodyPr>
          <a:lstStyle/>
          <a:p>
            <a:r>
              <a:rPr lang="en-IN" sz="2000" b="1" dirty="0">
                <a:solidFill>
                  <a:srgbClr val="0070C0"/>
                </a:solidFill>
              </a:rPr>
              <a:t>Feedback:</a:t>
            </a:r>
          </a:p>
          <a:p>
            <a:r>
              <a:rPr lang="en-IN" b="1" dirty="0" err="1"/>
              <a:t>Whatsapp</a:t>
            </a:r>
            <a:r>
              <a:rPr lang="en-IN" b="1" dirty="0"/>
              <a:t>: 9313001238</a:t>
            </a:r>
          </a:p>
          <a:p>
            <a:r>
              <a:rPr lang="en-IN" b="1" dirty="0"/>
              <a:t>E-mail: sbajpai.irs@gmail.com</a:t>
            </a:r>
          </a:p>
        </p:txBody>
      </p:sp>
    </p:spTree>
    <p:extLst>
      <p:ext uri="{BB962C8B-B14F-4D97-AF65-F5344CB8AC3E}">
        <p14:creationId xmlns:p14="http://schemas.microsoft.com/office/powerpoint/2010/main" val="425458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093" y="224350"/>
            <a:ext cx="8523890" cy="1064990"/>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fontScale="90000"/>
          </a:bodyPr>
          <a:lstStyle/>
          <a:p>
            <a:pPr algn="ctr"/>
            <a:r>
              <a:rPr lang="en-US" sz="5800" b="1" dirty="0">
                <a:solidFill>
                  <a:srgbClr val="FF0000"/>
                </a:solidFill>
                <a:latin typeface="Arial" panose="020B0604020202020204" pitchFamily="34" charset="0"/>
                <a:ea typeface="+mn-ea"/>
                <a:cs typeface="Arial" panose="020B0604020202020204" pitchFamily="34" charset="0"/>
              </a:rPr>
              <a:t>Sources of Problems</a:t>
            </a:r>
            <a:br>
              <a:rPr lang="en-IN" sz="6700" dirty="0">
                <a:solidFill>
                  <a:srgbClr val="FF0000"/>
                </a:solidFill>
                <a:latin typeface="Arial" panose="020B0604020202020204" pitchFamily="34" charset="0"/>
                <a:cs typeface="Arial" panose="020B0604020202020204" pitchFamily="34" charset="0"/>
              </a:rPr>
            </a:br>
            <a:endParaRPr lang="en-IN" sz="6700" dirty="0">
              <a:solidFill>
                <a:srgbClr val="FF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10DB870-47D2-457B-9A86-59EC58E31F40}"/>
              </a:ext>
            </a:extLst>
          </p:cNvPr>
          <p:cNvSpPr/>
          <p:nvPr/>
        </p:nvSpPr>
        <p:spPr>
          <a:xfrm>
            <a:off x="2760618" y="1703017"/>
            <a:ext cx="2690578" cy="6476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400" b="1" dirty="0">
              <a:solidFill>
                <a:schemeClr val="bg1"/>
              </a:solidFill>
              <a:latin typeface="Kruti Dev 011" panose="00000700000000000000" pitchFamily="2" charset="0"/>
            </a:endParaRPr>
          </a:p>
          <a:p>
            <a:pPr algn="ctr"/>
            <a:endParaRPr lang="en-IN" sz="4400" b="1" dirty="0">
              <a:solidFill>
                <a:schemeClr val="bg1"/>
              </a:solidFill>
              <a:latin typeface="Kruti Dev 011" panose="00000700000000000000" pitchFamily="2" charset="0"/>
            </a:endParaRPr>
          </a:p>
          <a:p>
            <a:pPr algn="ctr"/>
            <a:endParaRPr lang="en-IN" sz="4400" b="1" dirty="0">
              <a:solidFill>
                <a:schemeClr val="bg1"/>
              </a:solidFill>
              <a:latin typeface="Kruti Dev 011" panose="00000700000000000000" pitchFamily="2" charset="0"/>
            </a:endParaRPr>
          </a:p>
          <a:p>
            <a:pPr algn="ctr"/>
            <a:r>
              <a:rPr lang="en-US" sz="4400" b="1" dirty="0">
                <a:solidFill>
                  <a:srgbClr val="0070C0"/>
                </a:solidFill>
                <a:latin typeface="Arial" panose="020B0604020202020204" pitchFamily="34" charset="0"/>
                <a:cs typeface="Arial" panose="020B0604020202020204" pitchFamily="34" charset="0"/>
              </a:rPr>
              <a:t>Body</a:t>
            </a:r>
            <a:r>
              <a:rPr lang="en-IN" sz="4400" b="1" dirty="0">
                <a:solidFill>
                  <a:srgbClr val="0070C0"/>
                </a:solidFill>
                <a:latin typeface="Kruti Dev 011" panose="00000700000000000000" pitchFamily="2" charset="0"/>
              </a:rPr>
              <a:t> </a:t>
            </a:r>
          </a:p>
          <a:p>
            <a:pPr algn="ctr"/>
            <a:endParaRPr lang="en-IN" sz="4400" b="1" dirty="0">
              <a:solidFill>
                <a:schemeClr val="bg1"/>
              </a:solidFill>
              <a:latin typeface="Kruti Dev 011" panose="00000700000000000000" pitchFamily="2" charset="0"/>
            </a:endParaRPr>
          </a:p>
          <a:p>
            <a:pPr algn="ctr"/>
            <a:br>
              <a:rPr lang="en-IN" sz="4400" b="1" dirty="0">
                <a:solidFill>
                  <a:schemeClr val="bg1"/>
                </a:solidFill>
                <a:latin typeface="Kruti Dev 011" panose="00000700000000000000" pitchFamily="2" charset="0"/>
              </a:rPr>
            </a:br>
            <a:endParaRPr lang="en-IN" sz="4400" b="1" dirty="0">
              <a:solidFill>
                <a:schemeClr val="bg1"/>
              </a:solidFill>
              <a:latin typeface="Kruti Dev 011" panose="00000700000000000000" pitchFamily="2" charset="0"/>
            </a:endParaRPr>
          </a:p>
        </p:txBody>
      </p:sp>
      <p:sp>
        <p:nvSpPr>
          <p:cNvPr id="5" name="Rectangle: Rounded Corners 4">
            <a:extLst>
              <a:ext uri="{FF2B5EF4-FFF2-40B4-BE49-F238E27FC236}">
                <a16:creationId xmlns:a16="http://schemas.microsoft.com/office/drawing/2014/main" id="{DEF6BF11-6760-4849-B029-845645AC9823}"/>
              </a:ext>
            </a:extLst>
          </p:cNvPr>
          <p:cNvSpPr/>
          <p:nvPr/>
        </p:nvSpPr>
        <p:spPr>
          <a:xfrm>
            <a:off x="3195960" y="3142758"/>
            <a:ext cx="3417903" cy="6476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400" b="1" dirty="0">
              <a:solidFill>
                <a:schemeClr val="bg1"/>
              </a:solidFill>
              <a:latin typeface="Arial" panose="020B0604020202020204" pitchFamily="34" charset="0"/>
              <a:cs typeface="Arial" panose="020B0604020202020204" pitchFamily="34" charset="0"/>
            </a:endParaRPr>
          </a:p>
          <a:p>
            <a:pPr algn="ctr"/>
            <a:endParaRPr lang="en-IN" sz="4400" b="1" dirty="0">
              <a:solidFill>
                <a:schemeClr val="bg1"/>
              </a:solidFill>
              <a:latin typeface="Arial" panose="020B0604020202020204" pitchFamily="34" charset="0"/>
              <a:cs typeface="Arial" panose="020B0604020202020204" pitchFamily="34" charset="0"/>
            </a:endParaRPr>
          </a:p>
          <a:p>
            <a:pPr algn="ctr"/>
            <a:r>
              <a:rPr lang="en-US" sz="4000" b="1" dirty="0">
                <a:solidFill>
                  <a:srgbClr val="0070C0"/>
                </a:solidFill>
                <a:latin typeface="Arial" panose="020B0604020202020204" pitchFamily="34" charset="0"/>
                <a:cs typeface="Arial" panose="020B0604020202020204" pitchFamily="34" charset="0"/>
              </a:rPr>
              <a:t>Acquisitions</a:t>
            </a:r>
            <a:endParaRPr lang="en-IN" sz="4000" b="1" dirty="0">
              <a:solidFill>
                <a:srgbClr val="0070C0"/>
              </a:solidFill>
              <a:latin typeface="Arial" panose="020B0604020202020204" pitchFamily="34" charset="0"/>
              <a:cs typeface="Arial" panose="020B0604020202020204" pitchFamily="34" charset="0"/>
            </a:endParaRPr>
          </a:p>
          <a:p>
            <a:pPr algn="ctr"/>
            <a:br>
              <a:rPr lang="en-IN" sz="4400" b="1" dirty="0">
                <a:solidFill>
                  <a:schemeClr val="bg1"/>
                </a:solidFill>
                <a:latin typeface="Arial" panose="020B0604020202020204" pitchFamily="34" charset="0"/>
                <a:cs typeface="Arial" panose="020B0604020202020204" pitchFamily="34" charset="0"/>
              </a:rPr>
            </a:br>
            <a:endParaRPr lang="en-IN" sz="4400" b="1"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CA720AE-5910-4CC2-89B4-9C9C0CCFD3D8}"/>
              </a:ext>
            </a:extLst>
          </p:cNvPr>
          <p:cNvSpPr/>
          <p:nvPr/>
        </p:nvSpPr>
        <p:spPr>
          <a:xfrm>
            <a:off x="2490637" y="5035297"/>
            <a:ext cx="3469474" cy="6476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Goals</a:t>
            </a:r>
            <a:endParaRPr lang="en-IN" sz="4400" b="1" dirty="0">
              <a:solidFill>
                <a:srgbClr val="0070C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A7546D9-823A-4EE8-AFDF-78F9C5BE64A5}"/>
              </a:ext>
            </a:extLst>
          </p:cNvPr>
          <p:cNvSpPr/>
          <p:nvPr/>
        </p:nvSpPr>
        <p:spPr>
          <a:xfrm>
            <a:off x="3091544" y="4130110"/>
            <a:ext cx="3140580" cy="6476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Relations</a:t>
            </a:r>
            <a:endParaRPr lang="en-IN" sz="4400" b="1" dirty="0">
              <a:solidFill>
                <a:srgbClr val="0070C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C085992D-85B8-4908-8159-A6B3AC9A1648}"/>
              </a:ext>
            </a:extLst>
          </p:cNvPr>
          <p:cNvSpPr/>
          <p:nvPr/>
        </p:nvSpPr>
        <p:spPr>
          <a:xfrm>
            <a:off x="3161616" y="5504874"/>
            <a:ext cx="3922440" cy="6476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400" b="1" dirty="0">
              <a:solidFill>
                <a:schemeClr val="bg1"/>
              </a:solidFill>
              <a:latin typeface="Arial" panose="020B0604020202020204" pitchFamily="34" charset="0"/>
              <a:cs typeface="Arial" panose="020B0604020202020204" pitchFamily="34" charset="0"/>
            </a:endParaRPr>
          </a:p>
          <a:p>
            <a:pPr algn="ctr"/>
            <a:endParaRPr lang="en-IN" sz="4400" b="1" dirty="0">
              <a:solidFill>
                <a:schemeClr val="bg1"/>
              </a:solidFill>
              <a:latin typeface="Arial" panose="020B0604020202020204" pitchFamily="34" charset="0"/>
              <a:cs typeface="Arial" panose="020B0604020202020204" pitchFamily="34" charset="0"/>
            </a:endParaRPr>
          </a:p>
          <a:p>
            <a:pPr algn="ctr"/>
            <a:endParaRPr lang="en-IN" sz="4400" b="1" dirty="0">
              <a:solidFill>
                <a:schemeClr val="bg1"/>
              </a:solidFill>
              <a:latin typeface="Arial" panose="020B0604020202020204" pitchFamily="34" charset="0"/>
              <a:cs typeface="Arial" panose="020B0604020202020204" pitchFamily="34" charset="0"/>
            </a:endParaRPr>
          </a:p>
          <a:p>
            <a:pPr algn="ctr"/>
            <a:r>
              <a:rPr lang="en-IN" sz="4400" b="1" dirty="0">
                <a:solidFill>
                  <a:schemeClr val="bg1"/>
                </a:solidFill>
                <a:latin typeface="Arial" panose="020B0604020202020204" pitchFamily="34" charset="0"/>
                <a:cs typeface="Arial" panose="020B0604020202020204" pitchFamily="34" charset="0"/>
              </a:rPr>
              <a:t> </a:t>
            </a:r>
            <a:r>
              <a:rPr lang="en-US" sz="4400" b="1" dirty="0">
                <a:solidFill>
                  <a:srgbClr val="0070C0"/>
                </a:solidFill>
                <a:latin typeface="Arial" panose="020B0604020202020204" pitchFamily="34" charset="0"/>
                <a:cs typeface="Arial" panose="020B0604020202020204" pitchFamily="34" charset="0"/>
              </a:rPr>
              <a:t>Environment</a:t>
            </a:r>
            <a:endParaRPr lang="en-IN" sz="4400" b="1" dirty="0">
              <a:solidFill>
                <a:schemeClr val="bg1"/>
              </a:solidFill>
              <a:latin typeface="Arial" panose="020B0604020202020204" pitchFamily="34" charset="0"/>
              <a:cs typeface="Arial" panose="020B0604020202020204" pitchFamily="34" charset="0"/>
            </a:endParaRPr>
          </a:p>
          <a:p>
            <a:pPr algn="ctr"/>
            <a:br>
              <a:rPr lang="en-IN" sz="4400" b="1" dirty="0">
                <a:solidFill>
                  <a:schemeClr val="bg1"/>
                </a:solidFill>
                <a:latin typeface="Arial" panose="020B0604020202020204" pitchFamily="34" charset="0"/>
                <a:cs typeface="Arial" panose="020B0604020202020204" pitchFamily="34" charset="0"/>
              </a:rPr>
            </a:br>
            <a:endParaRPr lang="en-IN" sz="4400" b="1" dirty="0">
              <a:solidFill>
                <a:schemeClr val="bg1"/>
              </a:solidFill>
              <a:latin typeface="Arial" panose="020B0604020202020204" pitchFamily="34" charset="0"/>
              <a:cs typeface="Arial" panose="020B0604020202020204" pitchFamily="34" charset="0"/>
            </a:endParaRPr>
          </a:p>
        </p:txBody>
      </p:sp>
      <p:sp>
        <p:nvSpPr>
          <p:cNvPr id="14" name="Arrow: Up 13">
            <a:extLst>
              <a:ext uri="{FF2B5EF4-FFF2-40B4-BE49-F238E27FC236}">
                <a16:creationId xmlns:a16="http://schemas.microsoft.com/office/drawing/2014/main" id="{61A61C37-FB5B-45C9-9D41-225F1ADD4C03}"/>
              </a:ext>
            </a:extLst>
          </p:cNvPr>
          <p:cNvSpPr/>
          <p:nvPr/>
        </p:nvSpPr>
        <p:spPr>
          <a:xfrm rot="5400000">
            <a:off x="7860800" y="1299693"/>
            <a:ext cx="304800" cy="751491"/>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12700">
                <a:solidFill>
                  <a:schemeClr val="accent1"/>
                </a:solidFill>
                <a:prstDash val="solid"/>
              </a:ln>
              <a:pattFill prst="pct50">
                <a:fgClr>
                  <a:schemeClr val="accent1"/>
                </a:fgClr>
                <a:bgClr>
                  <a:schemeClr val="accent1">
                    <a:lumMod val="20000"/>
                    <a:lumOff val="80000"/>
                  </a:schemeClr>
                </a:bgClr>
              </a:pattFill>
            </a:endParaRPr>
          </a:p>
        </p:txBody>
      </p:sp>
      <p:sp>
        <p:nvSpPr>
          <p:cNvPr id="17" name="Arrow: Up 16">
            <a:extLst>
              <a:ext uri="{FF2B5EF4-FFF2-40B4-BE49-F238E27FC236}">
                <a16:creationId xmlns:a16="http://schemas.microsoft.com/office/drawing/2014/main" id="{637AACAC-8E4C-4686-8812-011E37CB8DF2}"/>
              </a:ext>
            </a:extLst>
          </p:cNvPr>
          <p:cNvSpPr/>
          <p:nvPr/>
        </p:nvSpPr>
        <p:spPr>
          <a:xfrm rot="5400000">
            <a:off x="7855535" y="1926438"/>
            <a:ext cx="304800" cy="751491"/>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12700">
                <a:solidFill>
                  <a:schemeClr val="accent1"/>
                </a:solidFill>
                <a:prstDash val="solid"/>
              </a:ln>
              <a:pattFill prst="pct50">
                <a:fgClr>
                  <a:schemeClr val="accent1"/>
                </a:fgClr>
                <a:bgClr>
                  <a:schemeClr val="accent1">
                    <a:lumMod val="20000"/>
                    <a:lumOff val="80000"/>
                  </a:schemeClr>
                </a:bgClr>
              </a:pattFill>
            </a:endParaRPr>
          </a:p>
        </p:txBody>
      </p:sp>
      <p:sp>
        <p:nvSpPr>
          <p:cNvPr id="21" name="Rectangle: Rounded Corners 20">
            <a:extLst>
              <a:ext uri="{FF2B5EF4-FFF2-40B4-BE49-F238E27FC236}">
                <a16:creationId xmlns:a16="http://schemas.microsoft.com/office/drawing/2014/main" id="{B69585A2-30EA-4D38-9B26-2D51CDA76536}"/>
              </a:ext>
            </a:extLst>
          </p:cNvPr>
          <p:cNvSpPr/>
          <p:nvPr/>
        </p:nvSpPr>
        <p:spPr>
          <a:xfrm>
            <a:off x="8236569" y="1280137"/>
            <a:ext cx="2432102" cy="74743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Physical</a:t>
            </a:r>
            <a:endParaRPr lang="en-IN" sz="3200" b="1" dirty="0">
              <a:solidFill>
                <a:srgbClr val="0070C0"/>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F3121585-834B-4238-AB73-B61D7B5452D4}"/>
              </a:ext>
            </a:extLst>
          </p:cNvPr>
          <p:cNvSpPr/>
          <p:nvPr/>
        </p:nvSpPr>
        <p:spPr>
          <a:xfrm>
            <a:off x="8236569" y="2044672"/>
            <a:ext cx="2082068" cy="57944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Mental</a:t>
            </a:r>
            <a:endParaRPr lang="en-IN" sz="3200" b="1" dirty="0">
              <a:solidFill>
                <a:srgbClr val="0070C0"/>
              </a:solidFill>
              <a:latin typeface="Arial" panose="020B0604020202020204" pitchFamily="34" charset="0"/>
              <a:cs typeface="Arial" panose="020B0604020202020204" pitchFamily="34" charset="0"/>
            </a:endParaRPr>
          </a:p>
        </p:txBody>
      </p:sp>
      <p:sp>
        <p:nvSpPr>
          <p:cNvPr id="23" name="Arrow: Up 22">
            <a:extLst>
              <a:ext uri="{FF2B5EF4-FFF2-40B4-BE49-F238E27FC236}">
                <a16:creationId xmlns:a16="http://schemas.microsoft.com/office/drawing/2014/main" id="{D8D4D434-303F-4C9F-9F4C-B4FDD91E08AA}"/>
              </a:ext>
            </a:extLst>
          </p:cNvPr>
          <p:cNvSpPr/>
          <p:nvPr/>
        </p:nvSpPr>
        <p:spPr>
          <a:xfrm rot="5400000">
            <a:off x="7859922" y="2791270"/>
            <a:ext cx="321491" cy="726025"/>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25" name="Rectangle: Rounded Corners 24">
            <a:extLst>
              <a:ext uri="{FF2B5EF4-FFF2-40B4-BE49-F238E27FC236}">
                <a16:creationId xmlns:a16="http://schemas.microsoft.com/office/drawing/2014/main" id="{DEA759DC-1D4A-48A7-9696-8F262DC7038F}"/>
              </a:ext>
            </a:extLst>
          </p:cNvPr>
          <p:cNvSpPr/>
          <p:nvPr/>
        </p:nvSpPr>
        <p:spPr>
          <a:xfrm>
            <a:off x="8482608" y="2813591"/>
            <a:ext cx="3604862" cy="78512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Wealth (Tangible)</a:t>
            </a:r>
            <a:endParaRPr lang="en-IN" sz="3200" b="1" dirty="0">
              <a:solidFill>
                <a:srgbClr val="0070C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786BBAB9-471F-4A47-BCD6-EE98432ACAC1}"/>
              </a:ext>
            </a:extLst>
          </p:cNvPr>
          <p:cNvSpPr/>
          <p:nvPr/>
        </p:nvSpPr>
        <p:spPr>
          <a:xfrm>
            <a:off x="8359588" y="3491112"/>
            <a:ext cx="3850901" cy="51500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Status (Intangible)</a:t>
            </a:r>
            <a:endParaRPr lang="en-IN" sz="3200" b="1" dirty="0">
              <a:solidFill>
                <a:srgbClr val="0070C0"/>
              </a:solidFill>
              <a:latin typeface="Arial" panose="020B0604020202020204" pitchFamily="34" charset="0"/>
              <a:cs typeface="Arial" panose="020B0604020202020204" pitchFamily="34" charset="0"/>
            </a:endParaRPr>
          </a:p>
        </p:txBody>
      </p:sp>
      <p:sp>
        <p:nvSpPr>
          <p:cNvPr id="29" name="Arrow: Up 28">
            <a:extLst>
              <a:ext uri="{FF2B5EF4-FFF2-40B4-BE49-F238E27FC236}">
                <a16:creationId xmlns:a16="http://schemas.microsoft.com/office/drawing/2014/main" id="{3DDF5808-FE6B-4F8B-97A3-3A1C23C811C1}"/>
              </a:ext>
            </a:extLst>
          </p:cNvPr>
          <p:cNvSpPr/>
          <p:nvPr/>
        </p:nvSpPr>
        <p:spPr>
          <a:xfrm rot="5400000">
            <a:off x="7881002" y="3400613"/>
            <a:ext cx="304800" cy="751491"/>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n w="12700">
                <a:solidFill>
                  <a:schemeClr val="accent1"/>
                </a:solidFill>
                <a:prstDash val="solid"/>
              </a:ln>
              <a:pattFill prst="pct50">
                <a:fgClr>
                  <a:schemeClr val="accent1"/>
                </a:fgClr>
                <a:bgClr>
                  <a:schemeClr val="accent1">
                    <a:lumMod val="20000"/>
                    <a:lumOff val="80000"/>
                  </a:schemeClr>
                </a:bgClr>
              </a:pattFill>
            </a:endParaRPr>
          </a:p>
        </p:txBody>
      </p:sp>
      <p:cxnSp>
        <p:nvCxnSpPr>
          <p:cNvPr id="56" name="Straight Connector 55">
            <a:extLst>
              <a:ext uri="{FF2B5EF4-FFF2-40B4-BE49-F238E27FC236}">
                <a16:creationId xmlns:a16="http://schemas.microsoft.com/office/drawing/2014/main" id="{63B21388-7839-4F32-BC7F-0FE9D1D53AB5}"/>
              </a:ext>
            </a:extLst>
          </p:cNvPr>
          <p:cNvCxnSpPr>
            <a:cxnSpLocks/>
          </p:cNvCxnSpPr>
          <p:nvPr/>
        </p:nvCxnSpPr>
        <p:spPr>
          <a:xfrm>
            <a:off x="6535923" y="1969071"/>
            <a:ext cx="1096266" cy="19230"/>
          </a:xfrm>
          <a:prstGeom prst="line">
            <a:avLst/>
          </a:prstGeom>
          <a:effectLst>
            <a:outerShdw blurRad="50800" dist="38100" dir="8100000" algn="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67" name="Straight Connector 66">
            <a:extLst>
              <a:ext uri="{FF2B5EF4-FFF2-40B4-BE49-F238E27FC236}">
                <a16:creationId xmlns:a16="http://schemas.microsoft.com/office/drawing/2014/main" id="{9F5CF8EF-7FD3-4EE4-8654-B7FFC54C6AC7}"/>
              </a:ext>
            </a:extLst>
          </p:cNvPr>
          <p:cNvCxnSpPr>
            <a:cxnSpLocks/>
          </p:cNvCxnSpPr>
          <p:nvPr/>
        </p:nvCxnSpPr>
        <p:spPr>
          <a:xfrm flipV="1">
            <a:off x="7632189" y="1771747"/>
            <a:ext cx="6449" cy="433109"/>
          </a:xfrm>
          <a:prstGeom prst="line">
            <a:avLst/>
          </a:prstGeom>
          <a:effectLst>
            <a:outerShdw blurRad="50800" dist="38100" dir="8100000" algn="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45" name="Straight Connector 44">
            <a:extLst>
              <a:ext uri="{FF2B5EF4-FFF2-40B4-BE49-F238E27FC236}">
                <a16:creationId xmlns:a16="http://schemas.microsoft.com/office/drawing/2014/main" id="{72A81366-2FBD-4D76-9B68-D46F39BE6FF1}"/>
              </a:ext>
            </a:extLst>
          </p:cNvPr>
          <p:cNvCxnSpPr>
            <a:cxnSpLocks/>
          </p:cNvCxnSpPr>
          <p:nvPr/>
        </p:nvCxnSpPr>
        <p:spPr>
          <a:xfrm flipV="1">
            <a:off x="7657655" y="3252939"/>
            <a:ext cx="6449" cy="433109"/>
          </a:xfrm>
          <a:prstGeom prst="line">
            <a:avLst/>
          </a:prstGeom>
          <a:effectLst>
            <a:outerShdw blurRad="50800" dist="38100" dir="8100000" algn="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43" name="Picture 42">
            <a:extLst>
              <a:ext uri="{FF2B5EF4-FFF2-40B4-BE49-F238E27FC236}">
                <a16:creationId xmlns:a16="http://schemas.microsoft.com/office/drawing/2014/main" id="{06E88793-B850-412B-B5EE-E85CE5BCF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638" y="1659554"/>
            <a:ext cx="962025" cy="733425"/>
          </a:xfrm>
          <a:prstGeom prst="rect">
            <a:avLst/>
          </a:prstGeom>
        </p:spPr>
      </p:pic>
      <p:pic>
        <p:nvPicPr>
          <p:cNvPr id="47" name="Picture 46">
            <a:extLst>
              <a:ext uri="{FF2B5EF4-FFF2-40B4-BE49-F238E27FC236}">
                <a16:creationId xmlns:a16="http://schemas.microsoft.com/office/drawing/2014/main" id="{4515C922-1FB0-408E-AC76-A15FE9868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050" y="3058937"/>
            <a:ext cx="962025" cy="731520"/>
          </a:xfrm>
          <a:prstGeom prst="rect">
            <a:avLst/>
          </a:prstGeom>
        </p:spPr>
      </p:pic>
      <p:pic>
        <p:nvPicPr>
          <p:cNvPr id="52" name="Picture 51">
            <a:extLst>
              <a:ext uri="{FF2B5EF4-FFF2-40B4-BE49-F238E27FC236}">
                <a16:creationId xmlns:a16="http://schemas.microsoft.com/office/drawing/2014/main" id="{DEF06ECC-715A-4CF9-A058-9F0D366FD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637" y="4087248"/>
            <a:ext cx="962025" cy="733425"/>
          </a:xfrm>
          <a:prstGeom prst="rect">
            <a:avLst/>
          </a:prstGeom>
        </p:spPr>
      </p:pic>
      <p:pic>
        <p:nvPicPr>
          <p:cNvPr id="57" name="Picture 56">
            <a:extLst>
              <a:ext uri="{FF2B5EF4-FFF2-40B4-BE49-F238E27FC236}">
                <a16:creationId xmlns:a16="http://schemas.microsoft.com/office/drawing/2014/main" id="{9EC5E4E0-E313-42A9-877C-EBF7F83025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0637" y="4992435"/>
            <a:ext cx="962025" cy="733425"/>
          </a:xfrm>
          <a:prstGeom prst="rect">
            <a:avLst/>
          </a:prstGeom>
        </p:spPr>
      </p:pic>
      <p:pic>
        <p:nvPicPr>
          <p:cNvPr id="62" name="Picture 61">
            <a:extLst>
              <a:ext uri="{FF2B5EF4-FFF2-40B4-BE49-F238E27FC236}">
                <a16:creationId xmlns:a16="http://schemas.microsoft.com/office/drawing/2014/main" id="{986B5EFC-93F5-4579-8965-339A24F187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8514" y="5828724"/>
            <a:ext cx="977900" cy="768350"/>
          </a:xfrm>
          <a:prstGeom prst="rect">
            <a:avLst/>
          </a:prstGeom>
        </p:spPr>
      </p:pic>
      <p:cxnSp>
        <p:nvCxnSpPr>
          <p:cNvPr id="30" name="Straight Connector 29">
            <a:extLst>
              <a:ext uri="{FF2B5EF4-FFF2-40B4-BE49-F238E27FC236}">
                <a16:creationId xmlns:a16="http://schemas.microsoft.com/office/drawing/2014/main" id="{63B21388-7839-4F32-BC7F-0FE9D1D53AB5}"/>
              </a:ext>
            </a:extLst>
          </p:cNvPr>
          <p:cNvCxnSpPr>
            <a:cxnSpLocks/>
          </p:cNvCxnSpPr>
          <p:nvPr/>
        </p:nvCxnSpPr>
        <p:spPr>
          <a:xfrm>
            <a:off x="6535923" y="3466607"/>
            <a:ext cx="1096266" cy="19230"/>
          </a:xfrm>
          <a:prstGeom prst="line">
            <a:avLst/>
          </a:prstGeom>
          <a:effectLst>
            <a:outerShdw blurRad="50800" dist="38100" dir="8100000" algn="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669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31F6A-79D0-3E1C-2F89-C7B55C9E8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B9DD0-FBCE-B514-F0D5-C961780D790C}"/>
              </a:ext>
            </a:extLst>
          </p:cNvPr>
          <p:cNvSpPr>
            <a:spLocks noGrp="1"/>
          </p:cNvSpPr>
          <p:nvPr>
            <p:ph type="ctrTitle"/>
          </p:nvPr>
        </p:nvSpPr>
        <p:spPr>
          <a:xfrm>
            <a:off x="1860331" y="149828"/>
            <a:ext cx="9307778" cy="860079"/>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The Problems Trouble us</a:t>
            </a:r>
            <a:endParaRPr lang="en-IN" sz="5200" b="1" dirty="0">
              <a:solidFill>
                <a:srgbClr val="FF0000"/>
              </a:solidFill>
              <a:latin typeface="Kruti Dev 011" panose="00000700000000000000" pitchFamily="2" charset="0"/>
            </a:endParaRPr>
          </a:p>
        </p:txBody>
      </p:sp>
      <p:sp>
        <p:nvSpPr>
          <p:cNvPr id="4" name="Rectangle: Rounded Corners 3">
            <a:extLst>
              <a:ext uri="{FF2B5EF4-FFF2-40B4-BE49-F238E27FC236}">
                <a16:creationId xmlns:a16="http://schemas.microsoft.com/office/drawing/2014/main" id="{0BA9A01C-D6FD-AFD0-5E5C-C542E6E23E52}"/>
              </a:ext>
            </a:extLst>
          </p:cNvPr>
          <p:cNvSpPr/>
          <p:nvPr/>
        </p:nvSpPr>
        <p:spPr>
          <a:xfrm>
            <a:off x="3955550" y="3031100"/>
            <a:ext cx="3035492" cy="7957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dirty="0">
              <a:solidFill>
                <a:schemeClr val="bg1"/>
              </a:solidFill>
              <a:latin typeface="Kruti Dev 011" panose="00000700000000000000" pitchFamily="2" charset="0"/>
            </a:endParaRPr>
          </a:p>
        </p:txBody>
      </p:sp>
      <p:sp>
        <p:nvSpPr>
          <p:cNvPr id="7" name="Rectangle: Rounded Corners 6">
            <a:extLst>
              <a:ext uri="{FF2B5EF4-FFF2-40B4-BE49-F238E27FC236}">
                <a16:creationId xmlns:a16="http://schemas.microsoft.com/office/drawing/2014/main" id="{B4BFC890-4458-3D59-B0AC-A9C0973689C0}"/>
              </a:ext>
            </a:extLst>
          </p:cNvPr>
          <p:cNvSpPr/>
          <p:nvPr/>
        </p:nvSpPr>
        <p:spPr>
          <a:xfrm>
            <a:off x="3576058" y="2297675"/>
            <a:ext cx="5311088" cy="860078"/>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70C0"/>
                </a:solidFill>
                <a:latin typeface="Kruti Dev 011" panose="00000700000000000000" pitchFamily="2" charset="0"/>
              </a:rPr>
              <a:t>Our own problems</a:t>
            </a:r>
            <a:endParaRPr lang="en-IN" sz="4400" b="1" dirty="0">
              <a:solidFill>
                <a:srgbClr val="0070C0"/>
              </a:solidFill>
              <a:latin typeface="Kruti Dev 011" panose="00000700000000000000" pitchFamily="2" charset="0"/>
            </a:endParaRPr>
          </a:p>
        </p:txBody>
      </p:sp>
      <p:pic>
        <p:nvPicPr>
          <p:cNvPr id="13" name="Picture 12">
            <a:extLst>
              <a:ext uri="{FF2B5EF4-FFF2-40B4-BE49-F238E27FC236}">
                <a16:creationId xmlns:a16="http://schemas.microsoft.com/office/drawing/2014/main" id="{54DEBECC-D8F5-E76F-BC84-882AC7D86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268" y="4617792"/>
            <a:ext cx="3676650" cy="1981200"/>
          </a:xfrm>
          <a:prstGeom prst="rect">
            <a:avLst/>
          </a:prstGeom>
        </p:spPr>
      </p:pic>
      <p:pic>
        <p:nvPicPr>
          <p:cNvPr id="3" name="Picture 2">
            <a:extLst>
              <a:ext uri="{FF2B5EF4-FFF2-40B4-BE49-F238E27FC236}">
                <a16:creationId xmlns:a16="http://schemas.microsoft.com/office/drawing/2014/main" id="{26E8A22D-7155-5B78-AB66-6B0FEA18A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552" y="2297675"/>
            <a:ext cx="962025" cy="733425"/>
          </a:xfrm>
          <a:prstGeom prst="rect">
            <a:avLst/>
          </a:prstGeom>
        </p:spPr>
      </p:pic>
      <p:pic>
        <p:nvPicPr>
          <p:cNvPr id="5" name="Picture 4">
            <a:extLst>
              <a:ext uri="{FF2B5EF4-FFF2-40B4-BE49-F238E27FC236}">
                <a16:creationId xmlns:a16="http://schemas.microsoft.com/office/drawing/2014/main" id="{FAD3C185-22C6-B735-3541-EE02FB2BE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552" y="3687171"/>
            <a:ext cx="962025" cy="733425"/>
          </a:xfrm>
          <a:prstGeom prst="rect">
            <a:avLst/>
          </a:prstGeom>
        </p:spPr>
      </p:pic>
      <p:sp>
        <p:nvSpPr>
          <p:cNvPr id="6" name="Rectangle: Rounded Corners 5">
            <a:extLst>
              <a:ext uri="{FF2B5EF4-FFF2-40B4-BE49-F238E27FC236}">
                <a16:creationId xmlns:a16="http://schemas.microsoft.com/office/drawing/2014/main" id="{24610DA9-0B89-16FF-BF81-FE77631CB0AB}"/>
              </a:ext>
            </a:extLst>
          </p:cNvPr>
          <p:cNvSpPr/>
          <p:nvPr/>
        </p:nvSpPr>
        <p:spPr>
          <a:xfrm>
            <a:off x="3576058" y="3560518"/>
            <a:ext cx="6739196" cy="860078"/>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70C0"/>
                </a:solidFill>
                <a:latin typeface="Kruti Dev 011" panose="00000700000000000000" pitchFamily="2" charset="0"/>
              </a:rPr>
              <a:t>The problems of our near and dear ones</a:t>
            </a:r>
            <a:endParaRPr lang="en-IN" sz="4400" b="1" dirty="0">
              <a:solidFill>
                <a:srgbClr val="0070C0"/>
              </a:solidFill>
              <a:latin typeface="Kruti Dev 011" panose="00000700000000000000" pitchFamily="2" charset="0"/>
            </a:endParaRPr>
          </a:p>
        </p:txBody>
      </p:sp>
    </p:spTree>
    <p:extLst>
      <p:ext uri="{BB962C8B-B14F-4D97-AF65-F5344CB8AC3E}">
        <p14:creationId xmlns:p14="http://schemas.microsoft.com/office/powerpoint/2010/main" val="166592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928" y="210312"/>
            <a:ext cx="10003536" cy="888122"/>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fontScale="90000"/>
          </a:bodyPr>
          <a:lstStyle/>
          <a:p>
            <a:pPr algn="ctr"/>
            <a:r>
              <a:rPr lang="en-US" sz="5200" b="1" dirty="0">
                <a:solidFill>
                  <a:srgbClr val="FF0000"/>
                </a:solidFill>
                <a:latin typeface="Arial" panose="020B0604020202020204" pitchFamily="34" charset="0"/>
                <a:cs typeface="Arial" panose="020B0604020202020204" pitchFamily="34" charset="0"/>
              </a:rPr>
              <a:t>Consequences of feeling Troubled</a:t>
            </a:r>
            <a:endParaRPr lang="en-IN" sz="5200" b="1" dirty="0">
              <a:solidFill>
                <a:srgbClr val="FF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5BEDD6-7876-49AB-9467-84F0897E2DC0}"/>
              </a:ext>
            </a:extLst>
          </p:cNvPr>
          <p:cNvSpPr/>
          <p:nvPr/>
        </p:nvSpPr>
        <p:spPr>
          <a:xfrm>
            <a:off x="4203022" y="1927234"/>
            <a:ext cx="5289334" cy="708305"/>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70C0"/>
                </a:solidFill>
                <a:latin typeface="Arial" panose="020B0604020202020204" pitchFamily="34" charset="0"/>
                <a:cs typeface="Arial" panose="020B0604020202020204" pitchFamily="34" charset="0"/>
              </a:rPr>
              <a:t>Health</a:t>
            </a:r>
            <a:endParaRPr lang="en-IN" sz="44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D62A297-9437-4C6F-8A79-B1D14948D0CE}"/>
              </a:ext>
            </a:extLst>
          </p:cNvPr>
          <p:cNvSpPr/>
          <p:nvPr/>
        </p:nvSpPr>
        <p:spPr>
          <a:xfrm>
            <a:off x="4129870" y="4641224"/>
            <a:ext cx="6294290" cy="708305"/>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Kruti Dev 011" panose="00000700000000000000" pitchFamily="2" charset="0"/>
            </a:endParaRPr>
          </a:p>
          <a:p>
            <a:r>
              <a:rPr lang="hi-IN" sz="4400" b="1" dirty="0">
                <a:solidFill>
                  <a:srgbClr val="0070C0"/>
                </a:solidFill>
                <a:latin typeface="Arial" panose="020B0604020202020204" pitchFamily="34" charset="0"/>
              </a:rPr>
              <a:t>Productivity</a:t>
            </a:r>
            <a:endParaRPr lang="en-IN" sz="4400" b="1" dirty="0">
              <a:solidFill>
                <a:srgbClr val="0070C0"/>
              </a:solidFill>
              <a:latin typeface="Arial" panose="020B0604020202020204" pitchFamily="34" charset="0"/>
              <a:cs typeface="Arial" panose="020B0604020202020204" pitchFamily="34" charset="0"/>
            </a:endParaRPr>
          </a:p>
          <a:p>
            <a:pPr algn="ctr"/>
            <a:endParaRPr lang="en-IN" sz="4400" dirty="0">
              <a:latin typeface="Kruti Dev 011" panose="00000700000000000000" pitchFamily="2" charset="0"/>
            </a:endParaRPr>
          </a:p>
        </p:txBody>
      </p:sp>
      <p:sp>
        <p:nvSpPr>
          <p:cNvPr id="8" name="Rectangle: Rounded Corners 7">
            <a:extLst>
              <a:ext uri="{FF2B5EF4-FFF2-40B4-BE49-F238E27FC236}">
                <a16:creationId xmlns:a16="http://schemas.microsoft.com/office/drawing/2014/main" id="{325FABE2-3741-4E94-8FF0-B74A64D91D9A}"/>
              </a:ext>
            </a:extLst>
          </p:cNvPr>
          <p:cNvSpPr/>
          <p:nvPr/>
        </p:nvSpPr>
        <p:spPr>
          <a:xfrm>
            <a:off x="4129870" y="3576799"/>
            <a:ext cx="6797210" cy="708305"/>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a:p>
            <a:r>
              <a:rPr lang="en-US" sz="4400" b="1" dirty="0">
                <a:solidFill>
                  <a:srgbClr val="0070C0"/>
                </a:solidFill>
                <a:latin typeface="Arial" panose="020B0604020202020204" pitchFamily="34" charset="0"/>
                <a:cs typeface="Arial" panose="020B0604020202020204" pitchFamily="34" charset="0"/>
              </a:rPr>
              <a:t>Mental Disturbance</a:t>
            </a:r>
            <a:r>
              <a:rPr lang="hi-IN" sz="3600" b="1" dirty="0">
                <a:solidFill>
                  <a:srgbClr val="0070C0"/>
                </a:solidFill>
                <a:latin typeface="Arial" panose="020B0604020202020204" pitchFamily="34" charset="0"/>
              </a:rPr>
              <a:t> (Quality of Life</a:t>
            </a:r>
            <a:r>
              <a:rPr lang="hi-IN" sz="4400" b="1" dirty="0">
                <a:solidFill>
                  <a:srgbClr val="0070C0"/>
                </a:solidFill>
                <a:latin typeface="Arial" panose="020B0604020202020204" pitchFamily="34" charset="0"/>
              </a:rPr>
              <a:t>)</a:t>
            </a:r>
            <a:endParaRPr lang="en-IN" sz="4400" b="1" dirty="0">
              <a:solidFill>
                <a:srgbClr val="0070C0"/>
              </a:solidFill>
              <a:latin typeface="Arial" panose="020B0604020202020204" pitchFamily="34" charset="0"/>
              <a:cs typeface="Arial" panose="020B0604020202020204" pitchFamily="34" charset="0"/>
            </a:endParaRPr>
          </a:p>
          <a:p>
            <a:pPr algn="ctr"/>
            <a:endParaRPr lang="en-IN" sz="4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5272F5B-7E79-4FB7-B7B1-E62399D40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583" y="1891888"/>
            <a:ext cx="962025" cy="733425"/>
          </a:xfrm>
          <a:prstGeom prst="rect">
            <a:avLst/>
          </a:prstGeom>
        </p:spPr>
      </p:pic>
      <p:pic>
        <p:nvPicPr>
          <p:cNvPr id="18" name="Picture 17">
            <a:extLst>
              <a:ext uri="{FF2B5EF4-FFF2-40B4-BE49-F238E27FC236}">
                <a16:creationId xmlns:a16="http://schemas.microsoft.com/office/drawing/2014/main" id="{26D51BED-1446-49DF-9F1D-8B48104DA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096" y="5532555"/>
            <a:ext cx="10315575" cy="1333500"/>
          </a:xfrm>
          <a:prstGeom prst="rect">
            <a:avLst/>
          </a:prstGeom>
        </p:spPr>
      </p:pic>
      <p:pic>
        <p:nvPicPr>
          <p:cNvPr id="22" name="Picture 21">
            <a:extLst>
              <a:ext uri="{FF2B5EF4-FFF2-40B4-BE49-F238E27FC236}">
                <a16:creationId xmlns:a16="http://schemas.microsoft.com/office/drawing/2014/main" id="{47148514-EC38-4971-A2A1-82E1207D5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9583" y="3151851"/>
            <a:ext cx="962025" cy="731139"/>
          </a:xfrm>
          <a:prstGeom prst="rect">
            <a:avLst/>
          </a:prstGeom>
        </p:spPr>
      </p:pic>
      <p:pic>
        <p:nvPicPr>
          <p:cNvPr id="24" name="Picture 23">
            <a:extLst>
              <a:ext uri="{FF2B5EF4-FFF2-40B4-BE49-F238E27FC236}">
                <a16:creationId xmlns:a16="http://schemas.microsoft.com/office/drawing/2014/main" id="{D96D9621-1816-4B87-99D4-451254BCE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9582" y="4443010"/>
            <a:ext cx="962025" cy="733425"/>
          </a:xfrm>
          <a:prstGeom prst="rect">
            <a:avLst/>
          </a:prstGeom>
        </p:spPr>
      </p:pic>
    </p:spTree>
    <p:extLst>
      <p:ext uri="{BB962C8B-B14F-4D97-AF65-F5344CB8AC3E}">
        <p14:creationId xmlns:p14="http://schemas.microsoft.com/office/powerpoint/2010/main" val="106091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76" y="0"/>
            <a:ext cx="10096435" cy="6711696"/>
          </a:xfrm>
        </p:spPr>
        <p:txBody>
          <a:bodyPr>
            <a:noAutofit/>
          </a:bodyPr>
          <a:lstStyle/>
          <a:p>
            <a:br>
              <a:rPr lang="en-IN" sz="1800" b="1" dirty="0"/>
            </a:br>
            <a:r>
              <a:rPr lang="en-IN" b="1" dirty="0">
                <a:solidFill>
                  <a:srgbClr val="FF0000"/>
                </a:solidFill>
                <a:latin typeface="Arial" panose="020B0604020202020204" pitchFamily="34" charset="0"/>
                <a:cs typeface="Arial" panose="020B0604020202020204" pitchFamily="34" charset="0"/>
              </a:rPr>
              <a:t>Can we see the “Invisible Labels”?</a:t>
            </a:r>
            <a:br>
              <a:rPr lang="en-IN" b="1" dirty="0"/>
            </a:br>
            <a:br>
              <a:rPr lang="en-IN" dirty="0"/>
            </a:br>
            <a:r>
              <a:rPr lang="en-IN" sz="1200" b="1" dirty="0">
                <a:solidFill>
                  <a:schemeClr val="tx1">
                    <a:lumMod val="95000"/>
                    <a:lumOff val="5000"/>
                  </a:schemeClr>
                </a:solidFill>
                <a:latin typeface="Arial" panose="020B0604020202020204" pitchFamily="34" charset="0"/>
                <a:cs typeface="Arial" panose="020B0604020202020204" pitchFamily="34" charset="0"/>
              </a:rPr>
              <a:t>A car ahead was moving like a turtle and not giving me way in spite of my continuous honking. I was on brink of losing my cool when I noticed the small sticker on the car’s rear .</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“Physically challenged; Please be patient.”</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And that changed everything. I immediately went calm &amp; slowed down. In fact, I got a little protective of the car &amp; the driver. I reached home a few minutes late, but it was ok.</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And then it struck me.  Would I have been patient if there was no sticker?</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Why do we need stickers to be patient with people?</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Will we be more patient &amp; kind with others if people had labels pasted on their foreheads?</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Labels like —</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 Lost my job” , </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“Fighting cancer”, </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“Going through a bad divorce”,</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“Suffering Emotional abuse",</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"Lost a loved one”,</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“Feeling worthless”,</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“Financially broken”,</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..and more like these.</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Everyone is fighting a battle we know nothing about. The least we can do is to be patient, kind &amp; compassionate.</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Let us respect the Invisible Labels. Knowing each is carrying multiple ones.-</a:t>
            </a:r>
            <a:br>
              <a:rPr lang="en-IN" sz="1200" b="1" dirty="0">
                <a:solidFill>
                  <a:schemeClr val="tx1">
                    <a:lumMod val="95000"/>
                    <a:lumOff val="5000"/>
                  </a:schemeClr>
                </a:solidFill>
                <a:latin typeface="Arial" panose="020B0604020202020204" pitchFamily="34" charset="0"/>
                <a:cs typeface="Arial" panose="020B0604020202020204" pitchFamily="34" charset="0"/>
              </a:rPr>
            </a:b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b="1" dirty="0">
                <a:solidFill>
                  <a:schemeClr val="tx1">
                    <a:lumMod val="95000"/>
                    <a:lumOff val="5000"/>
                  </a:schemeClr>
                </a:solidFill>
                <a:latin typeface="Arial" panose="020B0604020202020204" pitchFamily="34" charset="0"/>
                <a:cs typeface="Arial" panose="020B0604020202020204" pitchFamily="34" charset="0"/>
              </a:rPr>
              <a:t>That is why they say... Walk gently into others lives, all wounds are not always visible... !!</a:t>
            </a:r>
            <a:br>
              <a:rPr lang="en-IN" sz="1200" b="1" dirty="0">
                <a:solidFill>
                  <a:schemeClr val="tx1">
                    <a:lumMod val="95000"/>
                    <a:lumOff val="5000"/>
                  </a:schemeClr>
                </a:solidFill>
                <a:latin typeface="Arial" panose="020B0604020202020204" pitchFamily="34" charset="0"/>
                <a:cs typeface="Arial" panose="020B0604020202020204" pitchFamily="34" charset="0"/>
              </a:rPr>
            </a:br>
            <a:r>
              <a:rPr lang="en-IN" sz="1200" dirty="0">
                <a:latin typeface="Arial" panose="020B0604020202020204" pitchFamily="34" charset="0"/>
                <a:cs typeface="Arial" panose="020B0604020202020204" pitchFamily="34" charset="0"/>
              </a:rPr>
              <a:t>                                                                                                                                                                                        (From </a:t>
            </a:r>
            <a:r>
              <a:rPr lang="en-IN" sz="1200" dirty="0" err="1">
                <a:latin typeface="Arial" panose="020B0604020202020204" pitchFamily="34" charset="0"/>
                <a:cs typeface="Arial" panose="020B0604020202020204" pitchFamily="34" charset="0"/>
              </a:rPr>
              <a:t>Whatsapp</a:t>
            </a:r>
            <a:r>
              <a:rPr lang="en-IN" sz="1200" dirty="0">
                <a:latin typeface="Arial" panose="020B0604020202020204" pitchFamily="34" charset="0"/>
                <a:cs typeface="Arial" panose="020B0604020202020204" pitchFamily="34" charset="0"/>
              </a:rPr>
              <a:t> with thanks)</a:t>
            </a:r>
            <a:endParaRPr lang="en-IN" sz="3200" dirty="0"/>
          </a:p>
        </p:txBody>
      </p:sp>
    </p:spTree>
    <p:extLst>
      <p:ext uri="{BB962C8B-B14F-4D97-AF65-F5344CB8AC3E}">
        <p14:creationId xmlns:p14="http://schemas.microsoft.com/office/powerpoint/2010/main" val="12194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0331" y="149828"/>
            <a:ext cx="9307778" cy="860079"/>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Autofit/>
          </a:bodyPr>
          <a:lstStyle/>
          <a:p>
            <a:pPr algn="ctr"/>
            <a:r>
              <a:rPr lang="en-US" sz="5200" b="1" dirty="0">
                <a:solidFill>
                  <a:srgbClr val="FF0000"/>
                </a:solidFill>
                <a:latin typeface="Arial" panose="020B0604020202020204" pitchFamily="34" charset="0"/>
                <a:cs typeface="Arial" panose="020B0604020202020204" pitchFamily="34" charset="0"/>
              </a:rPr>
              <a:t>How Problems cause Trouble</a:t>
            </a:r>
            <a:endParaRPr lang="en-IN" sz="5200" b="1" dirty="0">
              <a:solidFill>
                <a:srgbClr val="FF0000"/>
              </a:solidFill>
              <a:latin typeface="Kruti Dev 011" panose="00000700000000000000" pitchFamily="2" charset="0"/>
            </a:endParaRPr>
          </a:p>
        </p:txBody>
      </p:sp>
      <p:sp>
        <p:nvSpPr>
          <p:cNvPr id="4" name="Rectangle: Rounded Corners 3">
            <a:extLst>
              <a:ext uri="{FF2B5EF4-FFF2-40B4-BE49-F238E27FC236}">
                <a16:creationId xmlns:a16="http://schemas.microsoft.com/office/drawing/2014/main" id="{7AFE4812-3D83-4FF9-B081-F4F771E181C7}"/>
              </a:ext>
            </a:extLst>
          </p:cNvPr>
          <p:cNvSpPr/>
          <p:nvPr/>
        </p:nvSpPr>
        <p:spPr>
          <a:xfrm>
            <a:off x="3602341" y="1812892"/>
            <a:ext cx="4035973" cy="795799"/>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dirty="0">
              <a:solidFill>
                <a:schemeClr val="bg1"/>
              </a:solidFill>
              <a:latin typeface="Kruti Dev 011" panose="00000700000000000000" pitchFamily="2" charset="0"/>
            </a:endParaRPr>
          </a:p>
        </p:txBody>
      </p:sp>
      <p:sp>
        <p:nvSpPr>
          <p:cNvPr id="7" name="Rectangle: Rounded Corners 6">
            <a:extLst>
              <a:ext uri="{FF2B5EF4-FFF2-40B4-BE49-F238E27FC236}">
                <a16:creationId xmlns:a16="http://schemas.microsoft.com/office/drawing/2014/main" id="{D578E411-94BD-491F-84A1-39AA67F1E31E}"/>
              </a:ext>
            </a:extLst>
          </p:cNvPr>
          <p:cNvSpPr/>
          <p:nvPr/>
        </p:nvSpPr>
        <p:spPr>
          <a:xfrm>
            <a:off x="3602341" y="2829355"/>
            <a:ext cx="4627260" cy="860078"/>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4400" b="1" dirty="0">
              <a:solidFill>
                <a:srgbClr val="0070C0"/>
              </a:solidFill>
              <a:latin typeface="Kruti Dev 011" panose="00000700000000000000" pitchFamily="2" charset="0"/>
            </a:endParaRPr>
          </a:p>
        </p:txBody>
      </p:sp>
      <p:sp>
        <p:nvSpPr>
          <p:cNvPr id="10" name="Rectangle: Rounded Corners 9">
            <a:extLst>
              <a:ext uri="{FF2B5EF4-FFF2-40B4-BE49-F238E27FC236}">
                <a16:creationId xmlns:a16="http://schemas.microsoft.com/office/drawing/2014/main" id="{D58BC76B-6E3C-4E02-B1DA-EB8AE0F8281D}"/>
              </a:ext>
            </a:extLst>
          </p:cNvPr>
          <p:cNvSpPr/>
          <p:nvPr/>
        </p:nvSpPr>
        <p:spPr>
          <a:xfrm>
            <a:off x="7408810" y="2441328"/>
            <a:ext cx="1927332" cy="515007"/>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Trouble</a:t>
            </a:r>
            <a:endParaRPr lang="en-IN" sz="3200" b="1"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90BD8B5-FD12-48F4-8C0F-0E4464E45959}"/>
              </a:ext>
            </a:extLst>
          </p:cNvPr>
          <p:cNvSpPr/>
          <p:nvPr/>
        </p:nvSpPr>
        <p:spPr>
          <a:xfrm>
            <a:off x="3316592" y="2400949"/>
            <a:ext cx="1927332" cy="595767"/>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Problem</a:t>
            </a:r>
            <a:endParaRPr lang="en-IN" sz="3200" b="1" dirty="0">
              <a:solidFill>
                <a:schemeClr val="bg1"/>
              </a:solidFill>
              <a:latin typeface="Arial" panose="020B0604020202020204" pitchFamily="34" charset="0"/>
              <a:cs typeface="Arial" panose="020B0604020202020204" pitchFamily="34" charset="0"/>
            </a:endParaRPr>
          </a:p>
        </p:txBody>
      </p:sp>
      <p:sp>
        <p:nvSpPr>
          <p:cNvPr id="12" name="Arrow: Up 11">
            <a:extLst>
              <a:ext uri="{FF2B5EF4-FFF2-40B4-BE49-F238E27FC236}">
                <a16:creationId xmlns:a16="http://schemas.microsoft.com/office/drawing/2014/main" id="{3AAAE1BD-8F91-460D-BA89-11A801C393C1}"/>
              </a:ext>
            </a:extLst>
          </p:cNvPr>
          <p:cNvSpPr/>
          <p:nvPr/>
        </p:nvSpPr>
        <p:spPr>
          <a:xfrm rot="5400000">
            <a:off x="5986074" y="2301210"/>
            <a:ext cx="304800" cy="751491"/>
          </a:xfrm>
          <a:prstGeom prst="upArrow">
            <a:avLst/>
          </a:prstGeom>
          <a:solidFill>
            <a:schemeClr val="accent2">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14" name="Oval 13">
            <a:extLst>
              <a:ext uri="{FF2B5EF4-FFF2-40B4-BE49-F238E27FC236}">
                <a16:creationId xmlns:a16="http://schemas.microsoft.com/office/drawing/2014/main" id="{61AB13ED-FA8C-48B4-98C7-0398551FE1A9}"/>
              </a:ext>
            </a:extLst>
          </p:cNvPr>
          <p:cNvSpPr/>
          <p:nvPr/>
        </p:nvSpPr>
        <p:spPr>
          <a:xfrm>
            <a:off x="5243924" y="3302934"/>
            <a:ext cx="1926454" cy="827014"/>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600" dirty="0">
                <a:latin typeface="Kruti Dev 011" panose="00000700000000000000" pitchFamily="2" charset="0"/>
              </a:rPr>
              <a:t>(</a:t>
            </a:r>
            <a:r>
              <a:rPr lang="en-US" sz="1600" dirty="0">
                <a:latin typeface="Arial" panose="020B0604020202020204" pitchFamily="34" charset="0"/>
                <a:cs typeface="Arial" panose="020B0604020202020204" pitchFamily="34" charset="0"/>
              </a:rPr>
              <a:t>Perspective or Outlook</a:t>
            </a:r>
            <a:r>
              <a:rPr lang="hi-IN" sz="1600" dirty="0">
                <a:latin typeface="Kruti Dev 011" panose="00000700000000000000" pitchFamily="2" charset="0"/>
              </a:rPr>
              <a:t>)</a:t>
            </a:r>
            <a:endParaRPr lang="en-IN" sz="1600" b="1" dirty="0">
              <a:solidFill>
                <a:schemeClr val="bg1"/>
              </a:solidFill>
              <a:latin typeface="Kruti Dev 011" panose="00000700000000000000" pitchFamily="2" charset="0"/>
            </a:endParaRPr>
          </a:p>
        </p:txBody>
      </p:sp>
      <p:sp>
        <p:nvSpPr>
          <p:cNvPr id="15" name="Oval 14">
            <a:extLst>
              <a:ext uri="{FF2B5EF4-FFF2-40B4-BE49-F238E27FC236}">
                <a16:creationId xmlns:a16="http://schemas.microsoft.com/office/drawing/2014/main" id="{4540850D-9C4B-4BA6-83A9-8BCA68FF7B9B}"/>
              </a:ext>
            </a:extLst>
          </p:cNvPr>
          <p:cNvSpPr/>
          <p:nvPr/>
        </p:nvSpPr>
        <p:spPr>
          <a:xfrm>
            <a:off x="7511493" y="3425842"/>
            <a:ext cx="1847521" cy="527183"/>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600" dirty="0">
                <a:latin typeface="Kruti Dev 011" panose="00000700000000000000" pitchFamily="2" charset="0"/>
              </a:rPr>
              <a:t>(</a:t>
            </a:r>
            <a:r>
              <a:rPr lang="en-US" sz="1600" dirty="0">
                <a:latin typeface="Arial" panose="020B0604020202020204" pitchFamily="34" charset="0"/>
                <a:cs typeface="Arial" panose="020B0604020202020204" pitchFamily="34" charset="0"/>
              </a:rPr>
              <a:t>Internal</a:t>
            </a:r>
            <a:r>
              <a:rPr lang="hi-IN" sz="1600" dirty="0">
                <a:latin typeface="Kruti Dev 011" panose="00000700000000000000" pitchFamily="2" charset="0"/>
              </a:rPr>
              <a:t>)</a:t>
            </a:r>
            <a:endParaRPr lang="en-IN" sz="1600" b="1" dirty="0">
              <a:solidFill>
                <a:schemeClr val="bg1"/>
              </a:solidFill>
              <a:latin typeface="Kruti Dev 011" panose="00000700000000000000" pitchFamily="2" charset="0"/>
            </a:endParaRPr>
          </a:p>
        </p:txBody>
      </p:sp>
      <p:sp>
        <p:nvSpPr>
          <p:cNvPr id="16" name="Oval 15">
            <a:extLst>
              <a:ext uri="{FF2B5EF4-FFF2-40B4-BE49-F238E27FC236}">
                <a16:creationId xmlns:a16="http://schemas.microsoft.com/office/drawing/2014/main" id="{BD6676C7-1966-42E2-9C1F-5FF075197403}"/>
              </a:ext>
            </a:extLst>
          </p:cNvPr>
          <p:cNvSpPr/>
          <p:nvPr/>
        </p:nvSpPr>
        <p:spPr>
          <a:xfrm>
            <a:off x="3190750" y="3452850"/>
            <a:ext cx="1847521" cy="527183"/>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600" dirty="0">
                <a:latin typeface="Kruti Dev 011" panose="00000700000000000000" pitchFamily="2" charset="0"/>
              </a:rPr>
              <a:t>(</a:t>
            </a:r>
            <a:r>
              <a:rPr lang="en-US" sz="1600" dirty="0">
                <a:latin typeface="Arial" panose="020B0604020202020204" pitchFamily="34" charset="0"/>
                <a:cs typeface="Arial" panose="020B0604020202020204" pitchFamily="34" charset="0"/>
              </a:rPr>
              <a:t>External</a:t>
            </a:r>
            <a:r>
              <a:rPr lang="hi-IN" sz="1600" dirty="0">
                <a:latin typeface="Kruti Dev 011" panose="00000700000000000000" pitchFamily="2" charset="0"/>
              </a:rPr>
              <a:t>)</a:t>
            </a:r>
            <a:endParaRPr lang="en-IN" sz="1600" b="1" dirty="0">
              <a:solidFill>
                <a:schemeClr val="bg1"/>
              </a:solidFill>
              <a:latin typeface="Kruti Dev 011" panose="00000700000000000000" pitchFamily="2" charset="0"/>
            </a:endParaRPr>
          </a:p>
        </p:txBody>
      </p:sp>
      <p:pic>
        <p:nvPicPr>
          <p:cNvPr id="13" name="Picture 12">
            <a:extLst>
              <a:ext uri="{FF2B5EF4-FFF2-40B4-BE49-F238E27FC236}">
                <a16:creationId xmlns:a16="http://schemas.microsoft.com/office/drawing/2014/main" id="{6E964565-0A6F-4A87-91B0-E43878EF9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1" y="4647854"/>
            <a:ext cx="3676650" cy="1981200"/>
          </a:xfrm>
          <a:prstGeom prst="rect">
            <a:avLst/>
          </a:prstGeom>
        </p:spPr>
      </p:pic>
    </p:spTree>
    <p:extLst>
      <p:ext uri="{BB962C8B-B14F-4D97-AF65-F5344CB8AC3E}">
        <p14:creationId xmlns:p14="http://schemas.microsoft.com/office/powerpoint/2010/main" val="271890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365" y="557785"/>
            <a:ext cx="8492358" cy="1003177"/>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fontScale="90000"/>
          </a:bodyPr>
          <a:lstStyle/>
          <a:p>
            <a:pPr algn="ctr"/>
            <a:r>
              <a:rPr lang="en-US" sz="5200" b="1" dirty="0">
                <a:solidFill>
                  <a:srgbClr val="FF0000"/>
                </a:solidFill>
                <a:latin typeface="Arial" panose="020B0604020202020204" pitchFamily="34" charset="0"/>
                <a:cs typeface="Arial" panose="020B0604020202020204" pitchFamily="34" charset="0"/>
              </a:rPr>
              <a:t>Can we avoid the Troubles?</a:t>
            </a:r>
            <a:endParaRPr lang="en-IN" sz="5200" b="1" dirty="0">
              <a:solidFill>
                <a:srgbClr val="FF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BE0A238-D5F2-44C4-A5B1-62AB59B16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9" y="2390700"/>
            <a:ext cx="971550" cy="723900"/>
          </a:xfrm>
          <a:prstGeom prst="rect">
            <a:avLst/>
          </a:prstGeom>
        </p:spPr>
      </p:pic>
      <p:pic>
        <p:nvPicPr>
          <p:cNvPr id="15" name="Picture 14">
            <a:extLst>
              <a:ext uri="{FF2B5EF4-FFF2-40B4-BE49-F238E27FC236}">
                <a16:creationId xmlns:a16="http://schemas.microsoft.com/office/drawing/2014/main" id="{E757DB1D-1322-4376-8D2E-B5BBA1D8B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7976" y="2390700"/>
            <a:ext cx="971550" cy="723900"/>
          </a:xfrm>
          <a:prstGeom prst="rect">
            <a:avLst/>
          </a:prstGeom>
        </p:spPr>
      </p:pic>
      <p:pic>
        <p:nvPicPr>
          <p:cNvPr id="17" name="Picture 16">
            <a:extLst>
              <a:ext uri="{FF2B5EF4-FFF2-40B4-BE49-F238E27FC236}">
                <a16:creationId xmlns:a16="http://schemas.microsoft.com/office/drawing/2014/main" id="{91A8C377-16D4-411B-9F68-AF5038355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3345004"/>
            <a:ext cx="4800600" cy="3516546"/>
          </a:xfrm>
          <a:prstGeom prst="rect">
            <a:avLst/>
          </a:prstGeom>
        </p:spPr>
      </p:pic>
      <p:sp>
        <p:nvSpPr>
          <p:cNvPr id="6" name="Rectangle: Rounded Corners 5">
            <a:extLst>
              <a:ext uri="{FF2B5EF4-FFF2-40B4-BE49-F238E27FC236}">
                <a16:creationId xmlns:a16="http://schemas.microsoft.com/office/drawing/2014/main" id="{A8A6A59E-87B8-4BC6-B5A8-910D20B594D1}"/>
              </a:ext>
            </a:extLst>
          </p:cNvPr>
          <p:cNvSpPr/>
          <p:nvPr/>
        </p:nvSpPr>
        <p:spPr>
          <a:xfrm>
            <a:off x="2951269" y="2564138"/>
            <a:ext cx="8641079" cy="100317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400" b="1" dirty="0">
                <a:solidFill>
                  <a:srgbClr val="0070C0"/>
                </a:solidFill>
                <a:latin typeface="Arial" panose="020B0604020202020204" pitchFamily="34" charset="0"/>
                <a:cs typeface="Arial" panose="020B0604020202020204" pitchFamily="34" charset="0"/>
              </a:rPr>
              <a:t>Dealing the problems with a proper perspective/attitude</a:t>
            </a:r>
            <a:endParaRPr lang="en-IN" sz="4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37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0.8|0.7|0.5|0.4|0.3|0.3|0.5|0.3|0.2|0.2|0.2|0.2|0.2|0.2|0.2|0.2|0.5|0.5|0.6|0.5|0.3"/>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Karmyog Dwara Drishtikon Nirmaan (English) (1) (1)</Template>
  <TotalTime>859</TotalTime>
  <Words>2273</Words>
  <Application>Microsoft Office PowerPoint</Application>
  <PresentationFormat>Widescreen</PresentationFormat>
  <Paragraphs>396</Paragraphs>
  <Slides>30</Slides>
  <Notes>29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Century Gothic</vt:lpstr>
      <vt:lpstr>Dhyan</vt:lpstr>
      <vt:lpstr>Kruti Dev 011</vt:lpstr>
      <vt:lpstr>Trebuchet MS</vt:lpstr>
      <vt:lpstr>Wingdings</vt:lpstr>
      <vt:lpstr>Wingdings 3</vt:lpstr>
      <vt:lpstr>Wisp</vt:lpstr>
      <vt:lpstr>PowerPoint Presentation</vt:lpstr>
      <vt:lpstr>Sources of Stress</vt:lpstr>
      <vt:lpstr>The Nature of Life</vt:lpstr>
      <vt:lpstr>Sources of Problems </vt:lpstr>
      <vt:lpstr>The Problems Trouble us</vt:lpstr>
      <vt:lpstr>Consequences of feeling Troubled</vt:lpstr>
      <vt:lpstr> Can we see the “Invisible Labels”?  A car ahead was moving like a turtle and not giving me way in spite of my continuous honking. I was on brink of losing my cool when I noticed the small sticker on the car’s rear .  “Physically challenged; Please be patient.”  And that changed everything. I immediately went calm &amp; slowed down. In fact, I got a little protective of the car &amp; the driver. I reached home a few minutes late, but it was ok.  And then it struck me.  Would I have been patient if there was no sticker?  Why do we need stickers to be patient with people?  Will we be more patient &amp; kind with others if people had labels pasted on their foreheads? Labels like — “ Lost my job” ,  “Fighting cancer”,  “Going through a bad divorce”, “Suffering Emotional abuse", "Lost a loved one”, “Feeling worthless”, “Financially broken”, ..and more like these.  Everyone is fighting a battle we know nothing about. The least we can do is to be patient, kind &amp; compassionate.  Let us respect the Invisible Labels. Knowing each is carrying multiple ones.-  That is why they say... Walk gently into others lives, all wounds are not always visible... !!                                                                                                                                                                                         (From Whatsapp with thanks)</vt:lpstr>
      <vt:lpstr>How Problems cause Trouble</vt:lpstr>
      <vt:lpstr>Can we avoid the Troubles?</vt:lpstr>
      <vt:lpstr>Proper Perspective towards Problems</vt:lpstr>
      <vt:lpstr>What is that Perspective?</vt:lpstr>
      <vt:lpstr>What is Yoga?</vt:lpstr>
      <vt:lpstr>We need a definition of Yoga which is-</vt:lpstr>
      <vt:lpstr>Yoga - To perceive the whole universe as an Integrated machine</vt:lpstr>
      <vt:lpstr>The effect of having the Yoga Perspective  </vt:lpstr>
      <vt:lpstr>Hypothesis   </vt:lpstr>
      <vt:lpstr>Ways to enhance connectedness </vt:lpstr>
      <vt:lpstr>Means to attain a Yaugik state</vt:lpstr>
      <vt:lpstr>Bhagvadgita and Karma Yoga</vt:lpstr>
      <vt:lpstr>Krishna’s Message</vt:lpstr>
      <vt:lpstr>What about the sin that comes from killing one’s own kin?</vt:lpstr>
      <vt:lpstr>The Issues with  Actions</vt:lpstr>
      <vt:lpstr>How can we act in a detached manner?</vt:lpstr>
      <vt:lpstr>The issues with Actions</vt:lpstr>
      <vt:lpstr>What is a Yagya?</vt:lpstr>
      <vt:lpstr>PowerPoint Presentation</vt:lpstr>
      <vt:lpstr>The Perspective of a Yogi</vt:lpstr>
      <vt:lpstr>The Motivation of a Yogi</vt:lpstr>
      <vt:lpstr>SUMMARY The Four Step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CCIT5 MUMBAI</dc:creator>
  <cp:lastModifiedBy>Administrator</cp:lastModifiedBy>
  <cp:revision>50</cp:revision>
  <cp:lastPrinted>2025-10-01T09:43:09Z</cp:lastPrinted>
  <dcterms:created xsi:type="dcterms:W3CDTF">2025-03-27T11:16:07Z</dcterms:created>
  <dcterms:modified xsi:type="dcterms:W3CDTF">2025-10-11T17:43:23Z</dcterms:modified>
</cp:coreProperties>
</file>