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65" r:id="rId5"/>
    <p:sldId id="335" r:id="rId6"/>
    <p:sldId id="338" r:id="rId7"/>
    <p:sldId id="260" r:id="rId8"/>
    <p:sldId id="259" r:id="rId9"/>
    <p:sldId id="261" r:id="rId10"/>
    <p:sldId id="262" r:id="rId11"/>
    <p:sldId id="263" r:id="rId12"/>
    <p:sldId id="341" r:id="rId13"/>
  </p:sldIdLst>
  <p:sldSz cx="14630400" cy="8229600"/>
  <p:notesSz cx="8229600" cy="146304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Inter" panose="020B0604020202020204" pitchFamily="34" charset="0"/>
      <p:regular r:id="rId21"/>
    </p:embeddedFont>
    <p:embeddedFont>
      <p:font typeface="Tahoma" panose="020B060403050404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97" d="100"/>
          <a:sy n="97" d="100"/>
        </p:scale>
        <p:origin x="4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29908-059A-4A62-BF5F-80876CC16DF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DD36F985-9D64-4D8B-9DC3-0D7D05508DBA}">
      <dgm:prSet phldrT="[Text]">
        <dgm:style>
          <a:lnRef idx="1">
            <a:schemeClr val="accent2"/>
          </a:lnRef>
          <a:fillRef idx="2">
            <a:schemeClr val="accent2"/>
          </a:fillRef>
          <a:effectRef idx="1">
            <a:schemeClr val="accent2"/>
          </a:effectRef>
          <a:fontRef idx="minor">
            <a:schemeClr val="dk1"/>
          </a:fontRef>
        </dgm:style>
      </dgm:prSet>
      <dgm:spPr/>
      <dgm:t>
        <a:bodyPr/>
        <a:lstStyle/>
        <a:p>
          <a:pPr algn="ctr"/>
          <a:r>
            <a:rPr lang="en-US" dirty="0"/>
            <a:t>Understanding the Entity</a:t>
          </a:r>
        </a:p>
      </dgm:t>
    </dgm:pt>
    <dgm:pt modelId="{3D5BDBCD-3B61-4026-A7DA-71005E484D09}" type="parTrans" cxnId="{5D85C6A7-3DC3-4717-8F2A-0AAC2AE0066C}">
      <dgm:prSet/>
      <dgm:spPr/>
      <dgm:t>
        <a:bodyPr/>
        <a:lstStyle/>
        <a:p>
          <a:endParaRPr lang="en-US"/>
        </a:p>
      </dgm:t>
    </dgm:pt>
    <dgm:pt modelId="{E9C852BC-0209-45FD-9410-1CEF449337CA}" type="sibTrans" cxnId="{5D85C6A7-3DC3-4717-8F2A-0AAC2AE0066C}">
      <dgm:prSet/>
      <dgm:spPr/>
      <dgm:t>
        <a:bodyPr/>
        <a:lstStyle/>
        <a:p>
          <a:endParaRPr lang="en-US"/>
        </a:p>
      </dgm:t>
    </dgm:pt>
    <dgm:pt modelId="{500DECBC-BC12-476B-847F-22C0FC2336EF}">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Audit Program</a:t>
          </a:r>
        </a:p>
      </dgm:t>
    </dgm:pt>
    <dgm:pt modelId="{DB1AAC13-8604-4CF4-9846-C31619D009FE}" type="parTrans" cxnId="{1B306895-5C72-4A6E-86BC-7D05E6021C82}">
      <dgm:prSet/>
      <dgm:spPr/>
      <dgm:t>
        <a:bodyPr/>
        <a:lstStyle/>
        <a:p>
          <a:endParaRPr lang="en-IN"/>
        </a:p>
      </dgm:t>
    </dgm:pt>
    <dgm:pt modelId="{0E194527-0AC0-4124-86A9-39E7C8C020A9}" type="sibTrans" cxnId="{1B306895-5C72-4A6E-86BC-7D05E6021C82}">
      <dgm:prSet/>
      <dgm:spPr/>
      <dgm:t>
        <a:bodyPr/>
        <a:lstStyle/>
        <a:p>
          <a:endParaRPr lang="en-IN"/>
        </a:p>
      </dgm:t>
    </dgm:pt>
    <dgm:pt modelId="{E07E6BF0-3163-45F4-8CF0-0B8FE30600C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Risk Assessment</a:t>
          </a:r>
        </a:p>
      </dgm:t>
    </dgm:pt>
    <dgm:pt modelId="{A8096D4F-7558-4479-A1F9-FEE4B3281B18}" type="parTrans" cxnId="{B36A4EC4-F9FE-4D30-9BC7-8CE3523D830E}">
      <dgm:prSet/>
      <dgm:spPr/>
      <dgm:t>
        <a:bodyPr/>
        <a:lstStyle/>
        <a:p>
          <a:endParaRPr lang="en-IN"/>
        </a:p>
      </dgm:t>
    </dgm:pt>
    <dgm:pt modelId="{C136DB74-AEE2-4BF7-9182-DA75A923CB96}" type="sibTrans" cxnId="{B36A4EC4-F9FE-4D30-9BC7-8CE3523D830E}">
      <dgm:prSet/>
      <dgm:spPr/>
      <dgm:t>
        <a:bodyPr/>
        <a:lstStyle/>
        <a:p>
          <a:endParaRPr lang="en-IN"/>
        </a:p>
      </dgm:t>
    </dgm:pt>
    <dgm:pt modelId="{A19B51DB-5B95-48D8-B88D-964E20B1914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Team Discussion</a:t>
          </a:r>
        </a:p>
      </dgm:t>
    </dgm:pt>
    <dgm:pt modelId="{EF9D4FFD-5490-4EC1-86AD-6B48E799D051}" type="parTrans" cxnId="{E34E65CD-694A-4B14-929E-4B08E746274E}">
      <dgm:prSet/>
      <dgm:spPr/>
      <dgm:t>
        <a:bodyPr/>
        <a:lstStyle/>
        <a:p>
          <a:endParaRPr lang="en-IN"/>
        </a:p>
      </dgm:t>
    </dgm:pt>
    <dgm:pt modelId="{F4516801-7894-4D04-8E44-6415497F4572}" type="sibTrans" cxnId="{E34E65CD-694A-4B14-929E-4B08E746274E}">
      <dgm:prSet/>
      <dgm:spPr/>
      <dgm:t>
        <a:bodyPr/>
        <a:lstStyle/>
        <a:p>
          <a:endParaRPr lang="en-IN"/>
        </a:p>
      </dgm:t>
    </dgm:pt>
    <dgm:pt modelId="{326AA4C3-0695-4AB8-B072-D17CF420D21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Working Paper pertaining to every significant area</a:t>
          </a:r>
        </a:p>
      </dgm:t>
    </dgm:pt>
    <dgm:pt modelId="{FD2D22D2-B8BD-472B-B1DB-7AEA0EC1C1DF}" type="parTrans" cxnId="{94ACAA09-8B4D-49B4-8424-9D644089F5FC}">
      <dgm:prSet/>
      <dgm:spPr/>
      <dgm:t>
        <a:bodyPr/>
        <a:lstStyle/>
        <a:p>
          <a:endParaRPr lang="en-IN"/>
        </a:p>
      </dgm:t>
    </dgm:pt>
    <dgm:pt modelId="{20D8EED7-5202-4CB3-A9D1-4BC4E4CF05D3}" type="sibTrans" cxnId="{94ACAA09-8B4D-49B4-8424-9D644089F5FC}">
      <dgm:prSet/>
      <dgm:spPr/>
      <dgm:t>
        <a:bodyPr/>
        <a:lstStyle/>
        <a:p>
          <a:endParaRPr lang="en-IN"/>
        </a:p>
      </dgm:t>
    </dgm:pt>
    <dgm:pt modelId="{B54CEE7F-CB1D-42B7-8736-2A3EF7F07D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Time and Cost, Budgets</a:t>
          </a:r>
        </a:p>
      </dgm:t>
    </dgm:pt>
    <dgm:pt modelId="{4674FC91-61A0-4837-9D39-18DDA8B218FF}" type="parTrans" cxnId="{551C9CB4-6440-4F85-A43E-7355B35882CA}">
      <dgm:prSet/>
      <dgm:spPr/>
      <dgm:t>
        <a:bodyPr/>
        <a:lstStyle/>
        <a:p>
          <a:endParaRPr lang="en-IN"/>
        </a:p>
      </dgm:t>
    </dgm:pt>
    <dgm:pt modelId="{3FBDAAD2-E1D4-45FA-804B-E8B6ED723A3A}" type="sibTrans" cxnId="{551C9CB4-6440-4F85-A43E-7355B35882CA}">
      <dgm:prSet/>
      <dgm:spPr/>
      <dgm:t>
        <a:bodyPr/>
        <a:lstStyle/>
        <a:p>
          <a:endParaRPr lang="en-IN"/>
        </a:p>
      </dgm:t>
    </dgm:pt>
    <dgm:pt modelId="{CE5EB6ED-1096-4A21-AFAC-54B847D1ECC8}">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000" dirty="0"/>
            <a:t>Work not documented , work not done </a:t>
          </a:r>
        </a:p>
      </dgm:t>
    </dgm:pt>
    <dgm:pt modelId="{B84C12F8-A528-4089-B79D-9363D5E7194F}" type="parTrans" cxnId="{8BA74311-0ABE-411B-B372-90128A26015E}">
      <dgm:prSet/>
      <dgm:spPr/>
      <dgm:t>
        <a:bodyPr/>
        <a:lstStyle/>
        <a:p>
          <a:endParaRPr lang="en-IN"/>
        </a:p>
      </dgm:t>
    </dgm:pt>
    <dgm:pt modelId="{6CFEF2AE-AC7A-4B02-97C6-65390C4D5D33}" type="sibTrans" cxnId="{8BA74311-0ABE-411B-B372-90128A26015E}">
      <dgm:prSet/>
      <dgm:spPr/>
      <dgm:t>
        <a:bodyPr/>
        <a:lstStyle/>
        <a:p>
          <a:endParaRPr lang="en-IN"/>
        </a:p>
      </dgm:t>
    </dgm:pt>
    <dgm:pt modelId="{FC5FB619-E150-430C-AFB6-5940D35DCB2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0" dirty="0"/>
            <a:t>Conclusion</a:t>
          </a:r>
        </a:p>
      </dgm:t>
    </dgm:pt>
    <dgm:pt modelId="{1FA17FDB-CB08-4496-B4E8-486913B03C52}" type="parTrans" cxnId="{A398E202-516C-4D02-964A-84221910058C}">
      <dgm:prSet/>
      <dgm:spPr/>
      <dgm:t>
        <a:bodyPr/>
        <a:lstStyle/>
        <a:p>
          <a:endParaRPr lang="en-IN"/>
        </a:p>
      </dgm:t>
    </dgm:pt>
    <dgm:pt modelId="{9ACE4A1E-3371-487F-B257-F39357209842}" type="sibTrans" cxnId="{A398E202-516C-4D02-964A-84221910058C}">
      <dgm:prSet/>
      <dgm:spPr/>
      <dgm:t>
        <a:bodyPr/>
        <a:lstStyle/>
        <a:p>
          <a:endParaRPr lang="en-IN"/>
        </a:p>
      </dgm:t>
    </dgm:pt>
    <dgm:pt modelId="{194D7A4E-FF0A-4F9A-8166-527E877E2168}">
      <dgm:prSet custT="1"/>
      <dgm:spPr>
        <a:solidFill>
          <a:schemeClr val="accent6">
            <a:alpha val="90000"/>
          </a:schemeClr>
        </a:solidFill>
      </dgm:spPr>
      <dgm:t>
        <a:bodyPr/>
        <a:lstStyle/>
        <a:p>
          <a:r>
            <a:rPr lang="en-US" sz="1300" dirty="0"/>
            <a:t>Typical documentation spans the following:</a:t>
          </a:r>
          <a:endParaRPr lang="en-IN" sz="1300" dirty="0"/>
        </a:p>
      </dgm:t>
    </dgm:pt>
    <dgm:pt modelId="{C6ABAA93-FBCC-40E2-AFBB-D90F1E63DE75}" type="parTrans" cxnId="{6E5177FC-FFF5-4F3C-9E00-14B74FABFB74}">
      <dgm:prSet/>
      <dgm:spPr/>
      <dgm:t>
        <a:bodyPr/>
        <a:lstStyle/>
        <a:p>
          <a:endParaRPr lang="en-IN"/>
        </a:p>
      </dgm:t>
    </dgm:pt>
    <dgm:pt modelId="{5F8278E9-AFB1-4E28-BAFC-302C9B142683}" type="sibTrans" cxnId="{6E5177FC-FFF5-4F3C-9E00-14B74FABFB74}">
      <dgm:prSet/>
      <dgm:spPr/>
      <dgm:t>
        <a:bodyPr/>
        <a:lstStyle/>
        <a:p>
          <a:endParaRPr lang="en-IN"/>
        </a:p>
      </dgm:t>
    </dgm:pt>
    <dgm:pt modelId="{151AC6AD-7F2A-4801-B88D-47924F4AF78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0" dirty="0"/>
            <a:t>Communication with those charge with governance </a:t>
          </a:r>
        </a:p>
      </dgm:t>
    </dgm:pt>
    <dgm:pt modelId="{3629EC45-95F2-4C7D-B61B-4927B418CD0C}" type="parTrans" cxnId="{BCB662CC-26B2-4E3E-B3D4-1749ACD0A4B2}">
      <dgm:prSet/>
      <dgm:spPr/>
      <dgm:t>
        <a:bodyPr/>
        <a:lstStyle/>
        <a:p>
          <a:endParaRPr lang="en-IN"/>
        </a:p>
      </dgm:t>
    </dgm:pt>
    <dgm:pt modelId="{E6AAEB69-D4E9-4334-9B17-19DCAB0EAF34}" type="sibTrans" cxnId="{BCB662CC-26B2-4E3E-B3D4-1749ACD0A4B2}">
      <dgm:prSet/>
      <dgm:spPr/>
      <dgm:t>
        <a:bodyPr/>
        <a:lstStyle/>
        <a:p>
          <a:endParaRPr lang="en-IN"/>
        </a:p>
      </dgm:t>
    </dgm:pt>
    <dgm:pt modelId="{2C518E54-B3B6-4797-B45F-E8909E6DF7F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0" dirty="0"/>
            <a:t>Completion</a:t>
          </a:r>
        </a:p>
      </dgm:t>
    </dgm:pt>
    <dgm:pt modelId="{2A4D94C0-D8DA-49A5-8F8D-45CEC34C23C6}" type="parTrans" cxnId="{40BF0D40-67FF-455A-A56D-F4D920DCEF82}">
      <dgm:prSet/>
      <dgm:spPr/>
      <dgm:t>
        <a:bodyPr/>
        <a:lstStyle/>
        <a:p>
          <a:endParaRPr lang="en-IN"/>
        </a:p>
      </dgm:t>
    </dgm:pt>
    <dgm:pt modelId="{864D4C34-8BA7-4882-8800-3EE2F4A33E2C}" type="sibTrans" cxnId="{40BF0D40-67FF-455A-A56D-F4D920DCEF82}">
      <dgm:prSet/>
      <dgm:spPr/>
      <dgm:t>
        <a:bodyPr/>
        <a:lstStyle/>
        <a:p>
          <a:endParaRPr lang="en-IN"/>
        </a:p>
      </dgm:t>
    </dgm:pt>
    <dgm:pt modelId="{36A0B44B-A652-48EF-95DB-F376A9556B45}">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0" dirty="0"/>
            <a:t>Partner review points</a:t>
          </a:r>
        </a:p>
      </dgm:t>
    </dgm:pt>
    <dgm:pt modelId="{993594DE-ED87-4616-B59C-8CD3EED1FC8C}" type="parTrans" cxnId="{53D857D2-3345-42C7-96DA-BEB2E40304C9}">
      <dgm:prSet/>
      <dgm:spPr/>
      <dgm:t>
        <a:bodyPr/>
        <a:lstStyle/>
        <a:p>
          <a:endParaRPr lang="en-IN"/>
        </a:p>
      </dgm:t>
    </dgm:pt>
    <dgm:pt modelId="{6D21A28F-08F9-4CC8-A793-9B1DF9CFC688}" type="sibTrans" cxnId="{53D857D2-3345-42C7-96DA-BEB2E40304C9}">
      <dgm:prSet/>
      <dgm:spPr/>
      <dgm:t>
        <a:bodyPr/>
        <a:lstStyle/>
        <a:p>
          <a:endParaRPr lang="en-IN"/>
        </a:p>
      </dgm:t>
    </dgm:pt>
    <dgm:pt modelId="{2863843B-2437-4961-B8A2-8B22B0197EF5}" type="pres">
      <dgm:prSet presAssocID="{A1B29908-059A-4A62-BF5F-80876CC16DF3}" presName="compositeShape" presStyleCnt="0">
        <dgm:presLayoutVars>
          <dgm:dir/>
          <dgm:resizeHandles/>
        </dgm:presLayoutVars>
      </dgm:prSet>
      <dgm:spPr/>
    </dgm:pt>
    <dgm:pt modelId="{F8516CDB-11DC-4A39-8604-87224727E46A}" type="pres">
      <dgm:prSet presAssocID="{A1B29908-059A-4A62-BF5F-80876CC16DF3}" presName="pyramid" presStyleLbl="node1" presStyleIdx="0" presStyleCnt="1" custScaleX="120143" custLinFactNeighborX="-10568" custLinFactNeighborY="-541"/>
      <dgm:spPr>
        <a:solidFill>
          <a:schemeClr val="bg2">
            <a:lumMod val="75000"/>
          </a:schemeClr>
        </a:solidFill>
      </dgm:spPr>
    </dgm:pt>
    <dgm:pt modelId="{EBFB07AF-8D3F-4167-BDFB-BA1D3457168B}" type="pres">
      <dgm:prSet presAssocID="{A1B29908-059A-4A62-BF5F-80876CC16DF3}" presName="theList" presStyleCnt="0"/>
      <dgm:spPr/>
    </dgm:pt>
    <dgm:pt modelId="{26FAB2F5-4362-43B7-8391-7EFC42EBB87A}" type="pres">
      <dgm:prSet presAssocID="{DD36F985-9D64-4D8B-9DC3-0D7D05508DBA}" presName="aNode" presStyleLbl="fgAcc1" presStyleIdx="0" presStyleCnt="12" custScaleX="107290" custScaleY="51154" custLinFactY="20420" custLinFactNeighborX="15652" custLinFactNeighborY="100000">
        <dgm:presLayoutVars>
          <dgm:bulletEnabled val="1"/>
        </dgm:presLayoutVars>
      </dgm:prSet>
      <dgm:spPr/>
    </dgm:pt>
    <dgm:pt modelId="{9817B9CB-1854-4CAB-9419-58C5E77333A9}" type="pres">
      <dgm:prSet presAssocID="{DD36F985-9D64-4D8B-9DC3-0D7D05508DBA}" presName="aSpace" presStyleCnt="0"/>
      <dgm:spPr/>
    </dgm:pt>
    <dgm:pt modelId="{A0CD5DBE-7926-451C-A3C3-39A2F2C4DFFA}" type="pres">
      <dgm:prSet presAssocID="{B54CEE7F-CB1D-42B7-8736-2A3EF7F07D02}" presName="aNode" presStyleLbl="fgAcc1" presStyleIdx="1" presStyleCnt="12" custScaleX="107290" custScaleY="51154" custLinFactY="31947" custLinFactNeighborX="15652" custLinFactNeighborY="100000">
        <dgm:presLayoutVars>
          <dgm:bulletEnabled val="1"/>
        </dgm:presLayoutVars>
      </dgm:prSet>
      <dgm:spPr/>
    </dgm:pt>
    <dgm:pt modelId="{E674BD26-D704-4F0A-A3B7-BFCA1CBC357B}" type="pres">
      <dgm:prSet presAssocID="{B54CEE7F-CB1D-42B7-8736-2A3EF7F07D02}" presName="aSpace" presStyleCnt="0"/>
      <dgm:spPr/>
    </dgm:pt>
    <dgm:pt modelId="{343EB704-FD14-4A1E-8D05-706601488A01}" type="pres">
      <dgm:prSet presAssocID="{500DECBC-BC12-476B-847F-22C0FC2336EF}" presName="aNode" presStyleLbl="fgAcc1" presStyleIdx="2" presStyleCnt="12" custScaleX="107290" custScaleY="51154" custLinFactY="29817" custLinFactNeighborX="15652" custLinFactNeighborY="100000">
        <dgm:presLayoutVars>
          <dgm:bulletEnabled val="1"/>
        </dgm:presLayoutVars>
      </dgm:prSet>
      <dgm:spPr/>
    </dgm:pt>
    <dgm:pt modelId="{122B7B09-F882-4F26-BB45-1F7EA9C7F5FD}" type="pres">
      <dgm:prSet presAssocID="{500DECBC-BC12-476B-847F-22C0FC2336EF}" presName="aSpace" presStyleCnt="0"/>
      <dgm:spPr/>
    </dgm:pt>
    <dgm:pt modelId="{6BDB8425-6516-4A93-9ACA-AC94FDA83137}" type="pres">
      <dgm:prSet presAssocID="{E07E6BF0-3163-45F4-8CF0-0B8FE30600CC}" presName="aNode" presStyleLbl="fgAcc1" presStyleIdx="3" presStyleCnt="12" custScaleX="107290" custScaleY="51154" custLinFactY="38233" custLinFactNeighborX="17214" custLinFactNeighborY="100000">
        <dgm:presLayoutVars>
          <dgm:bulletEnabled val="1"/>
        </dgm:presLayoutVars>
      </dgm:prSet>
      <dgm:spPr/>
    </dgm:pt>
    <dgm:pt modelId="{1B56A742-C3E2-450A-965F-BC45C1A8CE90}" type="pres">
      <dgm:prSet presAssocID="{E07E6BF0-3163-45F4-8CF0-0B8FE30600CC}" presName="aSpace" presStyleCnt="0"/>
      <dgm:spPr/>
    </dgm:pt>
    <dgm:pt modelId="{5A6CF0D8-C87C-499D-92F4-1E508DFC905A}" type="pres">
      <dgm:prSet presAssocID="{A19B51DB-5B95-48D8-B88D-964E20B19140}" presName="aNode" presStyleLbl="fgAcc1" presStyleIdx="4" presStyleCnt="12" custScaleX="107290" custScaleY="51154" custLinFactY="53090" custLinFactNeighborX="22766" custLinFactNeighborY="100000">
        <dgm:presLayoutVars>
          <dgm:bulletEnabled val="1"/>
        </dgm:presLayoutVars>
      </dgm:prSet>
      <dgm:spPr/>
    </dgm:pt>
    <dgm:pt modelId="{8A768730-9A17-456B-AC3E-AD335F516362}" type="pres">
      <dgm:prSet presAssocID="{A19B51DB-5B95-48D8-B88D-964E20B19140}" presName="aSpace" presStyleCnt="0"/>
      <dgm:spPr/>
    </dgm:pt>
    <dgm:pt modelId="{97D93737-B57F-43CA-8D63-D630180819B4}" type="pres">
      <dgm:prSet presAssocID="{326AA4C3-0695-4AB8-B072-D17CF420D214}" presName="aNode" presStyleLbl="fgAcc1" presStyleIdx="5" presStyleCnt="12" custScaleX="107290" custScaleY="51154" custLinFactY="72317" custLinFactNeighborX="27194" custLinFactNeighborY="100000">
        <dgm:presLayoutVars>
          <dgm:bulletEnabled val="1"/>
        </dgm:presLayoutVars>
      </dgm:prSet>
      <dgm:spPr/>
    </dgm:pt>
    <dgm:pt modelId="{8F7C5B96-5FE7-4804-9817-4FB5D9DCB748}" type="pres">
      <dgm:prSet presAssocID="{326AA4C3-0695-4AB8-B072-D17CF420D214}" presName="aSpace" presStyleCnt="0"/>
      <dgm:spPr/>
    </dgm:pt>
    <dgm:pt modelId="{7EC8AB50-A32E-4D6B-AA06-DCB4A0000755}" type="pres">
      <dgm:prSet presAssocID="{CE5EB6ED-1096-4A21-AFAC-54B847D1ECC8}" presName="aNode" presStyleLbl="fgAcc1" presStyleIdx="6" presStyleCnt="12" custScaleX="138613" custScaleY="122340" custLinFactY="346808" custLinFactNeighborX="25641" custLinFactNeighborY="400000">
        <dgm:presLayoutVars>
          <dgm:bulletEnabled val="1"/>
        </dgm:presLayoutVars>
      </dgm:prSet>
      <dgm:spPr/>
    </dgm:pt>
    <dgm:pt modelId="{D7805305-6BA5-4D67-858F-204FC94702C5}" type="pres">
      <dgm:prSet presAssocID="{CE5EB6ED-1096-4A21-AFAC-54B847D1ECC8}" presName="aSpace" presStyleCnt="0"/>
      <dgm:spPr/>
    </dgm:pt>
    <dgm:pt modelId="{3B96EC71-2D07-4C0A-B50C-8401EEE4229A}" type="pres">
      <dgm:prSet presAssocID="{FC5FB619-E150-430C-AFB6-5940D35DCB29}" presName="aNode" presStyleLbl="fgAcc1" presStyleIdx="7" presStyleCnt="12" custScaleX="107290" custScaleY="51154" custLinFactY="-15660" custLinFactNeighborX="32183" custLinFactNeighborY="-100000">
        <dgm:presLayoutVars>
          <dgm:bulletEnabled val="1"/>
        </dgm:presLayoutVars>
      </dgm:prSet>
      <dgm:spPr/>
    </dgm:pt>
    <dgm:pt modelId="{FCE1B2B2-5355-49F6-8D13-D1DFB5D21C77}" type="pres">
      <dgm:prSet presAssocID="{FC5FB619-E150-430C-AFB6-5940D35DCB29}" presName="aSpace" presStyleCnt="0"/>
      <dgm:spPr/>
    </dgm:pt>
    <dgm:pt modelId="{462E542C-8E53-4E88-B67E-7D872577C5E0}" type="pres">
      <dgm:prSet presAssocID="{151AC6AD-7F2A-4801-B88D-47924F4AF780}" presName="aNode" presStyleLbl="fgAcc1" presStyleIdx="8" presStyleCnt="12" custScaleX="107290" custScaleY="51154" custLinFactY="-3440" custLinFactNeighborX="32183" custLinFactNeighborY="-100000">
        <dgm:presLayoutVars>
          <dgm:bulletEnabled val="1"/>
        </dgm:presLayoutVars>
      </dgm:prSet>
      <dgm:spPr/>
    </dgm:pt>
    <dgm:pt modelId="{225FF902-EE0C-4466-8C52-78B130416487}" type="pres">
      <dgm:prSet presAssocID="{151AC6AD-7F2A-4801-B88D-47924F4AF780}" presName="aSpace" presStyleCnt="0"/>
      <dgm:spPr/>
    </dgm:pt>
    <dgm:pt modelId="{DA5D276A-19DD-41D9-A40A-FF11BA60D3D6}" type="pres">
      <dgm:prSet presAssocID="{194D7A4E-FF0A-4F9A-8166-527E877E2168}" presName="aNode" presStyleLbl="fgAcc1" presStyleIdx="9" presStyleCnt="12" custScaleX="114553" custLinFactX="-23372" custLinFactY="-645747" custLinFactNeighborX="-100000" custLinFactNeighborY="-700000">
        <dgm:presLayoutVars>
          <dgm:bulletEnabled val="1"/>
        </dgm:presLayoutVars>
      </dgm:prSet>
      <dgm:spPr/>
    </dgm:pt>
    <dgm:pt modelId="{255CA6E2-4F38-4C50-853F-3F0213599C0B}" type="pres">
      <dgm:prSet presAssocID="{194D7A4E-FF0A-4F9A-8166-527E877E2168}" presName="aSpace" presStyleCnt="0"/>
      <dgm:spPr/>
    </dgm:pt>
    <dgm:pt modelId="{733D3CEE-2B68-4B10-951D-07522B911BB8}" type="pres">
      <dgm:prSet presAssocID="{2C518E54-B3B6-4797-B45F-E8909E6DF7FA}" presName="aNode" presStyleLbl="fgAcc1" presStyleIdx="10" presStyleCnt="12" custScaleX="107290" custScaleY="51154" custLinFactY="-100000" custLinFactNeighborX="32183" custLinFactNeighborY="-176620">
        <dgm:presLayoutVars>
          <dgm:bulletEnabled val="1"/>
        </dgm:presLayoutVars>
      </dgm:prSet>
      <dgm:spPr/>
    </dgm:pt>
    <dgm:pt modelId="{D032A5EA-548D-4385-8D9B-514E432EF93B}" type="pres">
      <dgm:prSet presAssocID="{2C518E54-B3B6-4797-B45F-E8909E6DF7FA}" presName="aSpace" presStyleCnt="0"/>
      <dgm:spPr/>
    </dgm:pt>
    <dgm:pt modelId="{7E9C96DE-4FA9-42EA-8110-668543B2EB9E}" type="pres">
      <dgm:prSet presAssocID="{36A0B44B-A652-48EF-95DB-F376A9556B45}" presName="aNode" presStyleLbl="fgAcc1" presStyleIdx="11" presStyleCnt="12" custScaleX="107290" custScaleY="51154" custLinFactY="-99789" custLinFactNeighborX="32183" custLinFactNeighborY="-100000">
        <dgm:presLayoutVars>
          <dgm:bulletEnabled val="1"/>
        </dgm:presLayoutVars>
      </dgm:prSet>
      <dgm:spPr/>
    </dgm:pt>
    <dgm:pt modelId="{516FB0C0-839C-4B5B-8888-D829707D0D12}" type="pres">
      <dgm:prSet presAssocID="{36A0B44B-A652-48EF-95DB-F376A9556B45}" presName="aSpace" presStyleCnt="0"/>
      <dgm:spPr/>
    </dgm:pt>
  </dgm:ptLst>
  <dgm:cxnLst>
    <dgm:cxn modelId="{A3927C01-8A55-4E8E-BBCC-F58AA54A408F}" type="presOf" srcId="{151AC6AD-7F2A-4801-B88D-47924F4AF780}" destId="{462E542C-8E53-4E88-B67E-7D872577C5E0}" srcOrd="0" destOrd="0" presId="urn:microsoft.com/office/officeart/2005/8/layout/pyramid2"/>
    <dgm:cxn modelId="{A398E202-516C-4D02-964A-84221910058C}" srcId="{A1B29908-059A-4A62-BF5F-80876CC16DF3}" destId="{FC5FB619-E150-430C-AFB6-5940D35DCB29}" srcOrd="7" destOrd="0" parTransId="{1FA17FDB-CB08-4496-B4E8-486913B03C52}" sibTransId="{9ACE4A1E-3371-487F-B257-F39357209842}"/>
    <dgm:cxn modelId="{1B7CA408-E3EA-4086-B6DE-7EADCC6BC576}" type="presOf" srcId="{326AA4C3-0695-4AB8-B072-D17CF420D214}" destId="{97D93737-B57F-43CA-8D63-D630180819B4}" srcOrd="0" destOrd="0" presId="urn:microsoft.com/office/officeart/2005/8/layout/pyramid2"/>
    <dgm:cxn modelId="{94ACAA09-8B4D-49B4-8424-9D644089F5FC}" srcId="{A1B29908-059A-4A62-BF5F-80876CC16DF3}" destId="{326AA4C3-0695-4AB8-B072-D17CF420D214}" srcOrd="5" destOrd="0" parTransId="{FD2D22D2-B8BD-472B-B1DB-7AEA0EC1C1DF}" sibTransId="{20D8EED7-5202-4CB3-A9D1-4BC4E4CF05D3}"/>
    <dgm:cxn modelId="{8BA74311-0ABE-411B-B372-90128A26015E}" srcId="{A1B29908-059A-4A62-BF5F-80876CC16DF3}" destId="{CE5EB6ED-1096-4A21-AFAC-54B847D1ECC8}" srcOrd="6" destOrd="0" parTransId="{B84C12F8-A528-4089-B79D-9363D5E7194F}" sibTransId="{6CFEF2AE-AC7A-4B02-97C6-65390C4D5D33}"/>
    <dgm:cxn modelId="{283F1830-77CA-426A-B057-4E506F4323D6}" type="presOf" srcId="{A19B51DB-5B95-48D8-B88D-964E20B19140}" destId="{5A6CF0D8-C87C-499D-92F4-1E508DFC905A}" srcOrd="0" destOrd="0" presId="urn:microsoft.com/office/officeart/2005/8/layout/pyramid2"/>
    <dgm:cxn modelId="{20BE4033-A4C8-40BE-95A5-BF1B516BF376}" type="presOf" srcId="{FC5FB619-E150-430C-AFB6-5940D35DCB29}" destId="{3B96EC71-2D07-4C0A-B50C-8401EEE4229A}" srcOrd="0" destOrd="0" presId="urn:microsoft.com/office/officeart/2005/8/layout/pyramid2"/>
    <dgm:cxn modelId="{2031B633-1F1D-4240-A7C3-CA6AD292C7E0}" type="presOf" srcId="{DD36F985-9D64-4D8B-9DC3-0D7D05508DBA}" destId="{26FAB2F5-4362-43B7-8391-7EFC42EBB87A}" srcOrd="0" destOrd="0" presId="urn:microsoft.com/office/officeart/2005/8/layout/pyramid2"/>
    <dgm:cxn modelId="{1D7CBB33-C865-4045-9B48-98C8E7A69168}" type="presOf" srcId="{194D7A4E-FF0A-4F9A-8166-527E877E2168}" destId="{DA5D276A-19DD-41D9-A40A-FF11BA60D3D6}" srcOrd="0" destOrd="0" presId="urn:microsoft.com/office/officeart/2005/8/layout/pyramid2"/>
    <dgm:cxn modelId="{40BF0D40-67FF-455A-A56D-F4D920DCEF82}" srcId="{A1B29908-059A-4A62-BF5F-80876CC16DF3}" destId="{2C518E54-B3B6-4797-B45F-E8909E6DF7FA}" srcOrd="10" destOrd="0" parTransId="{2A4D94C0-D8DA-49A5-8F8D-45CEC34C23C6}" sibTransId="{864D4C34-8BA7-4882-8800-3EE2F4A33E2C}"/>
    <dgm:cxn modelId="{800B5F64-EEE8-4C8F-9F2F-7113672D6F3E}" type="presOf" srcId="{A1B29908-059A-4A62-BF5F-80876CC16DF3}" destId="{2863843B-2437-4961-B8A2-8B22B0197EF5}" srcOrd="0" destOrd="0" presId="urn:microsoft.com/office/officeart/2005/8/layout/pyramid2"/>
    <dgm:cxn modelId="{EBAFD172-D7C9-4C5C-89F8-43105D9C67AA}" type="presOf" srcId="{36A0B44B-A652-48EF-95DB-F376A9556B45}" destId="{7E9C96DE-4FA9-42EA-8110-668543B2EB9E}" srcOrd="0" destOrd="0" presId="urn:microsoft.com/office/officeart/2005/8/layout/pyramid2"/>
    <dgm:cxn modelId="{9D99CD8A-EBB7-40D6-898F-402D276D2AE0}" type="presOf" srcId="{B54CEE7F-CB1D-42B7-8736-2A3EF7F07D02}" destId="{A0CD5DBE-7926-451C-A3C3-39A2F2C4DFFA}" srcOrd="0" destOrd="0" presId="urn:microsoft.com/office/officeart/2005/8/layout/pyramid2"/>
    <dgm:cxn modelId="{1B306895-5C72-4A6E-86BC-7D05E6021C82}" srcId="{A1B29908-059A-4A62-BF5F-80876CC16DF3}" destId="{500DECBC-BC12-476B-847F-22C0FC2336EF}" srcOrd="2" destOrd="0" parTransId="{DB1AAC13-8604-4CF4-9846-C31619D009FE}" sibTransId="{0E194527-0AC0-4124-86A9-39E7C8C020A9}"/>
    <dgm:cxn modelId="{5D85C6A7-3DC3-4717-8F2A-0AAC2AE0066C}" srcId="{A1B29908-059A-4A62-BF5F-80876CC16DF3}" destId="{DD36F985-9D64-4D8B-9DC3-0D7D05508DBA}" srcOrd="0" destOrd="0" parTransId="{3D5BDBCD-3B61-4026-A7DA-71005E484D09}" sibTransId="{E9C852BC-0209-45FD-9410-1CEF449337CA}"/>
    <dgm:cxn modelId="{16B798A8-A208-4924-B093-CB7680DCFDC5}" type="presOf" srcId="{2C518E54-B3B6-4797-B45F-E8909E6DF7FA}" destId="{733D3CEE-2B68-4B10-951D-07522B911BB8}" srcOrd="0" destOrd="0" presId="urn:microsoft.com/office/officeart/2005/8/layout/pyramid2"/>
    <dgm:cxn modelId="{BD0D8FB3-053B-40F8-A375-AC2E4C878EF9}" type="presOf" srcId="{500DECBC-BC12-476B-847F-22C0FC2336EF}" destId="{343EB704-FD14-4A1E-8D05-706601488A01}" srcOrd="0" destOrd="0" presId="urn:microsoft.com/office/officeart/2005/8/layout/pyramid2"/>
    <dgm:cxn modelId="{551C9CB4-6440-4F85-A43E-7355B35882CA}" srcId="{A1B29908-059A-4A62-BF5F-80876CC16DF3}" destId="{B54CEE7F-CB1D-42B7-8736-2A3EF7F07D02}" srcOrd="1" destOrd="0" parTransId="{4674FC91-61A0-4837-9D39-18DDA8B218FF}" sibTransId="{3FBDAAD2-E1D4-45FA-804B-E8B6ED723A3A}"/>
    <dgm:cxn modelId="{B36A4EC4-F9FE-4D30-9BC7-8CE3523D830E}" srcId="{A1B29908-059A-4A62-BF5F-80876CC16DF3}" destId="{E07E6BF0-3163-45F4-8CF0-0B8FE30600CC}" srcOrd="3" destOrd="0" parTransId="{A8096D4F-7558-4479-A1F9-FEE4B3281B18}" sibTransId="{C136DB74-AEE2-4BF7-9182-DA75A923CB96}"/>
    <dgm:cxn modelId="{BCB662CC-26B2-4E3E-B3D4-1749ACD0A4B2}" srcId="{A1B29908-059A-4A62-BF5F-80876CC16DF3}" destId="{151AC6AD-7F2A-4801-B88D-47924F4AF780}" srcOrd="8" destOrd="0" parTransId="{3629EC45-95F2-4C7D-B61B-4927B418CD0C}" sibTransId="{E6AAEB69-D4E9-4334-9B17-19DCAB0EAF34}"/>
    <dgm:cxn modelId="{E34E65CD-694A-4B14-929E-4B08E746274E}" srcId="{A1B29908-059A-4A62-BF5F-80876CC16DF3}" destId="{A19B51DB-5B95-48D8-B88D-964E20B19140}" srcOrd="4" destOrd="0" parTransId="{EF9D4FFD-5490-4EC1-86AD-6B48E799D051}" sibTransId="{F4516801-7894-4D04-8E44-6415497F4572}"/>
    <dgm:cxn modelId="{68BAF2D0-56EB-4AF3-88C8-8C41595BB7F1}" type="presOf" srcId="{CE5EB6ED-1096-4A21-AFAC-54B847D1ECC8}" destId="{7EC8AB50-A32E-4D6B-AA06-DCB4A0000755}" srcOrd="0" destOrd="0" presId="urn:microsoft.com/office/officeart/2005/8/layout/pyramid2"/>
    <dgm:cxn modelId="{53D857D2-3345-42C7-96DA-BEB2E40304C9}" srcId="{A1B29908-059A-4A62-BF5F-80876CC16DF3}" destId="{36A0B44B-A652-48EF-95DB-F376A9556B45}" srcOrd="11" destOrd="0" parTransId="{993594DE-ED87-4616-B59C-8CD3EED1FC8C}" sibTransId="{6D21A28F-08F9-4CC8-A793-9B1DF9CFC688}"/>
    <dgm:cxn modelId="{9C5996F4-C7BD-4EB0-8387-8562B6D12A05}" type="presOf" srcId="{E07E6BF0-3163-45F4-8CF0-0B8FE30600CC}" destId="{6BDB8425-6516-4A93-9ACA-AC94FDA83137}" srcOrd="0" destOrd="0" presId="urn:microsoft.com/office/officeart/2005/8/layout/pyramid2"/>
    <dgm:cxn modelId="{6E5177FC-FFF5-4F3C-9E00-14B74FABFB74}" srcId="{A1B29908-059A-4A62-BF5F-80876CC16DF3}" destId="{194D7A4E-FF0A-4F9A-8166-527E877E2168}" srcOrd="9" destOrd="0" parTransId="{C6ABAA93-FBCC-40E2-AFBB-D90F1E63DE75}" sibTransId="{5F8278E9-AFB1-4E28-BAFC-302C9B142683}"/>
    <dgm:cxn modelId="{58CB5AAF-0846-4731-89BA-FE99E8D621A4}" type="presParOf" srcId="{2863843B-2437-4961-B8A2-8B22B0197EF5}" destId="{F8516CDB-11DC-4A39-8604-87224727E46A}" srcOrd="0" destOrd="0" presId="urn:microsoft.com/office/officeart/2005/8/layout/pyramid2"/>
    <dgm:cxn modelId="{51FCF5B4-40EA-49C3-AD24-6E267B909494}" type="presParOf" srcId="{2863843B-2437-4961-B8A2-8B22B0197EF5}" destId="{EBFB07AF-8D3F-4167-BDFB-BA1D3457168B}" srcOrd="1" destOrd="0" presId="urn:microsoft.com/office/officeart/2005/8/layout/pyramid2"/>
    <dgm:cxn modelId="{4D4D06A1-CD1F-48DA-8836-E0E46E7D50BA}" type="presParOf" srcId="{EBFB07AF-8D3F-4167-BDFB-BA1D3457168B}" destId="{26FAB2F5-4362-43B7-8391-7EFC42EBB87A}" srcOrd="0" destOrd="0" presId="urn:microsoft.com/office/officeart/2005/8/layout/pyramid2"/>
    <dgm:cxn modelId="{EAFBF333-6DF1-478E-97F4-E34896EAE579}" type="presParOf" srcId="{EBFB07AF-8D3F-4167-BDFB-BA1D3457168B}" destId="{9817B9CB-1854-4CAB-9419-58C5E77333A9}" srcOrd="1" destOrd="0" presId="urn:microsoft.com/office/officeart/2005/8/layout/pyramid2"/>
    <dgm:cxn modelId="{9B48FC57-C912-49D5-8B0C-3D7E020F6214}" type="presParOf" srcId="{EBFB07AF-8D3F-4167-BDFB-BA1D3457168B}" destId="{A0CD5DBE-7926-451C-A3C3-39A2F2C4DFFA}" srcOrd="2" destOrd="0" presId="urn:microsoft.com/office/officeart/2005/8/layout/pyramid2"/>
    <dgm:cxn modelId="{D29B39BD-15A2-466D-91F8-7BB4B327A024}" type="presParOf" srcId="{EBFB07AF-8D3F-4167-BDFB-BA1D3457168B}" destId="{E674BD26-D704-4F0A-A3B7-BFCA1CBC357B}" srcOrd="3" destOrd="0" presId="urn:microsoft.com/office/officeart/2005/8/layout/pyramid2"/>
    <dgm:cxn modelId="{41F478EC-EE76-4EE4-93E6-23AAD31C52B1}" type="presParOf" srcId="{EBFB07AF-8D3F-4167-BDFB-BA1D3457168B}" destId="{343EB704-FD14-4A1E-8D05-706601488A01}" srcOrd="4" destOrd="0" presId="urn:microsoft.com/office/officeart/2005/8/layout/pyramid2"/>
    <dgm:cxn modelId="{F4892CD6-DB02-4B4B-BA8D-B64412DB08D7}" type="presParOf" srcId="{EBFB07AF-8D3F-4167-BDFB-BA1D3457168B}" destId="{122B7B09-F882-4F26-BB45-1F7EA9C7F5FD}" srcOrd="5" destOrd="0" presId="urn:microsoft.com/office/officeart/2005/8/layout/pyramid2"/>
    <dgm:cxn modelId="{1D4B8045-71C0-4366-96B7-40F65FC96D1A}" type="presParOf" srcId="{EBFB07AF-8D3F-4167-BDFB-BA1D3457168B}" destId="{6BDB8425-6516-4A93-9ACA-AC94FDA83137}" srcOrd="6" destOrd="0" presId="urn:microsoft.com/office/officeart/2005/8/layout/pyramid2"/>
    <dgm:cxn modelId="{059A2BB1-FD86-4CEF-A630-DC9B40F69AC5}" type="presParOf" srcId="{EBFB07AF-8D3F-4167-BDFB-BA1D3457168B}" destId="{1B56A742-C3E2-450A-965F-BC45C1A8CE90}" srcOrd="7" destOrd="0" presId="urn:microsoft.com/office/officeart/2005/8/layout/pyramid2"/>
    <dgm:cxn modelId="{BE0A09A5-870F-4A64-B641-A96090A8E2CC}" type="presParOf" srcId="{EBFB07AF-8D3F-4167-BDFB-BA1D3457168B}" destId="{5A6CF0D8-C87C-499D-92F4-1E508DFC905A}" srcOrd="8" destOrd="0" presId="urn:microsoft.com/office/officeart/2005/8/layout/pyramid2"/>
    <dgm:cxn modelId="{B3DBDEE5-CD3F-4CD8-96EF-D4911F69A5C9}" type="presParOf" srcId="{EBFB07AF-8D3F-4167-BDFB-BA1D3457168B}" destId="{8A768730-9A17-456B-AC3E-AD335F516362}" srcOrd="9" destOrd="0" presId="urn:microsoft.com/office/officeart/2005/8/layout/pyramid2"/>
    <dgm:cxn modelId="{51DB8DF4-8EE5-4338-95CA-1E245D6FDBB3}" type="presParOf" srcId="{EBFB07AF-8D3F-4167-BDFB-BA1D3457168B}" destId="{97D93737-B57F-43CA-8D63-D630180819B4}" srcOrd="10" destOrd="0" presId="urn:microsoft.com/office/officeart/2005/8/layout/pyramid2"/>
    <dgm:cxn modelId="{B449344E-64D2-4490-9B7B-E95044141A11}" type="presParOf" srcId="{EBFB07AF-8D3F-4167-BDFB-BA1D3457168B}" destId="{8F7C5B96-5FE7-4804-9817-4FB5D9DCB748}" srcOrd="11" destOrd="0" presId="urn:microsoft.com/office/officeart/2005/8/layout/pyramid2"/>
    <dgm:cxn modelId="{E7914F88-B99D-4752-9CC1-018B364DBF24}" type="presParOf" srcId="{EBFB07AF-8D3F-4167-BDFB-BA1D3457168B}" destId="{7EC8AB50-A32E-4D6B-AA06-DCB4A0000755}" srcOrd="12" destOrd="0" presId="urn:microsoft.com/office/officeart/2005/8/layout/pyramid2"/>
    <dgm:cxn modelId="{8A0CB54B-0624-42E2-97E3-AFBA9D2DD8A1}" type="presParOf" srcId="{EBFB07AF-8D3F-4167-BDFB-BA1D3457168B}" destId="{D7805305-6BA5-4D67-858F-204FC94702C5}" srcOrd="13" destOrd="0" presId="urn:microsoft.com/office/officeart/2005/8/layout/pyramid2"/>
    <dgm:cxn modelId="{06D8306E-1095-4390-A860-F91A0B72EF0E}" type="presParOf" srcId="{EBFB07AF-8D3F-4167-BDFB-BA1D3457168B}" destId="{3B96EC71-2D07-4C0A-B50C-8401EEE4229A}" srcOrd="14" destOrd="0" presId="urn:microsoft.com/office/officeart/2005/8/layout/pyramid2"/>
    <dgm:cxn modelId="{5B4DF414-1972-42B9-9D1B-99BA48D07CB4}" type="presParOf" srcId="{EBFB07AF-8D3F-4167-BDFB-BA1D3457168B}" destId="{FCE1B2B2-5355-49F6-8D13-D1DFB5D21C77}" srcOrd="15" destOrd="0" presId="urn:microsoft.com/office/officeart/2005/8/layout/pyramid2"/>
    <dgm:cxn modelId="{5A7AF109-E354-450D-9992-FDF4DC2B9DDB}" type="presParOf" srcId="{EBFB07AF-8D3F-4167-BDFB-BA1D3457168B}" destId="{462E542C-8E53-4E88-B67E-7D872577C5E0}" srcOrd="16" destOrd="0" presId="urn:microsoft.com/office/officeart/2005/8/layout/pyramid2"/>
    <dgm:cxn modelId="{D29703B1-9307-4FE9-86E9-C1A5896AB54F}" type="presParOf" srcId="{EBFB07AF-8D3F-4167-BDFB-BA1D3457168B}" destId="{225FF902-EE0C-4466-8C52-78B130416487}" srcOrd="17" destOrd="0" presId="urn:microsoft.com/office/officeart/2005/8/layout/pyramid2"/>
    <dgm:cxn modelId="{51094ACB-5ECA-4668-B5D5-EFF8AE4AC245}" type="presParOf" srcId="{EBFB07AF-8D3F-4167-BDFB-BA1D3457168B}" destId="{DA5D276A-19DD-41D9-A40A-FF11BA60D3D6}" srcOrd="18" destOrd="0" presId="urn:microsoft.com/office/officeart/2005/8/layout/pyramid2"/>
    <dgm:cxn modelId="{5CD62129-91AD-4C9B-BFA8-2FB52AC987E0}" type="presParOf" srcId="{EBFB07AF-8D3F-4167-BDFB-BA1D3457168B}" destId="{255CA6E2-4F38-4C50-853F-3F0213599C0B}" srcOrd="19" destOrd="0" presId="urn:microsoft.com/office/officeart/2005/8/layout/pyramid2"/>
    <dgm:cxn modelId="{E5D5C2A8-00FA-4101-89D1-D871FC597D88}" type="presParOf" srcId="{EBFB07AF-8D3F-4167-BDFB-BA1D3457168B}" destId="{733D3CEE-2B68-4B10-951D-07522B911BB8}" srcOrd="20" destOrd="0" presId="urn:microsoft.com/office/officeart/2005/8/layout/pyramid2"/>
    <dgm:cxn modelId="{E9A8AF69-AFBA-4B7E-8B94-A3C6028E094B}" type="presParOf" srcId="{EBFB07AF-8D3F-4167-BDFB-BA1D3457168B}" destId="{D032A5EA-548D-4385-8D9B-514E432EF93B}" srcOrd="21" destOrd="0" presId="urn:microsoft.com/office/officeart/2005/8/layout/pyramid2"/>
    <dgm:cxn modelId="{639AA165-890A-457C-B586-A57C82175F34}" type="presParOf" srcId="{EBFB07AF-8D3F-4167-BDFB-BA1D3457168B}" destId="{7E9C96DE-4FA9-42EA-8110-668543B2EB9E}" srcOrd="22" destOrd="0" presId="urn:microsoft.com/office/officeart/2005/8/layout/pyramid2"/>
    <dgm:cxn modelId="{7903C99F-071E-42E6-B4CF-EA7396D9F329}" type="presParOf" srcId="{EBFB07AF-8D3F-4167-BDFB-BA1D3457168B}" destId="{516FB0C0-839C-4B5B-8888-D829707D0D12}" srcOrd="23" destOrd="0" presId="urn:microsoft.com/office/officeart/2005/8/layout/pyramid2"/>
  </dgm:cxnLst>
  <dgm:bg>
    <a:solidFill>
      <a:schemeClr val="accent3">
        <a:lumMod val="60000"/>
        <a:lumOff val="4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FC8CF-FCAD-421B-B8E3-E4759B138AE8}" type="doc">
      <dgm:prSet loTypeId="urn:microsoft.com/office/officeart/2005/8/layout/venn3" loCatId="relationship" qsTypeId="urn:microsoft.com/office/officeart/2005/8/quickstyle/simple1" qsCatId="simple" csTypeId="urn:microsoft.com/office/officeart/2005/8/colors/colorful1#21" csCatId="colorful" phldr="1"/>
      <dgm:spPr/>
      <dgm:t>
        <a:bodyPr/>
        <a:lstStyle/>
        <a:p>
          <a:endParaRPr lang="en-IN"/>
        </a:p>
      </dgm:t>
    </dgm:pt>
    <dgm:pt modelId="{D5748857-ACA6-4A05-81D8-7EEB883FF917}">
      <dgm:prSet phldrT="[Text]" custT="1"/>
      <dgm:spPr/>
      <dgm:t>
        <a:bodyPr/>
        <a:lstStyle/>
        <a:p>
          <a:r>
            <a:rPr lang="en-US" sz="1600" dirty="0"/>
            <a:t>Size and complexity of entity </a:t>
          </a:r>
          <a:endParaRPr lang="en-IN" sz="1600" dirty="0">
            <a:effectLst>
              <a:outerShdw blurRad="38100" dist="38100" dir="2700000" algn="tl">
                <a:srgbClr val="000000">
                  <a:alpha val="43137"/>
                </a:srgbClr>
              </a:outerShdw>
            </a:effectLst>
          </a:endParaRPr>
        </a:p>
      </dgm:t>
    </dgm:pt>
    <dgm:pt modelId="{5F95B8AE-39A2-4FF3-BBC3-5B2DD84B305B}" type="parTrans" cxnId="{DA53E3B7-ED5B-490C-A463-2305A1076103}">
      <dgm:prSet/>
      <dgm:spPr/>
      <dgm:t>
        <a:bodyPr/>
        <a:lstStyle/>
        <a:p>
          <a:endParaRPr lang="en-IN" sz="1800"/>
        </a:p>
      </dgm:t>
    </dgm:pt>
    <dgm:pt modelId="{1489E4A1-7A2E-40F1-8D33-601E8CB8E54D}" type="sibTrans" cxnId="{DA53E3B7-ED5B-490C-A463-2305A1076103}">
      <dgm:prSet/>
      <dgm:spPr/>
      <dgm:t>
        <a:bodyPr/>
        <a:lstStyle/>
        <a:p>
          <a:endParaRPr lang="en-IN" sz="1800"/>
        </a:p>
      </dgm:t>
    </dgm:pt>
    <dgm:pt modelId="{75566E6E-69BE-4595-AC59-813F57F959D5}">
      <dgm:prSet phldrT="[Text]" custT="1"/>
      <dgm:spPr/>
      <dgm:t>
        <a:bodyPr/>
        <a:lstStyle/>
        <a:p>
          <a:r>
            <a:rPr lang="en-US" sz="1600" dirty="0"/>
            <a:t>Nature of the audit procedures to be performed </a:t>
          </a:r>
          <a:endParaRPr lang="en-IN" sz="1600" dirty="0"/>
        </a:p>
      </dgm:t>
    </dgm:pt>
    <dgm:pt modelId="{FBC78090-8AC5-4C78-9F78-686331A5F7EA}" type="parTrans" cxnId="{46023533-19E7-44EF-BC82-F0EDE2FB7F68}">
      <dgm:prSet/>
      <dgm:spPr/>
      <dgm:t>
        <a:bodyPr/>
        <a:lstStyle/>
        <a:p>
          <a:endParaRPr lang="en-IN" sz="1800"/>
        </a:p>
      </dgm:t>
    </dgm:pt>
    <dgm:pt modelId="{521190D6-F084-4FB1-BAA7-D2BAC65F2E86}" type="sibTrans" cxnId="{46023533-19E7-44EF-BC82-F0EDE2FB7F68}">
      <dgm:prSet/>
      <dgm:spPr/>
      <dgm:t>
        <a:bodyPr/>
        <a:lstStyle/>
        <a:p>
          <a:endParaRPr lang="en-IN" sz="1800"/>
        </a:p>
      </dgm:t>
    </dgm:pt>
    <dgm:pt modelId="{D2B5993A-90AB-4033-8CED-8B537E8E9C37}">
      <dgm:prSet phldrT="[Text]" custT="1"/>
      <dgm:spPr/>
      <dgm:t>
        <a:bodyPr/>
        <a:lstStyle/>
        <a:p>
          <a:r>
            <a:rPr lang="en-US" sz="1600" dirty="0"/>
            <a:t>Significance of the audit evidence obtained </a:t>
          </a:r>
          <a:endParaRPr lang="en-IN" sz="1600" dirty="0">
            <a:effectLst>
              <a:outerShdw blurRad="38100" dist="38100" dir="2700000" algn="tl">
                <a:srgbClr val="000000">
                  <a:alpha val="43137"/>
                </a:srgbClr>
              </a:outerShdw>
            </a:effectLst>
          </a:endParaRPr>
        </a:p>
      </dgm:t>
    </dgm:pt>
    <dgm:pt modelId="{E4944BAF-8115-4FA0-BC16-DF234749FBE2}" type="parTrans" cxnId="{CD91E53D-4A60-4AF3-891C-5AF3A16FDFC3}">
      <dgm:prSet/>
      <dgm:spPr/>
      <dgm:t>
        <a:bodyPr/>
        <a:lstStyle/>
        <a:p>
          <a:endParaRPr lang="en-IN" sz="1800"/>
        </a:p>
      </dgm:t>
    </dgm:pt>
    <dgm:pt modelId="{88164513-F87C-400E-951A-E6827772A80C}" type="sibTrans" cxnId="{CD91E53D-4A60-4AF3-891C-5AF3A16FDFC3}">
      <dgm:prSet/>
      <dgm:spPr/>
      <dgm:t>
        <a:bodyPr/>
        <a:lstStyle/>
        <a:p>
          <a:endParaRPr lang="en-IN" sz="1800"/>
        </a:p>
      </dgm:t>
    </dgm:pt>
    <dgm:pt modelId="{90B7BDB4-5D7E-48BF-ACD1-5B3267FCFF73}">
      <dgm:prSet custT="1"/>
      <dgm:spPr/>
      <dgm:t>
        <a:bodyPr/>
        <a:lstStyle/>
        <a:p>
          <a:r>
            <a:rPr lang="en-US" sz="1600" dirty="0"/>
            <a:t>Identified risks of material misstatements </a:t>
          </a:r>
        </a:p>
      </dgm:t>
    </dgm:pt>
    <dgm:pt modelId="{B13C743B-A12B-4A80-966C-3FF5C9BF0857}" type="parTrans" cxnId="{85A668C5-D8C7-405F-963E-F1DAA5B743EA}">
      <dgm:prSet/>
      <dgm:spPr/>
      <dgm:t>
        <a:bodyPr/>
        <a:lstStyle/>
        <a:p>
          <a:endParaRPr lang="en-US" sz="1800"/>
        </a:p>
      </dgm:t>
    </dgm:pt>
    <dgm:pt modelId="{59EF5406-0155-4BF2-AA4E-E224E396EFA8}" type="sibTrans" cxnId="{85A668C5-D8C7-405F-963E-F1DAA5B743EA}">
      <dgm:prSet/>
      <dgm:spPr/>
      <dgm:t>
        <a:bodyPr/>
        <a:lstStyle/>
        <a:p>
          <a:endParaRPr lang="en-US" sz="1800"/>
        </a:p>
      </dgm:t>
    </dgm:pt>
    <dgm:pt modelId="{5781D570-90AD-4BAF-A3BD-39E49DE11D4C}">
      <dgm:prSet phldrT="[Text]" custT="1"/>
      <dgm:spPr/>
      <dgm:t>
        <a:bodyPr/>
        <a:lstStyle/>
        <a:p>
          <a:r>
            <a:rPr lang="en-US" sz="1600" dirty="0"/>
            <a:t>Nature and extent of exceptions identified </a:t>
          </a:r>
          <a:endParaRPr lang="en-IN" sz="1600" dirty="0"/>
        </a:p>
      </dgm:t>
    </dgm:pt>
    <dgm:pt modelId="{1AC19B35-F37F-43BF-956E-B6C78C1B8B17}" type="parTrans" cxnId="{BEEC52B7-A3B3-41A7-A97F-7950B3432388}">
      <dgm:prSet/>
      <dgm:spPr/>
      <dgm:t>
        <a:bodyPr/>
        <a:lstStyle/>
        <a:p>
          <a:endParaRPr lang="en-US"/>
        </a:p>
      </dgm:t>
    </dgm:pt>
    <dgm:pt modelId="{07696C9F-2243-426B-BD43-4A3DBE51AED1}" type="sibTrans" cxnId="{BEEC52B7-A3B3-41A7-A97F-7950B3432388}">
      <dgm:prSet/>
      <dgm:spPr/>
      <dgm:t>
        <a:bodyPr/>
        <a:lstStyle/>
        <a:p>
          <a:endParaRPr lang="en-US"/>
        </a:p>
      </dgm:t>
    </dgm:pt>
    <dgm:pt modelId="{0B381E62-017D-42C0-9807-720A2D44F4DB}">
      <dgm:prSet phldrT="[Text]" custT="1"/>
      <dgm:spPr/>
      <dgm:t>
        <a:bodyPr/>
        <a:lstStyle/>
        <a:p>
          <a:pPr algn="l"/>
          <a:r>
            <a:rPr lang="en-US" sz="1600" dirty="0"/>
            <a:t>Audit methodology and tools used </a:t>
          </a:r>
          <a:endParaRPr lang="en-IN" sz="1600" dirty="0">
            <a:effectLst>
              <a:outerShdw blurRad="38100" dist="38100" dir="2700000" algn="tl">
                <a:srgbClr val="000000">
                  <a:alpha val="43137"/>
                </a:srgbClr>
              </a:outerShdw>
            </a:effectLst>
          </a:endParaRPr>
        </a:p>
      </dgm:t>
    </dgm:pt>
    <dgm:pt modelId="{30D55B7F-FF37-4736-B657-86B759FAA74C}" type="parTrans" cxnId="{B54D2FA8-9110-4CFE-8FF3-EF7425CD9E9E}">
      <dgm:prSet/>
      <dgm:spPr/>
      <dgm:t>
        <a:bodyPr/>
        <a:lstStyle/>
        <a:p>
          <a:endParaRPr lang="en-US"/>
        </a:p>
      </dgm:t>
    </dgm:pt>
    <dgm:pt modelId="{027A066F-1103-47DD-91D4-5407E4CDBB38}" type="sibTrans" cxnId="{B54D2FA8-9110-4CFE-8FF3-EF7425CD9E9E}">
      <dgm:prSet/>
      <dgm:spPr/>
      <dgm:t>
        <a:bodyPr/>
        <a:lstStyle/>
        <a:p>
          <a:endParaRPr lang="en-US"/>
        </a:p>
      </dgm:t>
    </dgm:pt>
    <dgm:pt modelId="{BCC48A24-6230-4270-8D90-989866EA6E52}" type="pres">
      <dgm:prSet presAssocID="{3FEFC8CF-FCAD-421B-B8E3-E4759B138AE8}" presName="Name0" presStyleCnt="0">
        <dgm:presLayoutVars>
          <dgm:dir/>
          <dgm:resizeHandles val="exact"/>
        </dgm:presLayoutVars>
      </dgm:prSet>
      <dgm:spPr/>
    </dgm:pt>
    <dgm:pt modelId="{8984A985-7879-4478-85CC-A0E5315FF538}" type="pres">
      <dgm:prSet presAssocID="{D5748857-ACA6-4A05-81D8-7EEB883FF917}" presName="Name5" presStyleLbl="vennNode1" presStyleIdx="0" presStyleCnt="6">
        <dgm:presLayoutVars>
          <dgm:bulletEnabled val="1"/>
        </dgm:presLayoutVars>
      </dgm:prSet>
      <dgm:spPr/>
    </dgm:pt>
    <dgm:pt modelId="{5D8EBBA1-4F1E-4584-B428-4CE1DA3C1A40}" type="pres">
      <dgm:prSet presAssocID="{1489E4A1-7A2E-40F1-8D33-601E8CB8E54D}" presName="space" presStyleCnt="0"/>
      <dgm:spPr/>
    </dgm:pt>
    <dgm:pt modelId="{D3B8A4C1-2F4D-49AA-865E-3E529362589A}" type="pres">
      <dgm:prSet presAssocID="{75566E6E-69BE-4595-AC59-813F57F959D5}" presName="Name5" presStyleLbl="vennNode1" presStyleIdx="1" presStyleCnt="6">
        <dgm:presLayoutVars>
          <dgm:bulletEnabled val="1"/>
        </dgm:presLayoutVars>
      </dgm:prSet>
      <dgm:spPr/>
    </dgm:pt>
    <dgm:pt modelId="{42CE3E5C-7194-4CC3-BD15-96FBE7424274}" type="pres">
      <dgm:prSet presAssocID="{521190D6-F084-4FB1-BAA7-D2BAC65F2E86}" presName="space" presStyleCnt="0"/>
      <dgm:spPr/>
    </dgm:pt>
    <dgm:pt modelId="{C7EB4003-CECB-4F0E-8FB7-FF6BCFD0C2F2}" type="pres">
      <dgm:prSet presAssocID="{90B7BDB4-5D7E-48BF-ACD1-5B3267FCFF73}" presName="Name5" presStyleLbl="vennNode1" presStyleIdx="2" presStyleCnt="6">
        <dgm:presLayoutVars>
          <dgm:bulletEnabled val="1"/>
        </dgm:presLayoutVars>
      </dgm:prSet>
      <dgm:spPr/>
    </dgm:pt>
    <dgm:pt modelId="{F41D4809-ADA3-400C-A36D-8DDCF4C65724}" type="pres">
      <dgm:prSet presAssocID="{59EF5406-0155-4BF2-AA4E-E224E396EFA8}" presName="space" presStyleCnt="0"/>
      <dgm:spPr/>
    </dgm:pt>
    <dgm:pt modelId="{219D3D6F-661C-48D5-8D8C-2D05020EB31C}" type="pres">
      <dgm:prSet presAssocID="{D2B5993A-90AB-4033-8CED-8B537E8E9C37}" presName="Name5" presStyleLbl="vennNode1" presStyleIdx="3" presStyleCnt="6">
        <dgm:presLayoutVars>
          <dgm:bulletEnabled val="1"/>
        </dgm:presLayoutVars>
      </dgm:prSet>
      <dgm:spPr/>
    </dgm:pt>
    <dgm:pt modelId="{D1928337-4DA3-4AF2-8CA9-E81DC9D7943B}" type="pres">
      <dgm:prSet presAssocID="{88164513-F87C-400E-951A-E6827772A80C}" presName="space" presStyleCnt="0"/>
      <dgm:spPr/>
    </dgm:pt>
    <dgm:pt modelId="{058C0514-1E53-4926-BD12-5CD5DE80CD0F}" type="pres">
      <dgm:prSet presAssocID="{5781D570-90AD-4BAF-A3BD-39E49DE11D4C}" presName="Name5" presStyleLbl="vennNode1" presStyleIdx="4" presStyleCnt="6">
        <dgm:presLayoutVars>
          <dgm:bulletEnabled val="1"/>
        </dgm:presLayoutVars>
      </dgm:prSet>
      <dgm:spPr/>
    </dgm:pt>
    <dgm:pt modelId="{AC8C445F-C2B9-4BD3-8DE3-B6D4F26F2B93}" type="pres">
      <dgm:prSet presAssocID="{07696C9F-2243-426B-BD43-4A3DBE51AED1}" presName="space" presStyleCnt="0"/>
      <dgm:spPr/>
    </dgm:pt>
    <dgm:pt modelId="{24F07307-3AF3-4E3C-B8FB-69CD28F3E244}" type="pres">
      <dgm:prSet presAssocID="{0B381E62-017D-42C0-9807-720A2D44F4DB}" presName="Name5" presStyleLbl="vennNode1" presStyleIdx="5" presStyleCnt="6">
        <dgm:presLayoutVars>
          <dgm:bulletEnabled val="1"/>
        </dgm:presLayoutVars>
      </dgm:prSet>
      <dgm:spPr/>
    </dgm:pt>
  </dgm:ptLst>
  <dgm:cxnLst>
    <dgm:cxn modelId="{46023533-19E7-44EF-BC82-F0EDE2FB7F68}" srcId="{3FEFC8CF-FCAD-421B-B8E3-E4759B138AE8}" destId="{75566E6E-69BE-4595-AC59-813F57F959D5}" srcOrd="1" destOrd="0" parTransId="{FBC78090-8AC5-4C78-9F78-686331A5F7EA}" sibTransId="{521190D6-F084-4FB1-BAA7-D2BAC65F2E86}"/>
    <dgm:cxn modelId="{CD91E53D-4A60-4AF3-891C-5AF3A16FDFC3}" srcId="{3FEFC8CF-FCAD-421B-B8E3-E4759B138AE8}" destId="{D2B5993A-90AB-4033-8CED-8B537E8E9C37}" srcOrd="3" destOrd="0" parTransId="{E4944BAF-8115-4FA0-BC16-DF234749FBE2}" sibTransId="{88164513-F87C-400E-951A-E6827772A80C}"/>
    <dgm:cxn modelId="{81848C3E-A026-45AE-8F11-6A95BF0459BF}" type="presOf" srcId="{0B381E62-017D-42C0-9807-720A2D44F4DB}" destId="{24F07307-3AF3-4E3C-B8FB-69CD28F3E244}" srcOrd="0" destOrd="0" presId="urn:microsoft.com/office/officeart/2005/8/layout/venn3"/>
    <dgm:cxn modelId="{4A54B645-0566-466C-979D-CE91FF2BB74D}" type="presOf" srcId="{90B7BDB4-5D7E-48BF-ACD1-5B3267FCFF73}" destId="{C7EB4003-CECB-4F0E-8FB7-FF6BCFD0C2F2}" srcOrd="0" destOrd="0" presId="urn:microsoft.com/office/officeart/2005/8/layout/venn3"/>
    <dgm:cxn modelId="{B523B454-3488-4239-840A-B9401F497807}" type="presOf" srcId="{D2B5993A-90AB-4033-8CED-8B537E8E9C37}" destId="{219D3D6F-661C-48D5-8D8C-2D05020EB31C}" srcOrd="0" destOrd="0" presId="urn:microsoft.com/office/officeart/2005/8/layout/venn3"/>
    <dgm:cxn modelId="{CACF5F9D-9774-4C92-AE2C-421726D3DAF6}" type="presOf" srcId="{75566E6E-69BE-4595-AC59-813F57F959D5}" destId="{D3B8A4C1-2F4D-49AA-865E-3E529362589A}" srcOrd="0" destOrd="0" presId="urn:microsoft.com/office/officeart/2005/8/layout/venn3"/>
    <dgm:cxn modelId="{8F5577A6-C273-47E8-898A-5E1E37ACC759}" type="presOf" srcId="{3FEFC8CF-FCAD-421B-B8E3-E4759B138AE8}" destId="{BCC48A24-6230-4270-8D90-989866EA6E52}" srcOrd="0" destOrd="0" presId="urn:microsoft.com/office/officeart/2005/8/layout/venn3"/>
    <dgm:cxn modelId="{B54D2FA8-9110-4CFE-8FF3-EF7425CD9E9E}" srcId="{3FEFC8CF-FCAD-421B-B8E3-E4759B138AE8}" destId="{0B381E62-017D-42C0-9807-720A2D44F4DB}" srcOrd="5" destOrd="0" parTransId="{30D55B7F-FF37-4736-B657-86B759FAA74C}" sibTransId="{027A066F-1103-47DD-91D4-5407E4CDBB38}"/>
    <dgm:cxn modelId="{BEEC52B7-A3B3-41A7-A97F-7950B3432388}" srcId="{3FEFC8CF-FCAD-421B-B8E3-E4759B138AE8}" destId="{5781D570-90AD-4BAF-A3BD-39E49DE11D4C}" srcOrd="4" destOrd="0" parTransId="{1AC19B35-F37F-43BF-956E-B6C78C1B8B17}" sibTransId="{07696C9F-2243-426B-BD43-4A3DBE51AED1}"/>
    <dgm:cxn modelId="{DA53E3B7-ED5B-490C-A463-2305A1076103}" srcId="{3FEFC8CF-FCAD-421B-B8E3-E4759B138AE8}" destId="{D5748857-ACA6-4A05-81D8-7EEB883FF917}" srcOrd="0" destOrd="0" parTransId="{5F95B8AE-39A2-4FF3-BBC3-5B2DD84B305B}" sibTransId="{1489E4A1-7A2E-40F1-8D33-601E8CB8E54D}"/>
    <dgm:cxn modelId="{C73229BB-8356-48C8-99C6-BF9B45C0A15A}" type="presOf" srcId="{D5748857-ACA6-4A05-81D8-7EEB883FF917}" destId="{8984A985-7879-4478-85CC-A0E5315FF538}" srcOrd="0" destOrd="0" presId="urn:microsoft.com/office/officeart/2005/8/layout/venn3"/>
    <dgm:cxn modelId="{85A668C5-D8C7-405F-963E-F1DAA5B743EA}" srcId="{3FEFC8CF-FCAD-421B-B8E3-E4759B138AE8}" destId="{90B7BDB4-5D7E-48BF-ACD1-5B3267FCFF73}" srcOrd="2" destOrd="0" parTransId="{B13C743B-A12B-4A80-966C-3FF5C9BF0857}" sibTransId="{59EF5406-0155-4BF2-AA4E-E224E396EFA8}"/>
    <dgm:cxn modelId="{7C8E59FB-8745-4FB0-8B3D-F0B6F326C97C}" type="presOf" srcId="{5781D570-90AD-4BAF-A3BD-39E49DE11D4C}" destId="{058C0514-1E53-4926-BD12-5CD5DE80CD0F}" srcOrd="0" destOrd="0" presId="urn:microsoft.com/office/officeart/2005/8/layout/venn3"/>
    <dgm:cxn modelId="{9CDC1701-FA1D-4ED6-B675-A7ED3D31F457}" type="presParOf" srcId="{BCC48A24-6230-4270-8D90-989866EA6E52}" destId="{8984A985-7879-4478-85CC-A0E5315FF538}" srcOrd="0" destOrd="0" presId="urn:microsoft.com/office/officeart/2005/8/layout/venn3"/>
    <dgm:cxn modelId="{B718C516-BFB2-408F-AC08-12DEBB2FE349}" type="presParOf" srcId="{BCC48A24-6230-4270-8D90-989866EA6E52}" destId="{5D8EBBA1-4F1E-4584-B428-4CE1DA3C1A40}" srcOrd="1" destOrd="0" presId="urn:microsoft.com/office/officeart/2005/8/layout/venn3"/>
    <dgm:cxn modelId="{9FC5606F-17D8-4440-A763-A893F667F039}" type="presParOf" srcId="{BCC48A24-6230-4270-8D90-989866EA6E52}" destId="{D3B8A4C1-2F4D-49AA-865E-3E529362589A}" srcOrd="2" destOrd="0" presId="urn:microsoft.com/office/officeart/2005/8/layout/venn3"/>
    <dgm:cxn modelId="{D24CEC49-08B5-4ACF-906C-8C7C6651CDED}" type="presParOf" srcId="{BCC48A24-6230-4270-8D90-989866EA6E52}" destId="{42CE3E5C-7194-4CC3-BD15-96FBE7424274}" srcOrd="3" destOrd="0" presId="urn:microsoft.com/office/officeart/2005/8/layout/venn3"/>
    <dgm:cxn modelId="{261FF521-F522-4C93-861A-DFA1F1C6E5E0}" type="presParOf" srcId="{BCC48A24-6230-4270-8D90-989866EA6E52}" destId="{C7EB4003-CECB-4F0E-8FB7-FF6BCFD0C2F2}" srcOrd="4" destOrd="0" presId="urn:microsoft.com/office/officeart/2005/8/layout/venn3"/>
    <dgm:cxn modelId="{BA8C8687-D644-4245-9D3B-D998956BBC8F}" type="presParOf" srcId="{BCC48A24-6230-4270-8D90-989866EA6E52}" destId="{F41D4809-ADA3-400C-A36D-8DDCF4C65724}" srcOrd="5" destOrd="0" presId="urn:microsoft.com/office/officeart/2005/8/layout/venn3"/>
    <dgm:cxn modelId="{5294AEBA-E7F4-4D24-A1E2-074ED010EE93}" type="presParOf" srcId="{BCC48A24-6230-4270-8D90-989866EA6E52}" destId="{219D3D6F-661C-48D5-8D8C-2D05020EB31C}" srcOrd="6" destOrd="0" presId="urn:microsoft.com/office/officeart/2005/8/layout/venn3"/>
    <dgm:cxn modelId="{E832101C-0F41-4566-AF8B-590EBE189E1A}" type="presParOf" srcId="{BCC48A24-6230-4270-8D90-989866EA6E52}" destId="{D1928337-4DA3-4AF2-8CA9-E81DC9D7943B}" srcOrd="7" destOrd="0" presId="urn:microsoft.com/office/officeart/2005/8/layout/venn3"/>
    <dgm:cxn modelId="{AF6EDEEF-46CA-4FC1-B714-17B7A338B895}" type="presParOf" srcId="{BCC48A24-6230-4270-8D90-989866EA6E52}" destId="{058C0514-1E53-4926-BD12-5CD5DE80CD0F}" srcOrd="8" destOrd="0" presId="urn:microsoft.com/office/officeart/2005/8/layout/venn3"/>
    <dgm:cxn modelId="{E3B54E25-0421-4281-864B-2B1FFDEC7C45}" type="presParOf" srcId="{BCC48A24-6230-4270-8D90-989866EA6E52}" destId="{AC8C445F-C2B9-4BD3-8DE3-B6D4F26F2B93}" srcOrd="9" destOrd="0" presId="urn:microsoft.com/office/officeart/2005/8/layout/venn3"/>
    <dgm:cxn modelId="{06DBA265-D0FC-40B9-BD64-F9B3317AC0C7}" type="presParOf" srcId="{BCC48A24-6230-4270-8D90-989866EA6E52}" destId="{24F07307-3AF3-4E3C-B8FB-69CD28F3E244}"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04F21-5800-4D41-A9F2-66E93FC2E087}" type="doc">
      <dgm:prSet loTypeId="urn:microsoft.com/office/officeart/2005/8/layout/rings+Icon" loCatId="relationship" qsTypeId="urn:microsoft.com/office/officeart/2005/8/quickstyle/simple2" qsCatId="simple" csTypeId="urn:microsoft.com/office/officeart/2005/8/colors/colorful1#22" csCatId="colorful" phldr="1"/>
      <dgm:spPr/>
      <dgm:t>
        <a:bodyPr/>
        <a:lstStyle/>
        <a:p>
          <a:endParaRPr lang="en-US"/>
        </a:p>
      </dgm:t>
    </dgm:pt>
    <dgm:pt modelId="{741ED81E-0EC9-4209-A136-D80441E25AF3}">
      <dgm:prSet phldrT="[Text]" custT="1"/>
      <dgm:spPr/>
      <dgm:t>
        <a:bodyPr/>
        <a:lstStyle/>
        <a:p>
          <a:r>
            <a:rPr lang="en-US" sz="1800" kern="1200" dirty="0"/>
            <a:t>Audit Programs </a:t>
          </a:r>
          <a:endParaRPr lang="en-US" sz="1800" b="0" kern="1200" dirty="0">
            <a:effectLst>
              <a:outerShdw blurRad="38100" dist="38100" dir="2700000" algn="tl">
                <a:srgbClr val="000000">
                  <a:alpha val="43137"/>
                </a:srgbClr>
              </a:outerShdw>
            </a:effectLst>
            <a:latin typeface="+mn-lt"/>
            <a:ea typeface="+mn-ea"/>
            <a:cs typeface="+mn-cs"/>
          </a:endParaRPr>
        </a:p>
      </dgm:t>
    </dgm:pt>
    <dgm:pt modelId="{287AE001-57C3-4688-A40E-9BBD8DE38038}" type="parTrans" cxnId="{50839CA0-1224-46F5-B012-16DF3F385163}">
      <dgm:prSet/>
      <dgm:spPr/>
      <dgm:t>
        <a:bodyPr/>
        <a:lstStyle/>
        <a:p>
          <a:endParaRPr lang="en-US" sz="1800"/>
        </a:p>
      </dgm:t>
    </dgm:pt>
    <dgm:pt modelId="{95CB3DBD-F32B-41A9-A2A3-8B81199CEE04}" type="sibTrans" cxnId="{50839CA0-1224-46F5-B012-16DF3F385163}">
      <dgm:prSet/>
      <dgm:spPr/>
      <dgm:t>
        <a:bodyPr/>
        <a:lstStyle/>
        <a:p>
          <a:endParaRPr lang="en-US" sz="1800"/>
        </a:p>
      </dgm:t>
    </dgm:pt>
    <dgm:pt modelId="{4EDFC9CF-67F4-46BF-BB74-6ADB68AD93D4}">
      <dgm:prSet phldrT="[Text]" custT="1"/>
      <dgm:spPr/>
      <dgm:t>
        <a:bodyPr/>
        <a:lstStyle/>
        <a:p>
          <a:r>
            <a:rPr lang="en-US" sz="1800" kern="1200" dirty="0"/>
            <a:t>Analyses </a:t>
          </a:r>
          <a:endParaRPr lang="en-US" sz="1800" b="0" kern="1200" dirty="0">
            <a:effectLst>
              <a:outerShdw blurRad="38100" dist="38100" dir="2700000" algn="tl">
                <a:srgbClr val="000000">
                  <a:alpha val="43137"/>
                </a:srgbClr>
              </a:outerShdw>
            </a:effectLst>
            <a:latin typeface="+mn-lt"/>
            <a:ea typeface="+mn-ea"/>
            <a:cs typeface="+mn-cs"/>
          </a:endParaRPr>
        </a:p>
      </dgm:t>
    </dgm:pt>
    <dgm:pt modelId="{B315CC7E-460A-41A5-93D8-A6E441D65505}" type="parTrans" cxnId="{498580B7-6A39-4FC1-9E56-186B06203948}">
      <dgm:prSet/>
      <dgm:spPr/>
      <dgm:t>
        <a:bodyPr/>
        <a:lstStyle/>
        <a:p>
          <a:endParaRPr lang="en-US" sz="1800"/>
        </a:p>
      </dgm:t>
    </dgm:pt>
    <dgm:pt modelId="{0E25A036-7D24-4584-8A6B-10221D81E76C}" type="sibTrans" cxnId="{498580B7-6A39-4FC1-9E56-186B06203948}">
      <dgm:prSet/>
      <dgm:spPr/>
      <dgm:t>
        <a:bodyPr/>
        <a:lstStyle/>
        <a:p>
          <a:endParaRPr lang="en-US" sz="1800"/>
        </a:p>
      </dgm:t>
    </dgm:pt>
    <dgm:pt modelId="{E2C76286-09FE-407F-9F9E-99EA5BA62E59}">
      <dgm:prSet custT="1"/>
      <dgm:spPr/>
      <dgm:t>
        <a:bodyPr/>
        <a:lstStyle/>
        <a:p>
          <a:r>
            <a:rPr lang="en-US" sz="1800" kern="1200" dirty="0"/>
            <a:t>Summary &amp; Correspondence of Significant matters </a:t>
          </a:r>
          <a:endParaRPr lang="en-US" sz="1800" b="0" kern="1200" dirty="0">
            <a:effectLst>
              <a:outerShdw blurRad="38100" dist="38100" dir="2700000" algn="tl">
                <a:srgbClr val="000000">
                  <a:alpha val="43137"/>
                </a:srgbClr>
              </a:outerShdw>
            </a:effectLst>
            <a:latin typeface="+mn-lt"/>
            <a:ea typeface="+mn-ea"/>
            <a:cs typeface="+mn-cs"/>
          </a:endParaRPr>
        </a:p>
      </dgm:t>
    </dgm:pt>
    <dgm:pt modelId="{EFB512D8-28C5-4E46-AB06-97D17B2E5328}" type="parTrans" cxnId="{F8AEF7B4-FBA2-4536-BB87-142490FBF3D4}">
      <dgm:prSet/>
      <dgm:spPr/>
      <dgm:t>
        <a:bodyPr/>
        <a:lstStyle/>
        <a:p>
          <a:endParaRPr lang="en-US" sz="1800"/>
        </a:p>
      </dgm:t>
    </dgm:pt>
    <dgm:pt modelId="{7CC16982-CAD9-440D-904A-590DC6A2B9C1}" type="sibTrans" cxnId="{F8AEF7B4-FBA2-4536-BB87-142490FBF3D4}">
      <dgm:prSet/>
      <dgm:spPr/>
      <dgm:t>
        <a:bodyPr/>
        <a:lstStyle/>
        <a:p>
          <a:endParaRPr lang="en-US" sz="1800"/>
        </a:p>
      </dgm:t>
    </dgm:pt>
    <dgm:pt modelId="{CB48AC5A-A404-4064-9CD8-9EE60A49A45F}">
      <dgm:prSet custT="1"/>
      <dgm:spPr/>
      <dgm:t>
        <a:bodyPr/>
        <a:lstStyle/>
        <a:p>
          <a:r>
            <a:rPr lang="en-US" sz="1800" kern="1200" dirty="0"/>
            <a:t>Checklists</a:t>
          </a:r>
          <a:endParaRPr lang="en-US" sz="1800" b="0" kern="1200" dirty="0">
            <a:effectLst>
              <a:outerShdw blurRad="38100" dist="38100" dir="2700000" algn="tl">
                <a:srgbClr val="000000">
                  <a:alpha val="43137"/>
                </a:srgbClr>
              </a:outerShdw>
            </a:effectLst>
            <a:latin typeface="+mn-lt"/>
            <a:ea typeface="+mn-ea"/>
            <a:cs typeface="+mn-cs"/>
          </a:endParaRPr>
        </a:p>
      </dgm:t>
    </dgm:pt>
    <dgm:pt modelId="{B8B23CF0-0489-4626-9B5F-540AD371ADD3}" type="parTrans" cxnId="{C3651536-F16F-4DE8-91B8-C9472A282F36}">
      <dgm:prSet/>
      <dgm:spPr/>
      <dgm:t>
        <a:bodyPr/>
        <a:lstStyle/>
        <a:p>
          <a:endParaRPr lang="en-US" sz="1800"/>
        </a:p>
      </dgm:t>
    </dgm:pt>
    <dgm:pt modelId="{D5EBC27C-E7BA-4994-BD73-99D474299C58}" type="sibTrans" cxnId="{C3651536-F16F-4DE8-91B8-C9472A282F36}">
      <dgm:prSet/>
      <dgm:spPr/>
      <dgm:t>
        <a:bodyPr/>
        <a:lstStyle/>
        <a:p>
          <a:endParaRPr lang="en-US" sz="1800"/>
        </a:p>
      </dgm:t>
    </dgm:pt>
    <dgm:pt modelId="{43D4F313-AD6B-4A23-8B3C-492FD634CDAD}">
      <dgm:prSet custT="1"/>
      <dgm:spPr/>
      <dgm:t>
        <a:bodyPr/>
        <a:lstStyle/>
        <a:p>
          <a:r>
            <a:rPr lang="en-US" sz="1800" kern="1200" dirty="0"/>
            <a:t>Letters of confirmation and representation </a:t>
          </a:r>
          <a:endParaRPr lang="en-US" sz="1800" b="0" kern="1200" dirty="0">
            <a:effectLst>
              <a:outerShdw blurRad="38100" dist="38100" dir="2700000" algn="tl">
                <a:srgbClr val="000000">
                  <a:alpha val="43137"/>
                </a:srgbClr>
              </a:outerShdw>
            </a:effectLst>
            <a:latin typeface="+mn-lt"/>
            <a:ea typeface="+mn-ea"/>
            <a:cs typeface="+mn-cs"/>
          </a:endParaRPr>
        </a:p>
      </dgm:t>
    </dgm:pt>
    <dgm:pt modelId="{77FA7344-CCCE-42E9-B221-0C5082B18094}" type="parTrans" cxnId="{1E3AC6BB-E2A2-4247-80A8-799EAFD038DE}">
      <dgm:prSet/>
      <dgm:spPr/>
      <dgm:t>
        <a:bodyPr/>
        <a:lstStyle/>
        <a:p>
          <a:endParaRPr lang="en-US" sz="1800"/>
        </a:p>
      </dgm:t>
    </dgm:pt>
    <dgm:pt modelId="{48C7FFEA-E68E-4BEF-A001-78F185C80955}" type="sibTrans" cxnId="{1E3AC6BB-E2A2-4247-80A8-799EAFD038DE}">
      <dgm:prSet/>
      <dgm:spPr/>
      <dgm:t>
        <a:bodyPr/>
        <a:lstStyle/>
        <a:p>
          <a:endParaRPr lang="en-US" sz="1800"/>
        </a:p>
      </dgm:t>
    </dgm:pt>
    <dgm:pt modelId="{DF76A0D3-98AD-44E5-BD9A-B56510181E96}">
      <dgm:prSet custT="1"/>
      <dgm:spPr/>
      <dgm:t>
        <a:bodyPr/>
        <a:lstStyle/>
        <a:p>
          <a:r>
            <a:rPr lang="en-US" sz="1800" kern="1200" dirty="0"/>
            <a:t>Issues memoranda </a:t>
          </a:r>
          <a:endParaRPr lang="en-US" sz="1800" b="0" kern="1200" dirty="0">
            <a:effectLst>
              <a:outerShdw blurRad="38100" dist="38100" dir="2700000" algn="tl">
                <a:srgbClr val="000000">
                  <a:alpha val="43137"/>
                </a:srgbClr>
              </a:outerShdw>
            </a:effectLst>
            <a:latin typeface="+mn-lt"/>
            <a:ea typeface="+mn-ea"/>
            <a:cs typeface="+mn-cs"/>
          </a:endParaRPr>
        </a:p>
      </dgm:t>
    </dgm:pt>
    <dgm:pt modelId="{083AFD31-0B71-4C18-8F35-985953D9E0A8}" type="parTrans" cxnId="{B0DB389D-DF80-4350-AC70-D4E099B0D1A9}">
      <dgm:prSet/>
      <dgm:spPr/>
      <dgm:t>
        <a:bodyPr/>
        <a:lstStyle/>
        <a:p>
          <a:endParaRPr lang="en-US" sz="1800"/>
        </a:p>
      </dgm:t>
    </dgm:pt>
    <dgm:pt modelId="{2D79333C-D8C0-4100-8B91-235A281BA5B2}" type="sibTrans" cxnId="{B0DB389D-DF80-4350-AC70-D4E099B0D1A9}">
      <dgm:prSet/>
      <dgm:spPr/>
      <dgm:t>
        <a:bodyPr/>
        <a:lstStyle/>
        <a:p>
          <a:endParaRPr lang="en-US" sz="1800"/>
        </a:p>
      </dgm:t>
    </dgm:pt>
    <dgm:pt modelId="{1EDC0480-0A8B-4D65-B146-698BD69F25A1}" type="pres">
      <dgm:prSet presAssocID="{27504F21-5800-4D41-A9F2-66E93FC2E087}" presName="Name0" presStyleCnt="0">
        <dgm:presLayoutVars>
          <dgm:chMax val="7"/>
          <dgm:dir/>
          <dgm:resizeHandles val="exact"/>
        </dgm:presLayoutVars>
      </dgm:prSet>
      <dgm:spPr/>
    </dgm:pt>
    <dgm:pt modelId="{FBD0318E-C24B-49FD-83A5-06BF3950B888}" type="pres">
      <dgm:prSet presAssocID="{27504F21-5800-4D41-A9F2-66E93FC2E087}" presName="ellipse1" presStyleLbl="vennNode1" presStyleIdx="0" presStyleCnt="6">
        <dgm:presLayoutVars>
          <dgm:bulletEnabled val="1"/>
        </dgm:presLayoutVars>
      </dgm:prSet>
      <dgm:spPr/>
    </dgm:pt>
    <dgm:pt modelId="{D2C80037-B263-4C5B-A07A-840BFE23F919}" type="pres">
      <dgm:prSet presAssocID="{27504F21-5800-4D41-A9F2-66E93FC2E087}" presName="ellipse2" presStyleLbl="vennNode1" presStyleIdx="1" presStyleCnt="6">
        <dgm:presLayoutVars>
          <dgm:bulletEnabled val="1"/>
        </dgm:presLayoutVars>
      </dgm:prSet>
      <dgm:spPr/>
    </dgm:pt>
    <dgm:pt modelId="{9C3BBBB5-AE36-4856-9678-1392E8C496A5}" type="pres">
      <dgm:prSet presAssocID="{27504F21-5800-4D41-A9F2-66E93FC2E087}" presName="ellipse3" presStyleLbl="vennNode1" presStyleIdx="2" presStyleCnt="6">
        <dgm:presLayoutVars>
          <dgm:bulletEnabled val="1"/>
        </dgm:presLayoutVars>
      </dgm:prSet>
      <dgm:spPr/>
    </dgm:pt>
    <dgm:pt modelId="{FE06BA59-EB28-4B2F-90A5-6F391EAE4878}" type="pres">
      <dgm:prSet presAssocID="{27504F21-5800-4D41-A9F2-66E93FC2E087}" presName="ellipse4" presStyleLbl="vennNode1" presStyleIdx="3" presStyleCnt="6">
        <dgm:presLayoutVars>
          <dgm:bulletEnabled val="1"/>
        </dgm:presLayoutVars>
      </dgm:prSet>
      <dgm:spPr/>
    </dgm:pt>
    <dgm:pt modelId="{58534E71-9CAB-4B95-B155-EC5F0E780599}" type="pres">
      <dgm:prSet presAssocID="{27504F21-5800-4D41-A9F2-66E93FC2E087}" presName="ellipse5" presStyleLbl="vennNode1" presStyleIdx="4" presStyleCnt="6">
        <dgm:presLayoutVars>
          <dgm:bulletEnabled val="1"/>
        </dgm:presLayoutVars>
      </dgm:prSet>
      <dgm:spPr/>
    </dgm:pt>
    <dgm:pt modelId="{0A076DF6-C1AD-4E96-9AD1-66C609BB4E82}" type="pres">
      <dgm:prSet presAssocID="{27504F21-5800-4D41-A9F2-66E93FC2E087}" presName="ellipse6" presStyleLbl="vennNode1" presStyleIdx="5" presStyleCnt="6">
        <dgm:presLayoutVars>
          <dgm:bulletEnabled val="1"/>
        </dgm:presLayoutVars>
      </dgm:prSet>
      <dgm:spPr/>
    </dgm:pt>
  </dgm:ptLst>
  <dgm:cxnLst>
    <dgm:cxn modelId="{5E800109-70D6-4417-B10B-678CEC123B04}" type="presOf" srcId="{43D4F313-AD6B-4A23-8B3C-492FD634CDAD}" destId="{0A076DF6-C1AD-4E96-9AD1-66C609BB4E82}" srcOrd="0" destOrd="0" presId="urn:microsoft.com/office/officeart/2005/8/layout/rings+Icon"/>
    <dgm:cxn modelId="{E14FC312-5805-4619-A462-80486AEF2008}" type="presOf" srcId="{741ED81E-0EC9-4209-A136-D80441E25AF3}" destId="{FBD0318E-C24B-49FD-83A5-06BF3950B888}" srcOrd="0" destOrd="0" presId="urn:microsoft.com/office/officeart/2005/8/layout/rings+Icon"/>
    <dgm:cxn modelId="{3FEF9F1C-DECE-486D-A7D5-0905F14C16BA}" type="presOf" srcId="{E2C76286-09FE-407F-9F9E-99EA5BA62E59}" destId="{9C3BBBB5-AE36-4856-9678-1392E8C496A5}" srcOrd="0" destOrd="0" presId="urn:microsoft.com/office/officeart/2005/8/layout/rings+Icon"/>
    <dgm:cxn modelId="{E340D825-B3A4-4583-9EC3-084079716268}" type="presOf" srcId="{DF76A0D3-98AD-44E5-BD9A-B56510181E96}" destId="{58534E71-9CAB-4B95-B155-EC5F0E780599}" srcOrd="0" destOrd="0" presId="urn:microsoft.com/office/officeart/2005/8/layout/rings+Icon"/>
    <dgm:cxn modelId="{A534F532-A7D1-48EA-A47C-3909E28C077F}" type="presOf" srcId="{4EDFC9CF-67F4-46BF-BB74-6ADB68AD93D4}" destId="{D2C80037-B263-4C5B-A07A-840BFE23F919}" srcOrd="0" destOrd="0" presId="urn:microsoft.com/office/officeart/2005/8/layout/rings+Icon"/>
    <dgm:cxn modelId="{C3651536-F16F-4DE8-91B8-C9472A282F36}" srcId="{27504F21-5800-4D41-A9F2-66E93FC2E087}" destId="{CB48AC5A-A404-4064-9CD8-9EE60A49A45F}" srcOrd="3" destOrd="0" parTransId="{B8B23CF0-0489-4626-9B5F-540AD371ADD3}" sibTransId="{D5EBC27C-E7BA-4994-BD73-99D474299C58}"/>
    <dgm:cxn modelId="{E28CF96C-990D-4CEA-8C33-EFC013DB5B9C}" type="presOf" srcId="{27504F21-5800-4D41-A9F2-66E93FC2E087}" destId="{1EDC0480-0A8B-4D65-B146-698BD69F25A1}" srcOrd="0" destOrd="0" presId="urn:microsoft.com/office/officeart/2005/8/layout/rings+Icon"/>
    <dgm:cxn modelId="{B0DB389D-DF80-4350-AC70-D4E099B0D1A9}" srcId="{27504F21-5800-4D41-A9F2-66E93FC2E087}" destId="{DF76A0D3-98AD-44E5-BD9A-B56510181E96}" srcOrd="4" destOrd="0" parTransId="{083AFD31-0B71-4C18-8F35-985953D9E0A8}" sibTransId="{2D79333C-D8C0-4100-8B91-235A281BA5B2}"/>
    <dgm:cxn modelId="{50839CA0-1224-46F5-B012-16DF3F385163}" srcId="{27504F21-5800-4D41-A9F2-66E93FC2E087}" destId="{741ED81E-0EC9-4209-A136-D80441E25AF3}" srcOrd="0" destOrd="0" parTransId="{287AE001-57C3-4688-A40E-9BBD8DE38038}" sibTransId="{95CB3DBD-F32B-41A9-A2A3-8B81199CEE04}"/>
    <dgm:cxn modelId="{F8AEF7B4-FBA2-4536-BB87-142490FBF3D4}" srcId="{27504F21-5800-4D41-A9F2-66E93FC2E087}" destId="{E2C76286-09FE-407F-9F9E-99EA5BA62E59}" srcOrd="2" destOrd="0" parTransId="{EFB512D8-28C5-4E46-AB06-97D17B2E5328}" sibTransId="{7CC16982-CAD9-440D-904A-590DC6A2B9C1}"/>
    <dgm:cxn modelId="{498580B7-6A39-4FC1-9E56-186B06203948}" srcId="{27504F21-5800-4D41-A9F2-66E93FC2E087}" destId="{4EDFC9CF-67F4-46BF-BB74-6ADB68AD93D4}" srcOrd="1" destOrd="0" parTransId="{B315CC7E-460A-41A5-93D8-A6E441D65505}" sibTransId="{0E25A036-7D24-4584-8A6B-10221D81E76C}"/>
    <dgm:cxn modelId="{1E3AC6BB-E2A2-4247-80A8-799EAFD038DE}" srcId="{27504F21-5800-4D41-A9F2-66E93FC2E087}" destId="{43D4F313-AD6B-4A23-8B3C-492FD634CDAD}" srcOrd="5" destOrd="0" parTransId="{77FA7344-CCCE-42E9-B221-0C5082B18094}" sibTransId="{48C7FFEA-E68E-4BEF-A001-78F185C80955}"/>
    <dgm:cxn modelId="{F2CA5CEF-89C1-4DF8-AEC3-947E6D0D9785}" type="presOf" srcId="{CB48AC5A-A404-4064-9CD8-9EE60A49A45F}" destId="{FE06BA59-EB28-4B2F-90A5-6F391EAE4878}" srcOrd="0" destOrd="0" presId="urn:microsoft.com/office/officeart/2005/8/layout/rings+Icon"/>
    <dgm:cxn modelId="{39CECB6A-485C-420E-9C4B-94D43AD586AA}" type="presParOf" srcId="{1EDC0480-0A8B-4D65-B146-698BD69F25A1}" destId="{FBD0318E-C24B-49FD-83A5-06BF3950B888}" srcOrd="0" destOrd="0" presId="urn:microsoft.com/office/officeart/2005/8/layout/rings+Icon"/>
    <dgm:cxn modelId="{8E796A1C-95D1-4404-A853-8C02164D9AEB}" type="presParOf" srcId="{1EDC0480-0A8B-4D65-B146-698BD69F25A1}" destId="{D2C80037-B263-4C5B-A07A-840BFE23F919}" srcOrd="1" destOrd="0" presId="urn:microsoft.com/office/officeart/2005/8/layout/rings+Icon"/>
    <dgm:cxn modelId="{E45900A9-9BFA-4FB9-A774-8CE733BC3D3B}" type="presParOf" srcId="{1EDC0480-0A8B-4D65-B146-698BD69F25A1}" destId="{9C3BBBB5-AE36-4856-9678-1392E8C496A5}" srcOrd="2" destOrd="0" presId="urn:microsoft.com/office/officeart/2005/8/layout/rings+Icon"/>
    <dgm:cxn modelId="{01A58042-2A72-46DA-A371-51173A1B33D0}" type="presParOf" srcId="{1EDC0480-0A8B-4D65-B146-698BD69F25A1}" destId="{FE06BA59-EB28-4B2F-90A5-6F391EAE4878}" srcOrd="3" destOrd="0" presId="urn:microsoft.com/office/officeart/2005/8/layout/rings+Icon"/>
    <dgm:cxn modelId="{FA8F12D9-6495-4071-A623-5A152F2BCEEF}" type="presParOf" srcId="{1EDC0480-0A8B-4D65-B146-698BD69F25A1}" destId="{58534E71-9CAB-4B95-B155-EC5F0E780599}" srcOrd="4" destOrd="0" presId="urn:microsoft.com/office/officeart/2005/8/layout/rings+Icon"/>
    <dgm:cxn modelId="{ECA2EA6D-139D-4682-A964-F0DEDAF87957}" type="presParOf" srcId="{1EDC0480-0A8B-4D65-B146-698BD69F25A1}" destId="{0A076DF6-C1AD-4E96-9AD1-66C609BB4E82}"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16CDB-11DC-4A39-8604-87224727E46A}">
      <dsp:nvSpPr>
        <dsp:cNvPr id="0" name=""/>
        <dsp:cNvSpPr/>
      </dsp:nvSpPr>
      <dsp:spPr>
        <a:xfrm>
          <a:off x="-375" y="0"/>
          <a:ext cx="7312438" cy="6086446"/>
        </a:xfrm>
        <a:prstGeom prst="triangl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AB2F5-4362-43B7-8391-7EFC42EBB87A}">
      <dsp:nvSpPr>
        <dsp:cNvPr id="0" name=""/>
        <dsp:cNvSpPr/>
      </dsp:nvSpPr>
      <dsp:spPr>
        <a:xfrm>
          <a:off x="4130863" y="791995"/>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Understanding the Entity</a:t>
          </a:r>
        </a:p>
      </dsp:txBody>
      <dsp:txXfrm>
        <a:off x="4144607" y="805739"/>
        <a:ext cx="4217108" cy="254061"/>
      </dsp:txXfrm>
    </dsp:sp>
    <dsp:sp modelId="{A0CD5DBE-7926-451C-A3C3-39A2F2C4DFFA}">
      <dsp:nvSpPr>
        <dsp:cNvPr id="0" name=""/>
        <dsp:cNvSpPr/>
      </dsp:nvSpPr>
      <dsp:spPr>
        <a:xfrm>
          <a:off x="4130863" y="1205788"/>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Time and Cost, Budgets</a:t>
          </a:r>
        </a:p>
      </dsp:txBody>
      <dsp:txXfrm>
        <a:off x="4144607" y="1219532"/>
        <a:ext cx="4217108" cy="254061"/>
      </dsp:txXfrm>
    </dsp:sp>
    <dsp:sp modelId="{343EB704-FD14-4A1E-8D05-706601488A01}">
      <dsp:nvSpPr>
        <dsp:cNvPr id="0" name=""/>
        <dsp:cNvSpPr/>
      </dsp:nvSpPr>
      <dsp:spPr>
        <a:xfrm>
          <a:off x="4130863" y="1544413"/>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Audit Program</a:t>
          </a:r>
        </a:p>
      </dsp:txBody>
      <dsp:txXfrm>
        <a:off x="4144607" y="1558157"/>
        <a:ext cx="4217108" cy="254061"/>
      </dsp:txXfrm>
    </dsp:sp>
    <dsp:sp modelId="{6BDB8425-6516-4A93-9ACA-AC94FDA83137}">
      <dsp:nvSpPr>
        <dsp:cNvPr id="0" name=""/>
        <dsp:cNvSpPr/>
      </dsp:nvSpPr>
      <dsp:spPr>
        <a:xfrm>
          <a:off x="4130863" y="1941083"/>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Risk Assessment</a:t>
          </a:r>
        </a:p>
      </dsp:txBody>
      <dsp:txXfrm>
        <a:off x="4144607" y="1954827"/>
        <a:ext cx="4217108" cy="254061"/>
      </dsp:txXfrm>
    </dsp:sp>
    <dsp:sp modelId="{5A6CF0D8-C87C-499D-92F4-1E508DFC905A}">
      <dsp:nvSpPr>
        <dsp:cNvPr id="0" name=""/>
        <dsp:cNvSpPr/>
      </dsp:nvSpPr>
      <dsp:spPr>
        <a:xfrm>
          <a:off x="4130863" y="2373204"/>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Team Discussion</a:t>
          </a:r>
        </a:p>
      </dsp:txBody>
      <dsp:txXfrm>
        <a:off x="4144607" y="2386948"/>
        <a:ext cx="4217108" cy="254061"/>
      </dsp:txXfrm>
    </dsp:sp>
    <dsp:sp modelId="{97D93737-B57F-43CA-8D63-D630180819B4}">
      <dsp:nvSpPr>
        <dsp:cNvPr id="0" name=""/>
        <dsp:cNvSpPr/>
      </dsp:nvSpPr>
      <dsp:spPr>
        <a:xfrm>
          <a:off x="4130863" y="2829377"/>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Working Paper pertaining to every significant area</a:t>
          </a:r>
        </a:p>
      </dsp:txBody>
      <dsp:txXfrm>
        <a:off x="4144607" y="2843121"/>
        <a:ext cx="4217108" cy="254061"/>
      </dsp:txXfrm>
    </dsp:sp>
    <dsp:sp modelId="{7EC8AB50-A32E-4D6B-AA06-DCB4A0000755}">
      <dsp:nvSpPr>
        <dsp:cNvPr id="0" name=""/>
        <dsp:cNvSpPr/>
      </dsp:nvSpPr>
      <dsp:spPr>
        <a:xfrm>
          <a:off x="2892042" y="4896910"/>
          <a:ext cx="5483793" cy="673353"/>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Work not documented , work not done </a:t>
          </a:r>
        </a:p>
      </dsp:txBody>
      <dsp:txXfrm>
        <a:off x="2924912" y="4929780"/>
        <a:ext cx="5418053" cy="607613"/>
      </dsp:txXfrm>
    </dsp:sp>
    <dsp:sp modelId="{3B96EC71-2D07-4C0A-B50C-8401EEE4229A}">
      <dsp:nvSpPr>
        <dsp:cNvPr id="0" name=""/>
        <dsp:cNvSpPr/>
      </dsp:nvSpPr>
      <dsp:spPr>
        <a:xfrm>
          <a:off x="4130863" y="3300059"/>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Conclusion</a:t>
          </a:r>
        </a:p>
      </dsp:txBody>
      <dsp:txXfrm>
        <a:off x="4144607" y="3313803"/>
        <a:ext cx="4217108" cy="254061"/>
      </dsp:txXfrm>
    </dsp:sp>
    <dsp:sp modelId="{462E542C-8E53-4E88-B67E-7D872577C5E0}">
      <dsp:nvSpPr>
        <dsp:cNvPr id="0" name=""/>
        <dsp:cNvSpPr/>
      </dsp:nvSpPr>
      <dsp:spPr>
        <a:xfrm>
          <a:off x="4130863" y="3717666"/>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Communication with those charge with governance </a:t>
          </a:r>
        </a:p>
      </dsp:txBody>
      <dsp:txXfrm>
        <a:off x="4144607" y="3731410"/>
        <a:ext cx="4217108" cy="254061"/>
      </dsp:txXfrm>
    </dsp:sp>
    <dsp:sp modelId="{DA5D276A-19DD-41D9-A40A-FF11BA60D3D6}">
      <dsp:nvSpPr>
        <dsp:cNvPr id="0" name=""/>
        <dsp:cNvSpPr/>
      </dsp:nvSpPr>
      <dsp:spPr>
        <a:xfrm>
          <a:off x="0" y="119990"/>
          <a:ext cx="4531934" cy="550395"/>
        </a:xfrm>
        <a:prstGeom prst="roundRect">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Typical documentation spans the following:</a:t>
          </a:r>
          <a:endParaRPr lang="en-IN" sz="1300" kern="1200" dirty="0"/>
        </a:p>
      </dsp:txBody>
      <dsp:txXfrm>
        <a:off x="26868" y="146858"/>
        <a:ext cx="4478198" cy="496659"/>
      </dsp:txXfrm>
    </dsp:sp>
    <dsp:sp modelId="{733D3CEE-2B68-4B10-951D-07522B911BB8}">
      <dsp:nvSpPr>
        <dsp:cNvPr id="0" name=""/>
        <dsp:cNvSpPr/>
      </dsp:nvSpPr>
      <dsp:spPr>
        <a:xfrm>
          <a:off x="4130863" y="4103034"/>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Completion</a:t>
          </a:r>
        </a:p>
      </dsp:txBody>
      <dsp:txXfrm>
        <a:off x="4144607" y="4116778"/>
        <a:ext cx="4217108" cy="254061"/>
      </dsp:txXfrm>
    </dsp:sp>
    <dsp:sp modelId="{7E9C96DE-4FA9-42EA-8110-668543B2EB9E}">
      <dsp:nvSpPr>
        <dsp:cNvPr id="0" name=""/>
        <dsp:cNvSpPr/>
      </dsp:nvSpPr>
      <dsp:spPr>
        <a:xfrm>
          <a:off x="4130863" y="4507258"/>
          <a:ext cx="4244596" cy="281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Partner review points</a:t>
          </a:r>
        </a:p>
      </dsp:txBody>
      <dsp:txXfrm>
        <a:off x="4144607" y="4521002"/>
        <a:ext cx="4217108" cy="254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4A985-7879-4478-85CC-A0E5315FF538}">
      <dsp:nvSpPr>
        <dsp:cNvPr id="0" name=""/>
        <dsp:cNvSpPr/>
      </dsp:nvSpPr>
      <dsp:spPr>
        <a:xfrm>
          <a:off x="1785" y="2103477"/>
          <a:ext cx="2925365" cy="29253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0993" tIns="20320" rIns="160993" bIns="20320" numCol="1" spcCol="1270" anchor="ctr" anchorCtr="0">
          <a:noAutofit/>
        </a:bodyPr>
        <a:lstStyle/>
        <a:p>
          <a:pPr marL="0" lvl="0" indent="0" algn="ctr" defTabSz="711200">
            <a:lnSpc>
              <a:spcPct val="90000"/>
            </a:lnSpc>
            <a:spcBef>
              <a:spcPct val="0"/>
            </a:spcBef>
            <a:spcAft>
              <a:spcPct val="35000"/>
            </a:spcAft>
            <a:buNone/>
          </a:pPr>
          <a:r>
            <a:rPr lang="en-US" sz="1600" kern="1200" dirty="0"/>
            <a:t>Size and complexity of entity </a:t>
          </a:r>
          <a:endParaRPr lang="en-IN" sz="1600" kern="1200" dirty="0">
            <a:effectLst>
              <a:outerShdw blurRad="38100" dist="38100" dir="2700000" algn="tl">
                <a:srgbClr val="000000">
                  <a:alpha val="43137"/>
                </a:srgbClr>
              </a:outerShdw>
            </a:effectLst>
          </a:endParaRPr>
        </a:p>
      </dsp:txBody>
      <dsp:txXfrm>
        <a:off x="430195" y="2531887"/>
        <a:ext cx="2068545" cy="2068545"/>
      </dsp:txXfrm>
    </dsp:sp>
    <dsp:sp modelId="{D3B8A4C1-2F4D-49AA-865E-3E529362589A}">
      <dsp:nvSpPr>
        <dsp:cNvPr id="0" name=""/>
        <dsp:cNvSpPr/>
      </dsp:nvSpPr>
      <dsp:spPr>
        <a:xfrm>
          <a:off x="2342078" y="2103477"/>
          <a:ext cx="2925365" cy="292536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0993" tIns="20320" rIns="160993" bIns="20320" numCol="1" spcCol="1270" anchor="ctr" anchorCtr="0">
          <a:noAutofit/>
        </a:bodyPr>
        <a:lstStyle/>
        <a:p>
          <a:pPr marL="0" lvl="0" indent="0" algn="ctr" defTabSz="711200">
            <a:lnSpc>
              <a:spcPct val="90000"/>
            </a:lnSpc>
            <a:spcBef>
              <a:spcPct val="0"/>
            </a:spcBef>
            <a:spcAft>
              <a:spcPct val="35000"/>
            </a:spcAft>
            <a:buNone/>
          </a:pPr>
          <a:r>
            <a:rPr lang="en-US" sz="1600" kern="1200" dirty="0"/>
            <a:t>Nature of the audit procedures to be performed </a:t>
          </a:r>
          <a:endParaRPr lang="en-IN" sz="1600" kern="1200" dirty="0"/>
        </a:p>
      </dsp:txBody>
      <dsp:txXfrm>
        <a:off x="2770488" y="2531887"/>
        <a:ext cx="2068545" cy="2068545"/>
      </dsp:txXfrm>
    </dsp:sp>
    <dsp:sp modelId="{C7EB4003-CECB-4F0E-8FB7-FF6BCFD0C2F2}">
      <dsp:nvSpPr>
        <dsp:cNvPr id="0" name=""/>
        <dsp:cNvSpPr/>
      </dsp:nvSpPr>
      <dsp:spPr>
        <a:xfrm>
          <a:off x="4682370" y="2103477"/>
          <a:ext cx="2925365" cy="292536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0993" tIns="20320" rIns="160993"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Identified risks of material misstatements </a:t>
          </a:r>
        </a:p>
      </dsp:txBody>
      <dsp:txXfrm>
        <a:off x="5110780" y="2531887"/>
        <a:ext cx="2068545" cy="2068545"/>
      </dsp:txXfrm>
    </dsp:sp>
    <dsp:sp modelId="{219D3D6F-661C-48D5-8D8C-2D05020EB31C}">
      <dsp:nvSpPr>
        <dsp:cNvPr id="0" name=""/>
        <dsp:cNvSpPr/>
      </dsp:nvSpPr>
      <dsp:spPr>
        <a:xfrm>
          <a:off x="7022663" y="2103477"/>
          <a:ext cx="2925365" cy="292536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0993" tIns="20320" rIns="160993" bIns="20320" numCol="1" spcCol="1270" anchor="ctr" anchorCtr="0">
          <a:noAutofit/>
        </a:bodyPr>
        <a:lstStyle/>
        <a:p>
          <a:pPr marL="0" lvl="0" indent="0" algn="ctr" defTabSz="711200">
            <a:lnSpc>
              <a:spcPct val="90000"/>
            </a:lnSpc>
            <a:spcBef>
              <a:spcPct val="0"/>
            </a:spcBef>
            <a:spcAft>
              <a:spcPct val="35000"/>
            </a:spcAft>
            <a:buNone/>
          </a:pPr>
          <a:r>
            <a:rPr lang="en-US" sz="1600" kern="1200" dirty="0"/>
            <a:t>Significance of the audit evidence obtained </a:t>
          </a:r>
          <a:endParaRPr lang="en-IN" sz="1600" kern="1200" dirty="0">
            <a:effectLst>
              <a:outerShdw blurRad="38100" dist="38100" dir="2700000" algn="tl">
                <a:srgbClr val="000000">
                  <a:alpha val="43137"/>
                </a:srgbClr>
              </a:outerShdw>
            </a:effectLst>
          </a:endParaRPr>
        </a:p>
      </dsp:txBody>
      <dsp:txXfrm>
        <a:off x="7451073" y="2531887"/>
        <a:ext cx="2068545" cy="2068545"/>
      </dsp:txXfrm>
    </dsp:sp>
    <dsp:sp modelId="{058C0514-1E53-4926-BD12-5CD5DE80CD0F}">
      <dsp:nvSpPr>
        <dsp:cNvPr id="0" name=""/>
        <dsp:cNvSpPr/>
      </dsp:nvSpPr>
      <dsp:spPr>
        <a:xfrm>
          <a:off x="9362955" y="2103477"/>
          <a:ext cx="2925365" cy="292536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0993" tIns="20320" rIns="160993" bIns="20320" numCol="1" spcCol="1270" anchor="ctr" anchorCtr="0">
          <a:noAutofit/>
        </a:bodyPr>
        <a:lstStyle/>
        <a:p>
          <a:pPr marL="0" lvl="0" indent="0" algn="ctr" defTabSz="711200">
            <a:lnSpc>
              <a:spcPct val="90000"/>
            </a:lnSpc>
            <a:spcBef>
              <a:spcPct val="0"/>
            </a:spcBef>
            <a:spcAft>
              <a:spcPct val="35000"/>
            </a:spcAft>
            <a:buNone/>
          </a:pPr>
          <a:r>
            <a:rPr lang="en-US" sz="1600" kern="1200" dirty="0"/>
            <a:t>Nature and extent of exceptions identified </a:t>
          </a:r>
          <a:endParaRPr lang="en-IN" sz="1600" kern="1200" dirty="0"/>
        </a:p>
      </dsp:txBody>
      <dsp:txXfrm>
        <a:off x="9791365" y="2531887"/>
        <a:ext cx="2068545" cy="2068545"/>
      </dsp:txXfrm>
    </dsp:sp>
    <dsp:sp modelId="{24F07307-3AF3-4E3C-B8FB-69CD28F3E244}">
      <dsp:nvSpPr>
        <dsp:cNvPr id="0" name=""/>
        <dsp:cNvSpPr/>
      </dsp:nvSpPr>
      <dsp:spPr>
        <a:xfrm>
          <a:off x="11703248" y="2103477"/>
          <a:ext cx="2925365" cy="29253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0993" tIns="20320" rIns="160993" bIns="20320" numCol="1" spcCol="1270" anchor="ctr" anchorCtr="0">
          <a:noAutofit/>
        </a:bodyPr>
        <a:lstStyle/>
        <a:p>
          <a:pPr marL="0" lvl="0" indent="0" algn="l" defTabSz="711200">
            <a:lnSpc>
              <a:spcPct val="90000"/>
            </a:lnSpc>
            <a:spcBef>
              <a:spcPct val="0"/>
            </a:spcBef>
            <a:spcAft>
              <a:spcPct val="35000"/>
            </a:spcAft>
            <a:buNone/>
          </a:pPr>
          <a:r>
            <a:rPr lang="en-US" sz="1600" kern="1200" dirty="0"/>
            <a:t>Audit methodology and tools used </a:t>
          </a:r>
          <a:endParaRPr lang="en-IN" sz="1600" kern="1200" dirty="0">
            <a:effectLst>
              <a:outerShdw blurRad="38100" dist="38100" dir="2700000" algn="tl">
                <a:srgbClr val="000000">
                  <a:alpha val="43137"/>
                </a:srgbClr>
              </a:outerShdw>
            </a:effectLst>
          </a:endParaRPr>
        </a:p>
      </dsp:txBody>
      <dsp:txXfrm>
        <a:off x="12131658" y="2531887"/>
        <a:ext cx="2068545" cy="2068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0318E-C24B-49FD-83A5-06BF3950B888}">
      <dsp:nvSpPr>
        <dsp:cNvPr id="0" name=""/>
        <dsp:cNvSpPr/>
      </dsp:nvSpPr>
      <dsp:spPr>
        <a:xfrm>
          <a:off x="686695" y="0"/>
          <a:ext cx="3570917" cy="357109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Audit Programs </a:t>
          </a:r>
          <a:endParaRPr lang="en-US" sz="1800" b="0" kern="1200" dirty="0">
            <a:effectLst>
              <a:outerShdw blurRad="38100" dist="38100" dir="2700000" algn="tl">
                <a:srgbClr val="000000">
                  <a:alpha val="43137"/>
                </a:srgbClr>
              </a:outerShdw>
            </a:effectLst>
            <a:latin typeface="+mn-lt"/>
            <a:ea typeface="+mn-ea"/>
            <a:cs typeface="+mn-cs"/>
          </a:endParaRPr>
        </a:p>
      </dsp:txBody>
      <dsp:txXfrm>
        <a:off x="1209644" y="522975"/>
        <a:ext cx="2525019" cy="2525147"/>
      </dsp:txXfrm>
    </dsp:sp>
    <dsp:sp modelId="{D2C80037-B263-4C5B-A07A-840BFE23F919}">
      <dsp:nvSpPr>
        <dsp:cNvPr id="0" name=""/>
        <dsp:cNvSpPr/>
      </dsp:nvSpPr>
      <dsp:spPr>
        <a:xfrm>
          <a:off x="2541517" y="2301451"/>
          <a:ext cx="3570917" cy="357109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Analyses </a:t>
          </a:r>
          <a:endParaRPr lang="en-US" sz="1800" b="0" kern="1200" dirty="0">
            <a:effectLst>
              <a:outerShdw blurRad="38100" dist="38100" dir="2700000" algn="tl">
                <a:srgbClr val="000000">
                  <a:alpha val="43137"/>
                </a:srgbClr>
              </a:outerShdw>
            </a:effectLst>
            <a:latin typeface="+mn-lt"/>
            <a:ea typeface="+mn-ea"/>
            <a:cs typeface="+mn-cs"/>
          </a:endParaRPr>
        </a:p>
      </dsp:txBody>
      <dsp:txXfrm>
        <a:off x="3064466" y="2824426"/>
        <a:ext cx="2525019" cy="2525147"/>
      </dsp:txXfrm>
    </dsp:sp>
    <dsp:sp modelId="{9C3BBBB5-AE36-4856-9678-1392E8C496A5}">
      <dsp:nvSpPr>
        <dsp:cNvPr id="0" name=""/>
        <dsp:cNvSpPr/>
      </dsp:nvSpPr>
      <dsp:spPr>
        <a:xfrm>
          <a:off x="4396338" y="0"/>
          <a:ext cx="3570917" cy="357109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Summary &amp; Correspondence of Significant matters </a:t>
          </a:r>
          <a:endParaRPr lang="en-US" sz="1800" b="0" kern="1200" dirty="0">
            <a:effectLst>
              <a:outerShdw blurRad="38100" dist="38100" dir="2700000" algn="tl">
                <a:srgbClr val="000000">
                  <a:alpha val="43137"/>
                </a:srgbClr>
              </a:outerShdw>
            </a:effectLst>
            <a:latin typeface="+mn-lt"/>
            <a:ea typeface="+mn-ea"/>
            <a:cs typeface="+mn-cs"/>
          </a:endParaRPr>
        </a:p>
      </dsp:txBody>
      <dsp:txXfrm>
        <a:off x="4919287" y="522975"/>
        <a:ext cx="2525019" cy="2525147"/>
      </dsp:txXfrm>
    </dsp:sp>
    <dsp:sp modelId="{FE06BA59-EB28-4B2F-90A5-6F391EAE4878}">
      <dsp:nvSpPr>
        <dsp:cNvPr id="0" name=""/>
        <dsp:cNvSpPr/>
      </dsp:nvSpPr>
      <dsp:spPr>
        <a:xfrm>
          <a:off x="6251160" y="2301451"/>
          <a:ext cx="3570917" cy="357109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Checklists</a:t>
          </a:r>
          <a:endParaRPr lang="en-US" sz="1800" b="0" kern="1200" dirty="0">
            <a:effectLst>
              <a:outerShdw blurRad="38100" dist="38100" dir="2700000" algn="tl">
                <a:srgbClr val="000000">
                  <a:alpha val="43137"/>
                </a:srgbClr>
              </a:outerShdw>
            </a:effectLst>
            <a:latin typeface="+mn-lt"/>
            <a:ea typeface="+mn-ea"/>
            <a:cs typeface="+mn-cs"/>
          </a:endParaRPr>
        </a:p>
      </dsp:txBody>
      <dsp:txXfrm>
        <a:off x="6774109" y="2824426"/>
        <a:ext cx="2525019" cy="2525147"/>
      </dsp:txXfrm>
    </dsp:sp>
    <dsp:sp modelId="{58534E71-9CAB-4B95-B155-EC5F0E780599}">
      <dsp:nvSpPr>
        <dsp:cNvPr id="0" name=""/>
        <dsp:cNvSpPr/>
      </dsp:nvSpPr>
      <dsp:spPr>
        <a:xfrm>
          <a:off x="8105982" y="0"/>
          <a:ext cx="3570917" cy="3571097"/>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Issues memoranda </a:t>
          </a:r>
          <a:endParaRPr lang="en-US" sz="1800" b="0" kern="1200" dirty="0">
            <a:effectLst>
              <a:outerShdw blurRad="38100" dist="38100" dir="2700000" algn="tl">
                <a:srgbClr val="000000">
                  <a:alpha val="43137"/>
                </a:srgbClr>
              </a:outerShdw>
            </a:effectLst>
            <a:latin typeface="+mn-lt"/>
            <a:ea typeface="+mn-ea"/>
            <a:cs typeface="+mn-cs"/>
          </a:endParaRPr>
        </a:p>
      </dsp:txBody>
      <dsp:txXfrm>
        <a:off x="8628931" y="522975"/>
        <a:ext cx="2525019" cy="2525147"/>
      </dsp:txXfrm>
    </dsp:sp>
    <dsp:sp modelId="{0A076DF6-C1AD-4E96-9AD1-66C609BB4E82}">
      <dsp:nvSpPr>
        <dsp:cNvPr id="0" name=""/>
        <dsp:cNvSpPr/>
      </dsp:nvSpPr>
      <dsp:spPr>
        <a:xfrm>
          <a:off x="9960804" y="2301451"/>
          <a:ext cx="3570917" cy="357109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Letters of confirmation and representation </a:t>
          </a:r>
          <a:endParaRPr lang="en-US" sz="1800" b="0" kern="1200" dirty="0">
            <a:effectLst>
              <a:outerShdw blurRad="38100" dist="38100" dir="2700000" algn="tl">
                <a:srgbClr val="000000">
                  <a:alpha val="43137"/>
                </a:srgbClr>
              </a:outerShdw>
            </a:effectLst>
            <a:latin typeface="+mn-lt"/>
            <a:ea typeface="+mn-ea"/>
            <a:cs typeface="+mn-cs"/>
          </a:endParaRPr>
        </a:p>
      </dsp:txBody>
      <dsp:txXfrm>
        <a:off x="10483753" y="2824426"/>
        <a:ext cx="2525019" cy="25251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0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85985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AC36E19A-ADE1-4FBC-9AFD-4C97CF1A19FA}" type="slidenum">
              <a:rPr lang="en-IN" smtClean="0"/>
              <a:pPr/>
              <a:t>6</a:t>
            </a:fld>
            <a:endParaRPr lang="en-IN" dirty="0"/>
          </a:p>
        </p:txBody>
      </p:sp>
    </p:spTree>
    <p:extLst>
      <p:ext uri="{BB962C8B-B14F-4D97-AF65-F5344CB8AC3E}">
        <p14:creationId xmlns:p14="http://schemas.microsoft.com/office/powerpoint/2010/main" val="18233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B90BD4B-AE83-F04A-9CFD-9B75331EF5FA}" type="datetime1">
              <a:rPr lang="en-IN" smtClean="0"/>
              <a:t>15/03/26</a:t>
            </a:fld>
            <a:endParaRPr lang="en-US"/>
          </a:p>
        </p:txBody>
      </p:sp>
      <p:sp>
        <p:nvSpPr>
          <p:cNvPr id="5" name="Footer Placeholder 4"/>
          <p:cNvSpPr>
            <a:spLocks noGrp="1"/>
          </p:cNvSpPr>
          <p:nvPr>
            <p:ph type="ftr" sz="quarter" idx="11"/>
          </p:nvPr>
        </p:nvSpPr>
        <p:spPr/>
        <p:txBody>
          <a:bodyPr/>
          <a:lstStyle/>
          <a:p>
            <a:r>
              <a:rPr lang="en-US" dirty="0"/>
              <a:t>Presented by CA Shweta Jain, Partner-Shweta Jain and Co</a:t>
            </a:r>
          </a:p>
        </p:txBody>
      </p:sp>
      <p:sp>
        <p:nvSpPr>
          <p:cNvPr id="6" name="Slide Number Placeholder 5"/>
          <p:cNvSpPr>
            <a:spLocks noGrp="1"/>
          </p:cNvSpPr>
          <p:nvPr>
            <p:ph type="sldNum" sz="quarter" idx="12"/>
          </p:nvPr>
        </p:nvSpPr>
        <p:spPr>
          <a:xfrm>
            <a:off x="6978701" y="1231647"/>
            <a:ext cx="731520" cy="529590"/>
          </a:xfrm>
        </p:spPr>
        <p:txBody>
          <a:bodyPr/>
          <a:lstStyle/>
          <a:p>
            <a:fld id="{B0E08542-8EF8-48C7-8FAE-E8C4575C8756}" type="slidenum">
              <a:rPr lang="en-US" smtClean="0"/>
              <a:pPr/>
              <a:t>‹#›</a:t>
            </a:fld>
            <a:endParaRPr lang="en-US"/>
          </a:p>
        </p:txBody>
      </p:sp>
      <p:sp>
        <p:nvSpPr>
          <p:cNvPr id="8" name="Content Placeholder 7"/>
          <p:cNvSpPr>
            <a:spLocks noGrp="1"/>
          </p:cNvSpPr>
          <p:nvPr>
            <p:ph sz="quarter" idx="1"/>
          </p:nvPr>
        </p:nvSpPr>
        <p:spPr>
          <a:xfrm>
            <a:off x="482803" y="1832458"/>
            <a:ext cx="13606272" cy="5486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642245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551147" y="0"/>
            <a:ext cx="6079253" cy="8229600"/>
          </a:xfrm>
          <a:prstGeom prst="rect">
            <a:avLst/>
          </a:prstGeom>
        </p:spPr>
      </p:pic>
      <p:sp>
        <p:nvSpPr>
          <p:cNvPr id="3" name="Text 0"/>
          <p:cNvSpPr/>
          <p:nvPr/>
        </p:nvSpPr>
        <p:spPr>
          <a:xfrm>
            <a:off x="592853" y="3314018"/>
            <a:ext cx="8120261" cy="2232779"/>
          </a:xfrm>
          <a:prstGeom prst="rect">
            <a:avLst/>
          </a:prstGeom>
          <a:noFill/>
          <a:ln/>
        </p:spPr>
        <p:txBody>
          <a:bodyPr wrap="squar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Compliance with Audit Documentation</a:t>
            </a:r>
            <a:endParaRPr lang="en-US" sz="4650" dirty="0"/>
          </a:p>
        </p:txBody>
      </p:sp>
      <p:sp>
        <p:nvSpPr>
          <p:cNvPr id="6" name="Shape 3"/>
          <p:cNvSpPr/>
          <p:nvPr/>
        </p:nvSpPr>
        <p:spPr>
          <a:xfrm>
            <a:off x="793790" y="7107912"/>
            <a:ext cx="362903" cy="362903"/>
          </a:xfrm>
          <a:prstGeom prst="roundRect">
            <a:avLst>
              <a:gd name="adj" fmla="val 25194296"/>
            </a:avLst>
          </a:prstGeom>
          <a:noFill/>
          <a:ln w="7620">
            <a:solidFill>
              <a:srgbClr val="FFFFFF"/>
            </a:solidFill>
            <a:prstDash val="solid"/>
          </a:ln>
        </p:spPr>
      </p:sp>
      <p:sp>
        <p:nvSpPr>
          <p:cNvPr id="8" name="Text 4"/>
          <p:cNvSpPr/>
          <p:nvPr/>
        </p:nvSpPr>
        <p:spPr>
          <a:xfrm>
            <a:off x="4103675" y="7214716"/>
            <a:ext cx="4326892" cy="743579"/>
          </a:xfrm>
          <a:prstGeom prst="rect">
            <a:avLst/>
          </a:prstGeom>
          <a:noFill/>
          <a:ln/>
        </p:spPr>
        <p:txBody>
          <a:bodyPr wrap="none" lIns="0" tIns="0" rIns="0" bIns="0" rtlCol="0" anchor="t"/>
          <a:lstStyle/>
          <a:p>
            <a:pPr marL="0" indent="0" algn="just">
              <a:lnSpc>
                <a:spcPts val="3100"/>
              </a:lnSpc>
              <a:buNone/>
            </a:pPr>
            <a:r>
              <a:rPr lang="en-US" sz="2500" b="1" dirty="0">
                <a:solidFill>
                  <a:srgbClr val="00B0F0"/>
                </a:solidFill>
                <a:latin typeface="Petrona Bold"/>
                <a:ea typeface="Inter Bold" pitchFamily="34" charset="-122"/>
                <a:cs typeface="Inter Bold" pitchFamily="34" charset="-120"/>
              </a:rPr>
              <a:t>Presented by CA Shweta Jain</a:t>
            </a:r>
          </a:p>
          <a:p>
            <a:pPr marL="0" indent="0" algn="just">
              <a:lnSpc>
                <a:spcPts val="3100"/>
              </a:lnSpc>
              <a:buNone/>
            </a:pPr>
            <a:r>
              <a:rPr lang="en-US" sz="2500" b="1" dirty="0">
                <a:solidFill>
                  <a:srgbClr val="00B0F0"/>
                </a:solidFill>
                <a:latin typeface="Petrona Bold"/>
                <a:ea typeface="Inter Bold" pitchFamily="34" charset="-122"/>
                <a:cs typeface="Inter Bold" pitchFamily="34" charset="-120"/>
              </a:rPr>
              <a:t>15-03-2026</a:t>
            </a:r>
          </a:p>
        </p:txBody>
      </p:sp>
      <p:sp>
        <p:nvSpPr>
          <p:cNvPr id="10" name="TextBox 9">
            <a:extLst>
              <a:ext uri="{FF2B5EF4-FFF2-40B4-BE49-F238E27FC236}">
                <a16:creationId xmlns:a16="http://schemas.microsoft.com/office/drawing/2014/main" id="{2AC72308-9C80-4F13-A3B9-079049160D39}"/>
              </a:ext>
            </a:extLst>
          </p:cNvPr>
          <p:cNvSpPr txBox="1"/>
          <p:nvPr/>
        </p:nvSpPr>
        <p:spPr>
          <a:xfrm>
            <a:off x="793790" y="451907"/>
            <a:ext cx="7315200" cy="1169551"/>
          </a:xfrm>
          <a:prstGeom prst="rect">
            <a:avLst/>
          </a:prstGeom>
          <a:noFill/>
        </p:spPr>
        <p:txBody>
          <a:bodyPr wrap="square">
            <a:spAutoFit/>
          </a:bodyPr>
          <a:lstStyle/>
          <a:p>
            <a:pPr algn="ctr"/>
            <a:r>
              <a:rPr lang="en-US" sz="3500" b="1" dirty="0">
                <a:ln w="3175" cmpd="sng">
                  <a:noFill/>
                </a:ln>
                <a:solidFill>
                  <a:srgbClr val="00B0F0"/>
                </a:solidFill>
                <a:latin typeface="Petrona Bold"/>
                <a:ea typeface="Tahoma" panose="020B0604030504040204" pitchFamily="34" charset="0"/>
                <a:cs typeface="Tahoma" panose="020B0604030504040204" pitchFamily="34" charset="0"/>
              </a:rPr>
              <a:t>One Day Training Program for </a:t>
            </a:r>
          </a:p>
          <a:p>
            <a:pPr algn="ctr"/>
            <a:r>
              <a:rPr lang="en-US" sz="3500" b="1" dirty="0">
                <a:ln w="3175" cmpd="sng">
                  <a:noFill/>
                </a:ln>
                <a:solidFill>
                  <a:srgbClr val="00B0F0"/>
                </a:solidFill>
                <a:latin typeface="Petrona Bold"/>
                <a:ea typeface="Tahoma" panose="020B0604030504040204" pitchFamily="34" charset="0"/>
                <a:cs typeface="Tahoma" panose="020B0604030504040204" pitchFamily="34" charset="0"/>
              </a:rPr>
              <a:t>Peer Reviewers</a:t>
            </a:r>
          </a:p>
        </p:txBody>
      </p:sp>
      <p:sp>
        <p:nvSpPr>
          <p:cNvPr id="12" name="TextBox 11">
            <a:extLst>
              <a:ext uri="{FF2B5EF4-FFF2-40B4-BE49-F238E27FC236}">
                <a16:creationId xmlns:a16="http://schemas.microsoft.com/office/drawing/2014/main" id="{CFAEBBF6-C972-4557-935A-2AD7DDDD11FB}"/>
              </a:ext>
            </a:extLst>
          </p:cNvPr>
          <p:cNvSpPr txBox="1"/>
          <p:nvPr/>
        </p:nvSpPr>
        <p:spPr>
          <a:xfrm>
            <a:off x="301421" y="1776353"/>
            <a:ext cx="8249726" cy="1015663"/>
          </a:xfrm>
          <a:prstGeom prst="rect">
            <a:avLst/>
          </a:prstGeom>
          <a:noFill/>
        </p:spPr>
        <p:txBody>
          <a:bodyPr wrap="square">
            <a:spAutoFit/>
          </a:bodyPr>
          <a:lstStyle/>
          <a:p>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Organized by Peer Review Board of ICAI</a:t>
            </a:r>
            <a:b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hosted by Vasai Branch of Western India Regional Council of ICAI</a:t>
            </a:r>
            <a:endParaRPr lang="en-IN" sz="200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99799"/>
          </a:xfrm>
          <a:prstGeom prst="rect">
            <a:avLst/>
          </a:prstGeom>
        </p:spPr>
      </p:pic>
      <p:sp>
        <p:nvSpPr>
          <p:cNvPr id="3" name="Text 0"/>
          <p:cNvSpPr/>
          <p:nvPr/>
        </p:nvSpPr>
        <p:spPr>
          <a:xfrm>
            <a:off x="615910" y="2683669"/>
            <a:ext cx="8378309" cy="577453"/>
          </a:xfrm>
          <a:prstGeom prst="rect">
            <a:avLst/>
          </a:prstGeom>
          <a:noFill/>
          <a:ln/>
        </p:spPr>
        <p:txBody>
          <a:bodyPr wrap="none" lIns="0" tIns="0" rIns="0" bIns="0" rtlCol="0" anchor="t"/>
          <a:lstStyle/>
          <a:p>
            <a:pPr marL="0" indent="0" algn="l">
              <a:lnSpc>
                <a:spcPts val="4500"/>
              </a:lnSpc>
              <a:buNone/>
            </a:pPr>
            <a:r>
              <a:rPr lang="en-US" sz="3600" b="1" dirty="0">
                <a:solidFill>
                  <a:srgbClr val="000000"/>
                </a:solidFill>
                <a:latin typeface="Petrona Bold" pitchFamily="34" charset="0"/>
                <a:ea typeface="Petrona Bold" pitchFamily="34" charset="-122"/>
                <a:cs typeface="Petrona Bold" pitchFamily="34" charset="-120"/>
              </a:rPr>
              <a:t>Best Practices for Audit Documentation are followed by Practicing Unit?</a:t>
            </a:r>
            <a:endParaRPr lang="en-US" sz="3600" dirty="0"/>
          </a:p>
        </p:txBody>
      </p:sp>
      <p:pic>
        <p:nvPicPr>
          <p:cNvPr id="4" name="Image 1" descr="preencoded.png"/>
          <p:cNvPicPr>
            <a:picLocks noChangeAspect="1"/>
          </p:cNvPicPr>
          <p:nvPr/>
        </p:nvPicPr>
        <p:blipFill>
          <a:blip r:embed="rId4"/>
          <a:stretch>
            <a:fillRect/>
          </a:stretch>
        </p:blipFill>
        <p:spPr>
          <a:xfrm>
            <a:off x="615910" y="3525083"/>
            <a:ext cx="879872" cy="1055846"/>
          </a:xfrm>
          <a:prstGeom prst="rect">
            <a:avLst/>
          </a:prstGeom>
        </p:spPr>
      </p:pic>
      <p:sp>
        <p:nvSpPr>
          <p:cNvPr id="5" name="Text 1"/>
          <p:cNvSpPr/>
          <p:nvPr/>
        </p:nvSpPr>
        <p:spPr>
          <a:xfrm>
            <a:off x="1759744" y="3701058"/>
            <a:ext cx="3252192" cy="288727"/>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Robust Documentation System</a:t>
            </a:r>
            <a:endParaRPr lang="en-US" sz="1800" dirty="0"/>
          </a:p>
        </p:txBody>
      </p:sp>
      <p:sp>
        <p:nvSpPr>
          <p:cNvPr id="6" name="Text 2"/>
          <p:cNvSpPr/>
          <p:nvPr/>
        </p:nvSpPr>
        <p:spPr>
          <a:xfrm>
            <a:off x="1759744" y="4095274"/>
            <a:ext cx="12254746" cy="281464"/>
          </a:xfrm>
          <a:prstGeom prst="rect">
            <a:avLst/>
          </a:prstGeom>
          <a:noFill/>
          <a:ln/>
        </p:spPr>
        <p:txBody>
          <a:bodyPr wrap="non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Implement standardized workflows and templates to ensure consistent, comprehensive records.</a:t>
            </a:r>
            <a:endParaRPr lang="en-US" sz="1350" dirty="0"/>
          </a:p>
        </p:txBody>
      </p:sp>
      <p:pic>
        <p:nvPicPr>
          <p:cNvPr id="7" name="Image 2" descr="preencoded.png"/>
          <p:cNvPicPr>
            <a:picLocks noChangeAspect="1"/>
          </p:cNvPicPr>
          <p:nvPr/>
        </p:nvPicPr>
        <p:blipFill>
          <a:blip r:embed="rId5"/>
          <a:stretch>
            <a:fillRect/>
          </a:stretch>
        </p:blipFill>
        <p:spPr>
          <a:xfrm>
            <a:off x="615910" y="4580930"/>
            <a:ext cx="879872" cy="1055846"/>
          </a:xfrm>
          <a:prstGeom prst="rect">
            <a:avLst/>
          </a:prstGeom>
        </p:spPr>
      </p:pic>
      <p:sp>
        <p:nvSpPr>
          <p:cNvPr id="8" name="Text 3"/>
          <p:cNvSpPr/>
          <p:nvPr/>
        </p:nvSpPr>
        <p:spPr>
          <a:xfrm>
            <a:off x="1759744" y="4756904"/>
            <a:ext cx="2309813" cy="288727"/>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Ongoing Training</a:t>
            </a:r>
            <a:endParaRPr lang="en-US" sz="1800" dirty="0"/>
          </a:p>
        </p:txBody>
      </p:sp>
      <p:sp>
        <p:nvSpPr>
          <p:cNvPr id="9" name="Text 4"/>
          <p:cNvSpPr/>
          <p:nvPr/>
        </p:nvSpPr>
        <p:spPr>
          <a:xfrm>
            <a:off x="1759744" y="5151120"/>
            <a:ext cx="12254746" cy="281464"/>
          </a:xfrm>
          <a:prstGeom prst="rect">
            <a:avLst/>
          </a:prstGeom>
          <a:noFill/>
          <a:ln/>
        </p:spPr>
        <p:txBody>
          <a:bodyPr wrap="non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Regular workshops enhance team competence in documentation requirements and best practices.</a:t>
            </a:r>
            <a:endParaRPr lang="en-US" sz="1350" dirty="0"/>
          </a:p>
        </p:txBody>
      </p:sp>
      <p:pic>
        <p:nvPicPr>
          <p:cNvPr id="10" name="Image 3" descr="preencoded.png"/>
          <p:cNvPicPr>
            <a:picLocks noChangeAspect="1"/>
          </p:cNvPicPr>
          <p:nvPr/>
        </p:nvPicPr>
        <p:blipFill>
          <a:blip r:embed="rId6"/>
          <a:stretch>
            <a:fillRect/>
          </a:stretch>
        </p:blipFill>
        <p:spPr>
          <a:xfrm>
            <a:off x="615910" y="5636776"/>
            <a:ext cx="879872" cy="1055846"/>
          </a:xfrm>
          <a:prstGeom prst="rect">
            <a:avLst/>
          </a:prstGeom>
        </p:spPr>
      </p:pic>
      <p:sp>
        <p:nvSpPr>
          <p:cNvPr id="11" name="Text 5"/>
          <p:cNvSpPr/>
          <p:nvPr/>
        </p:nvSpPr>
        <p:spPr>
          <a:xfrm>
            <a:off x="1759744" y="5812750"/>
            <a:ext cx="2542103" cy="288727"/>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Quality Control Reviews</a:t>
            </a:r>
            <a:endParaRPr lang="en-US" sz="1800" dirty="0"/>
          </a:p>
        </p:txBody>
      </p:sp>
      <p:sp>
        <p:nvSpPr>
          <p:cNvPr id="12" name="Text 6"/>
          <p:cNvSpPr/>
          <p:nvPr/>
        </p:nvSpPr>
        <p:spPr>
          <a:xfrm>
            <a:off x="1759744" y="6206966"/>
            <a:ext cx="12254746" cy="281464"/>
          </a:xfrm>
          <a:prstGeom prst="rect">
            <a:avLst/>
          </a:prstGeom>
          <a:noFill/>
          <a:ln/>
        </p:spPr>
        <p:txBody>
          <a:bodyPr wrap="non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Establish reviews at multiple audit stages to catch and correct documentation gaps immediately.</a:t>
            </a:r>
            <a:endParaRPr lang="en-US" sz="1350" dirty="0"/>
          </a:p>
        </p:txBody>
      </p:sp>
      <p:pic>
        <p:nvPicPr>
          <p:cNvPr id="13" name="Image 4" descr="preencoded.png"/>
          <p:cNvPicPr>
            <a:picLocks noChangeAspect="1"/>
          </p:cNvPicPr>
          <p:nvPr/>
        </p:nvPicPr>
        <p:blipFill>
          <a:blip r:embed="rId7"/>
          <a:stretch>
            <a:fillRect/>
          </a:stretch>
        </p:blipFill>
        <p:spPr>
          <a:xfrm>
            <a:off x="615910" y="6692622"/>
            <a:ext cx="879872" cy="1055846"/>
          </a:xfrm>
          <a:prstGeom prst="rect">
            <a:avLst/>
          </a:prstGeom>
        </p:spPr>
      </p:pic>
      <p:sp>
        <p:nvSpPr>
          <p:cNvPr id="14" name="Text 7"/>
          <p:cNvSpPr/>
          <p:nvPr/>
        </p:nvSpPr>
        <p:spPr>
          <a:xfrm>
            <a:off x="1759744" y="6868597"/>
            <a:ext cx="2309813" cy="288727"/>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Leverage Technology</a:t>
            </a:r>
            <a:endParaRPr lang="en-US" sz="1800" dirty="0"/>
          </a:p>
        </p:txBody>
      </p:sp>
      <p:sp>
        <p:nvSpPr>
          <p:cNvPr id="15" name="Text 8"/>
          <p:cNvSpPr/>
          <p:nvPr/>
        </p:nvSpPr>
        <p:spPr>
          <a:xfrm>
            <a:off x="1759744" y="7262813"/>
            <a:ext cx="12254746" cy="281464"/>
          </a:xfrm>
          <a:prstGeom prst="rect">
            <a:avLst/>
          </a:prstGeom>
          <a:noFill/>
          <a:ln/>
        </p:spPr>
        <p:txBody>
          <a:bodyPr wrap="non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Use audit management software and digital checklists to improve accuracy and traceability.</a:t>
            </a:r>
            <a:endParaRPr lang="en-US"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331839"/>
            <a:ext cx="595419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Conclusion</a:t>
            </a:r>
            <a:endParaRPr lang="en-US" sz="4650" dirty="0"/>
          </a:p>
        </p:txBody>
      </p:sp>
      <p:sp>
        <p:nvSpPr>
          <p:cNvPr id="3" name="Text 1"/>
          <p:cNvSpPr/>
          <p:nvPr/>
        </p:nvSpPr>
        <p:spPr>
          <a:xfrm>
            <a:off x="793790" y="3643074"/>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Critical Compliance</a:t>
            </a:r>
            <a:endParaRPr lang="en-US" sz="2300" dirty="0"/>
          </a:p>
        </p:txBody>
      </p:sp>
      <p:sp>
        <p:nvSpPr>
          <p:cNvPr id="4" name="Text 2"/>
          <p:cNvSpPr/>
          <p:nvPr/>
        </p:nvSpPr>
        <p:spPr>
          <a:xfrm>
            <a:off x="793790" y="4241959"/>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Adhering to audit documentation standards is foundational for audit integrity and stakeholder trust.</a:t>
            </a:r>
            <a:endParaRPr lang="en-US" sz="1750" dirty="0"/>
          </a:p>
        </p:txBody>
      </p:sp>
      <p:sp>
        <p:nvSpPr>
          <p:cNvPr id="5" name="Text 3"/>
          <p:cNvSpPr/>
          <p:nvPr/>
        </p:nvSpPr>
        <p:spPr>
          <a:xfrm>
            <a:off x="5332928" y="3643074"/>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Role of Peer Review</a:t>
            </a:r>
            <a:endParaRPr lang="en-US" sz="2300" dirty="0"/>
          </a:p>
        </p:txBody>
      </p:sp>
      <p:sp>
        <p:nvSpPr>
          <p:cNvPr id="6" name="Text 4"/>
          <p:cNvSpPr/>
          <p:nvPr/>
        </p:nvSpPr>
        <p:spPr>
          <a:xfrm>
            <a:off x="5332928" y="4241959"/>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Peer reviews play a pivotal role in identifying weaknesses and driving continuous quality improvements.</a:t>
            </a:r>
            <a:endParaRPr lang="en-US" sz="1750" dirty="0"/>
          </a:p>
        </p:txBody>
      </p:sp>
      <p:sp>
        <p:nvSpPr>
          <p:cNvPr id="7" name="Text 5"/>
          <p:cNvSpPr/>
          <p:nvPr/>
        </p:nvSpPr>
        <p:spPr>
          <a:xfrm>
            <a:off x="9872067" y="3643074"/>
            <a:ext cx="3687723" cy="372070"/>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Commitment to Excellence</a:t>
            </a:r>
            <a:endParaRPr lang="en-US" sz="2300" dirty="0"/>
          </a:p>
        </p:txBody>
      </p:sp>
      <p:sp>
        <p:nvSpPr>
          <p:cNvPr id="8" name="Text 6"/>
          <p:cNvSpPr/>
          <p:nvPr/>
        </p:nvSpPr>
        <p:spPr>
          <a:xfrm>
            <a:off x="9872067" y="4241959"/>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Embracing best practices and ongoing learning solidifies audit reliability and professional reputation.</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526563" y="2896111"/>
            <a:ext cx="595419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Thank You</a:t>
            </a:r>
            <a:endParaRPr lang="en-US" sz="4650" dirty="0"/>
          </a:p>
        </p:txBody>
      </p:sp>
      <p:sp>
        <p:nvSpPr>
          <p:cNvPr id="3" name="Text 1"/>
          <p:cNvSpPr/>
          <p:nvPr/>
        </p:nvSpPr>
        <p:spPr>
          <a:xfrm>
            <a:off x="3074766" y="6143985"/>
            <a:ext cx="6244709"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CA Shweta Jain</a:t>
            </a:r>
            <a:endParaRPr lang="en-US" sz="1750" dirty="0"/>
          </a:p>
        </p:txBody>
      </p:sp>
      <p:sp>
        <p:nvSpPr>
          <p:cNvPr id="4" name="Text 2"/>
          <p:cNvSpPr/>
          <p:nvPr/>
        </p:nvSpPr>
        <p:spPr>
          <a:xfrm>
            <a:off x="3074766" y="6506888"/>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B.Com, FCA, DISA, Dip IFRS (ACCA-UK)</a:t>
            </a:r>
            <a:endParaRPr lang="en-US" sz="1750" dirty="0"/>
          </a:p>
        </p:txBody>
      </p:sp>
      <p:sp>
        <p:nvSpPr>
          <p:cNvPr id="5" name="Text 3"/>
          <p:cNvSpPr/>
          <p:nvPr/>
        </p:nvSpPr>
        <p:spPr>
          <a:xfrm>
            <a:off x="3074766" y="6869791"/>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Partner, Shweta Jain and Co.</a:t>
            </a:r>
            <a:endParaRPr lang="en-US" sz="1750" dirty="0"/>
          </a:p>
        </p:txBody>
      </p:sp>
      <p:sp>
        <p:nvSpPr>
          <p:cNvPr id="7" name="Shape 4"/>
          <p:cNvSpPr/>
          <p:nvPr/>
        </p:nvSpPr>
        <p:spPr>
          <a:xfrm>
            <a:off x="793790" y="6561296"/>
            <a:ext cx="362903" cy="362903"/>
          </a:xfrm>
          <a:prstGeom prst="roundRect">
            <a:avLst>
              <a:gd name="adj" fmla="val 25194296"/>
            </a:avLst>
          </a:prstGeom>
          <a:noFill/>
          <a:ln w="7620">
            <a:solidFill>
              <a:srgbClr val="FFFFFF"/>
            </a:solidFill>
            <a:prstDash val="solid"/>
          </a:ln>
        </p:spPr>
      </p:sp>
      <p:pic>
        <p:nvPicPr>
          <p:cNvPr id="10" name="Picture 9">
            <a:extLst>
              <a:ext uri="{FF2B5EF4-FFF2-40B4-BE49-F238E27FC236}">
                <a16:creationId xmlns:a16="http://schemas.microsoft.com/office/drawing/2014/main" id="{84F6CAD6-989F-4223-B8A7-0BFC1C75B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0237" y="4673151"/>
            <a:ext cx="4109775" cy="3304572"/>
          </a:xfrm>
          <a:prstGeom prst="rect">
            <a:avLst/>
          </a:prstGeom>
        </p:spPr>
      </p:pic>
      <p:sp>
        <p:nvSpPr>
          <p:cNvPr id="8" name="Text 3">
            <a:extLst>
              <a:ext uri="{FF2B5EF4-FFF2-40B4-BE49-F238E27FC236}">
                <a16:creationId xmlns:a16="http://schemas.microsoft.com/office/drawing/2014/main" id="{4A577932-943D-4EC9-9286-734BBFE672D5}"/>
              </a:ext>
            </a:extLst>
          </p:cNvPr>
          <p:cNvSpPr/>
          <p:nvPr/>
        </p:nvSpPr>
        <p:spPr>
          <a:xfrm>
            <a:off x="3074766" y="7192056"/>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9076391115/jainshwetawirc@gmail.com</a:t>
            </a:r>
            <a:endParaRPr lang="en-US" sz="1750" dirty="0"/>
          </a:p>
        </p:txBody>
      </p:sp>
      <p:sp>
        <p:nvSpPr>
          <p:cNvPr id="9" name="TextBox 8">
            <a:extLst>
              <a:ext uri="{FF2B5EF4-FFF2-40B4-BE49-F238E27FC236}">
                <a16:creationId xmlns:a16="http://schemas.microsoft.com/office/drawing/2014/main" id="{97A82643-0948-4D28-BA1E-6807137D4EDD}"/>
              </a:ext>
            </a:extLst>
          </p:cNvPr>
          <p:cNvSpPr txBox="1"/>
          <p:nvPr/>
        </p:nvSpPr>
        <p:spPr>
          <a:xfrm>
            <a:off x="371788" y="4782523"/>
            <a:ext cx="9746901" cy="1200329"/>
          </a:xfrm>
          <a:prstGeom prst="rect">
            <a:avLst/>
          </a:prstGeom>
          <a:noFill/>
        </p:spPr>
        <p:txBody>
          <a:bodyPr wrap="square">
            <a:spAutoFit/>
          </a:bodyPr>
          <a:lstStyle/>
          <a:p>
            <a:pPr algn="just"/>
            <a:r>
              <a:rPr lang="en-US" dirty="0"/>
              <a:t>This presentation reflects the speaker's personal views shared for educational purposes during the one-day training program on Peer review </a:t>
            </a:r>
            <a:r>
              <a:rPr lang="en-US" dirty="0" err="1"/>
              <a:t>organised</a:t>
            </a:r>
            <a:r>
              <a:rPr lang="en-US" dirty="0"/>
              <a:t> by the Peer Review Board hosted by Vasai Branch of WIRC. For authoritative guidance, please refer to the ICAI Code of Ethics and the official publications of the Peer Review Board.</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76776"/>
            <a:ext cx="595419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What is Peer Review?</a:t>
            </a:r>
            <a:endParaRPr lang="en-US" sz="4650" dirty="0"/>
          </a:p>
        </p:txBody>
      </p:sp>
      <p:sp>
        <p:nvSpPr>
          <p:cNvPr id="4" name="Shape 1"/>
          <p:cNvSpPr/>
          <p:nvPr/>
        </p:nvSpPr>
        <p:spPr>
          <a:xfrm>
            <a:off x="6280190" y="2216348"/>
            <a:ext cx="510302" cy="510302"/>
          </a:xfrm>
          <a:prstGeom prst="roundRect">
            <a:avLst>
              <a:gd name="adj" fmla="val 18669"/>
            </a:avLst>
          </a:prstGeom>
          <a:solidFill>
            <a:srgbClr val="CCEEFF"/>
          </a:solidFill>
          <a:ln w="7620">
            <a:solidFill>
              <a:srgbClr val="B2D4E5"/>
            </a:solidFill>
            <a:prstDash val="solid"/>
          </a:ln>
        </p:spPr>
      </p:sp>
      <p:sp>
        <p:nvSpPr>
          <p:cNvPr id="5" name="Text 2"/>
          <p:cNvSpPr/>
          <p:nvPr/>
        </p:nvSpPr>
        <p:spPr>
          <a:xfrm>
            <a:off x="7017306" y="2216348"/>
            <a:ext cx="2927747" cy="744141"/>
          </a:xfrm>
          <a:prstGeom prst="rect">
            <a:avLst/>
          </a:prstGeom>
          <a:noFill/>
          <a:ln/>
        </p:spPr>
        <p:txBody>
          <a:bodyPr wrap="squar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ICAI Peer Review Defined</a:t>
            </a:r>
            <a:endParaRPr lang="en-US" sz="2300" dirty="0"/>
          </a:p>
        </p:txBody>
      </p:sp>
      <p:sp>
        <p:nvSpPr>
          <p:cNvPr id="6" name="Text 3"/>
          <p:cNvSpPr/>
          <p:nvPr/>
        </p:nvSpPr>
        <p:spPr>
          <a:xfrm>
            <a:off x="7017306" y="3096578"/>
            <a:ext cx="2927747" cy="254031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The Peer Review is a quality control mechanism conducted by fellow professionals to ensure audit firms adhere to auditing and assurance standards.</a:t>
            </a:r>
            <a:endParaRPr lang="en-US" sz="1750" dirty="0"/>
          </a:p>
        </p:txBody>
      </p:sp>
      <p:sp>
        <p:nvSpPr>
          <p:cNvPr id="7" name="Shape 4"/>
          <p:cNvSpPr/>
          <p:nvPr/>
        </p:nvSpPr>
        <p:spPr>
          <a:xfrm>
            <a:off x="10171867" y="2216348"/>
            <a:ext cx="510302" cy="510302"/>
          </a:xfrm>
          <a:prstGeom prst="roundRect">
            <a:avLst>
              <a:gd name="adj" fmla="val 18669"/>
            </a:avLst>
          </a:prstGeom>
          <a:solidFill>
            <a:srgbClr val="CCEEFF"/>
          </a:solidFill>
          <a:ln w="7620">
            <a:solidFill>
              <a:srgbClr val="B2D4E5"/>
            </a:solidFill>
            <a:prstDash val="solid"/>
          </a:ln>
        </p:spPr>
      </p:sp>
      <p:sp>
        <p:nvSpPr>
          <p:cNvPr id="8" name="Text 5"/>
          <p:cNvSpPr/>
          <p:nvPr/>
        </p:nvSpPr>
        <p:spPr>
          <a:xfrm>
            <a:off x="10908983" y="2216348"/>
            <a:ext cx="2927747"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Objectives</a:t>
            </a:r>
            <a:endParaRPr lang="en-US" sz="2300" dirty="0"/>
          </a:p>
        </p:txBody>
      </p:sp>
      <p:sp>
        <p:nvSpPr>
          <p:cNvPr id="9" name="Text 6"/>
          <p:cNvSpPr/>
          <p:nvPr/>
        </p:nvSpPr>
        <p:spPr>
          <a:xfrm>
            <a:off x="10908983" y="2724507"/>
            <a:ext cx="2927747" cy="217741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Its primary goal is to assess compliance with prescribed standards and regulations, promoting consistent audit quality across firms.</a:t>
            </a:r>
            <a:endParaRPr lang="en-US" sz="1750" dirty="0"/>
          </a:p>
        </p:txBody>
      </p:sp>
      <p:sp>
        <p:nvSpPr>
          <p:cNvPr id="10" name="Shape 7"/>
          <p:cNvSpPr/>
          <p:nvPr/>
        </p:nvSpPr>
        <p:spPr>
          <a:xfrm>
            <a:off x="6280190" y="6118860"/>
            <a:ext cx="510302" cy="510302"/>
          </a:xfrm>
          <a:prstGeom prst="roundRect">
            <a:avLst>
              <a:gd name="adj" fmla="val 18669"/>
            </a:avLst>
          </a:prstGeom>
          <a:solidFill>
            <a:srgbClr val="CCEEFF"/>
          </a:solidFill>
          <a:ln w="7620">
            <a:solidFill>
              <a:srgbClr val="B2D4E5"/>
            </a:solidFill>
            <a:prstDash val="solid"/>
          </a:ln>
        </p:spPr>
      </p:sp>
      <p:sp>
        <p:nvSpPr>
          <p:cNvPr id="11" name="Text 8"/>
          <p:cNvSpPr/>
          <p:nvPr/>
        </p:nvSpPr>
        <p:spPr>
          <a:xfrm>
            <a:off x="7017306" y="6118860"/>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Quality Improvement</a:t>
            </a:r>
            <a:endParaRPr lang="en-US" sz="2300" dirty="0"/>
          </a:p>
        </p:txBody>
      </p:sp>
      <p:sp>
        <p:nvSpPr>
          <p:cNvPr id="12" name="Text 9"/>
          <p:cNvSpPr/>
          <p:nvPr/>
        </p:nvSpPr>
        <p:spPr>
          <a:xfrm>
            <a:off x="7017306" y="6627019"/>
            <a:ext cx="6819305"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Through constructive feedback, the process identifies gaps and fosters improvement in audit practices and documentation.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17815" y="622935"/>
            <a:ext cx="7908369" cy="1158478"/>
          </a:xfrm>
          <a:prstGeom prst="rect">
            <a:avLst/>
          </a:prstGeom>
          <a:noFill/>
          <a:ln/>
        </p:spPr>
        <p:txBody>
          <a:bodyPr wrap="square" lIns="0" tIns="0" rIns="0" bIns="0" rtlCol="0" anchor="t"/>
          <a:lstStyle/>
          <a:p>
            <a:pPr marL="0" indent="0" algn="l">
              <a:lnSpc>
                <a:spcPts val="4550"/>
              </a:lnSpc>
              <a:buNone/>
            </a:pPr>
            <a:r>
              <a:rPr lang="en-US" sz="3600" b="1" dirty="0">
                <a:solidFill>
                  <a:srgbClr val="000000"/>
                </a:solidFill>
                <a:latin typeface="Petrona Bold" pitchFamily="34" charset="0"/>
                <a:ea typeface="Petrona Bold" pitchFamily="34" charset="-122"/>
                <a:cs typeface="Petrona Bold" pitchFamily="34" charset="-120"/>
              </a:rPr>
              <a:t>Key Requirements for Audit Documentation</a:t>
            </a:r>
            <a:endParaRPr lang="en-US" sz="3600" dirty="0"/>
          </a:p>
        </p:txBody>
      </p:sp>
      <p:sp>
        <p:nvSpPr>
          <p:cNvPr id="4" name="Shape 1"/>
          <p:cNvSpPr/>
          <p:nvPr/>
        </p:nvSpPr>
        <p:spPr>
          <a:xfrm>
            <a:off x="617814" y="1713111"/>
            <a:ext cx="7908369" cy="959751"/>
          </a:xfrm>
          <a:prstGeom prst="roundRect">
            <a:avLst>
              <a:gd name="adj" fmla="val 5581"/>
            </a:avLst>
          </a:prstGeom>
          <a:solidFill>
            <a:srgbClr val="CCEEFF"/>
          </a:solidFill>
          <a:ln w="7620">
            <a:solidFill>
              <a:srgbClr val="B2D4E5"/>
            </a:solidFill>
            <a:prstDash val="solid"/>
          </a:ln>
        </p:spPr>
      </p:sp>
      <p:sp>
        <p:nvSpPr>
          <p:cNvPr id="5" name="Text 2"/>
          <p:cNvSpPr/>
          <p:nvPr/>
        </p:nvSpPr>
        <p:spPr>
          <a:xfrm>
            <a:off x="617815" y="1739979"/>
            <a:ext cx="2316837" cy="289560"/>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SA 230 Standards</a:t>
            </a:r>
            <a:endParaRPr lang="en-US" sz="1800" dirty="0"/>
          </a:p>
        </p:txBody>
      </p:sp>
      <p:sp>
        <p:nvSpPr>
          <p:cNvPr id="6" name="Text 3"/>
          <p:cNvSpPr/>
          <p:nvPr/>
        </p:nvSpPr>
        <p:spPr>
          <a:xfrm>
            <a:off x="617815" y="2025984"/>
            <a:ext cx="7540228" cy="564833"/>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Audit documentation must comply with SA 230, which outlines requirements for supporting evidence and audit records.</a:t>
            </a:r>
            <a:endParaRPr lang="en-US" sz="1350" dirty="0"/>
          </a:p>
        </p:txBody>
      </p:sp>
      <p:sp>
        <p:nvSpPr>
          <p:cNvPr id="7" name="Shape 4"/>
          <p:cNvSpPr/>
          <p:nvPr/>
        </p:nvSpPr>
        <p:spPr>
          <a:xfrm>
            <a:off x="617814" y="2749329"/>
            <a:ext cx="7908367" cy="2972109"/>
          </a:xfrm>
          <a:prstGeom prst="roundRect">
            <a:avLst>
              <a:gd name="adj" fmla="val 5581"/>
            </a:avLst>
          </a:prstGeom>
          <a:solidFill>
            <a:srgbClr val="CCEEFF"/>
          </a:solidFill>
          <a:ln w="7620">
            <a:solidFill>
              <a:srgbClr val="B2D4E5"/>
            </a:solidFill>
            <a:prstDash val="solid"/>
          </a:ln>
        </p:spPr>
      </p:sp>
      <p:sp>
        <p:nvSpPr>
          <p:cNvPr id="8" name="Text 5"/>
          <p:cNvSpPr/>
          <p:nvPr/>
        </p:nvSpPr>
        <p:spPr>
          <a:xfrm>
            <a:off x="649129" y="2774157"/>
            <a:ext cx="3183612" cy="289560"/>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Timeliness and Completeness</a:t>
            </a:r>
            <a:endParaRPr lang="en-US" sz="1800" dirty="0"/>
          </a:p>
        </p:txBody>
      </p:sp>
      <p:sp>
        <p:nvSpPr>
          <p:cNvPr id="9" name="Text 6"/>
          <p:cNvSpPr/>
          <p:nvPr/>
        </p:nvSpPr>
        <p:spPr>
          <a:xfrm>
            <a:off x="649129" y="3116532"/>
            <a:ext cx="7540228" cy="2587127"/>
          </a:xfrm>
          <a:prstGeom prst="rect">
            <a:avLst/>
          </a:prstGeom>
          <a:noFill/>
          <a:ln/>
        </p:spPr>
        <p:txBody>
          <a:bodyPr wrap="square" lIns="0" tIns="0" rIns="0" bIns="0" rtlCol="0" anchor="t"/>
          <a:lstStyle/>
          <a:p>
            <a:pPr marL="0" indent="0" algn="just">
              <a:lnSpc>
                <a:spcPts val="2200"/>
              </a:lnSpc>
              <a:buNone/>
            </a:pPr>
            <a:r>
              <a:rPr lang="en-US" sz="1350" dirty="0">
                <a:solidFill>
                  <a:srgbClr val="272525"/>
                </a:solidFill>
                <a:latin typeface="Inter" pitchFamily="34" charset="0"/>
                <a:ea typeface="Inter" pitchFamily="34" charset="-122"/>
                <a:cs typeface="Inter" pitchFamily="34" charset="-120"/>
              </a:rPr>
              <a:t>Documentation should be prepared promptly and cover all significant aspects of the audit thoroughly. </a:t>
            </a:r>
            <a:r>
              <a:rPr lang="en-US" sz="1350" dirty="0">
                <a:solidFill>
                  <a:srgbClr val="272525"/>
                </a:solidFill>
                <a:latin typeface="Inter" pitchFamily="34" charset="0"/>
                <a:ea typeface="Inter" pitchFamily="34" charset="-122"/>
              </a:rPr>
              <a:t>Assembly of file The reviewer should ensure that the firm has adequate policies and procedures to ensure compliance with SA 230 in respect of assembly of file. The final audit file is required to be </a:t>
            </a:r>
            <a:r>
              <a:rPr lang="en-US" sz="1350" b="1" dirty="0">
                <a:solidFill>
                  <a:srgbClr val="272525"/>
                </a:solidFill>
                <a:latin typeface="Inter" pitchFamily="34" charset="0"/>
                <a:ea typeface="Inter" pitchFamily="34" charset="-122"/>
              </a:rPr>
              <a:t>assembled within 60 days after the date of Auditor’s Report</a:t>
            </a:r>
            <a:r>
              <a:rPr lang="en-US" sz="1350" dirty="0">
                <a:solidFill>
                  <a:srgbClr val="272525"/>
                </a:solidFill>
                <a:latin typeface="Inter" pitchFamily="34" charset="0"/>
                <a:ea typeface="Inter" pitchFamily="34" charset="-122"/>
              </a:rPr>
              <a:t>. However, after assembly of file, no document should be added or deleted subject to exceptional circumstances wherein the auditor shall mention the specific reasons for making them and when and by whom they were made and reviewed. The process of assembly is only an administrative exercise to organize data. No new evidence can be received at the time of such assembly. </a:t>
            </a:r>
          </a:p>
        </p:txBody>
      </p:sp>
      <p:sp>
        <p:nvSpPr>
          <p:cNvPr id="13" name="Shape 10"/>
          <p:cNvSpPr/>
          <p:nvPr/>
        </p:nvSpPr>
        <p:spPr>
          <a:xfrm>
            <a:off x="649129" y="5904817"/>
            <a:ext cx="7908369" cy="1613158"/>
          </a:xfrm>
          <a:prstGeom prst="roundRect">
            <a:avLst>
              <a:gd name="adj" fmla="val 7088"/>
            </a:avLst>
          </a:prstGeom>
          <a:solidFill>
            <a:srgbClr val="CCEEFF"/>
          </a:solidFill>
          <a:ln w="7620">
            <a:solidFill>
              <a:srgbClr val="B2D4E5"/>
            </a:solidFill>
            <a:prstDash val="solid"/>
          </a:ln>
        </p:spPr>
      </p:sp>
      <p:sp>
        <p:nvSpPr>
          <p:cNvPr id="14" name="Text 11"/>
          <p:cNvSpPr/>
          <p:nvPr/>
        </p:nvSpPr>
        <p:spPr>
          <a:xfrm>
            <a:off x="801886" y="5955211"/>
            <a:ext cx="2316837" cy="231302"/>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Accessibility</a:t>
            </a:r>
            <a:endParaRPr lang="en-US" sz="1800" dirty="0"/>
          </a:p>
        </p:txBody>
      </p:sp>
      <p:sp>
        <p:nvSpPr>
          <p:cNvPr id="15" name="Text 12"/>
          <p:cNvSpPr/>
          <p:nvPr/>
        </p:nvSpPr>
        <p:spPr>
          <a:xfrm>
            <a:off x="801886" y="6295673"/>
            <a:ext cx="7571541" cy="1009480"/>
          </a:xfrm>
          <a:prstGeom prst="rect">
            <a:avLst/>
          </a:prstGeom>
          <a:noFill/>
          <a:ln/>
        </p:spPr>
        <p:txBody>
          <a:bodyPr wrap="none" lIns="0" tIns="0" rIns="0" bIns="0" rtlCol="0" anchor="t"/>
          <a:lstStyle/>
          <a:p>
            <a:pPr marL="0" indent="0" algn="just">
              <a:lnSpc>
                <a:spcPts val="2200"/>
              </a:lnSpc>
              <a:buNone/>
            </a:pPr>
            <a:r>
              <a:rPr lang="en-US" sz="1350" dirty="0">
                <a:solidFill>
                  <a:srgbClr val="272525"/>
                </a:solidFill>
                <a:latin typeface="Inter" pitchFamily="34" charset="0"/>
                <a:ea typeface="Inter" pitchFamily="34" charset="-122"/>
                <a:cs typeface="Inter" pitchFamily="34" charset="-120"/>
              </a:rPr>
              <a:t>Information must be organized and easy to retrieve for review or regulatory inspection.</a:t>
            </a:r>
          </a:p>
          <a:p>
            <a:pPr marL="0" indent="0" algn="just">
              <a:lnSpc>
                <a:spcPts val="2200"/>
              </a:lnSpc>
              <a:buNone/>
            </a:pPr>
            <a:r>
              <a:rPr lang="en-US" sz="1350" dirty="0">
                <a:solidFill>
                  <a:srgbClr val="272525"/>
                </a:solidFill>
                <a:latin typeface="Inter" pitchFamily="34" charset="0"/>
                <a:ea typeface="Inter" pitchFamily="34" charset="-122"/>
                <a:cs typeface="Inter" pitchFamily="34" charset="-120"/>
              </a:rPr>
              <a:t>also documents are segregated into those forming part of PAF(Permeant Audit File) and </a:t>
            </a:r>
          </a:p>
          <a:p>
            <a:pPr marL="0" indent="0" algn="just">
              <a:lnSpc>
                <a:spcPts val="2200"/>
              </a:lnSpc>
              <a:buNone/>
            </a:pPr>
            <a:r>
              <a:rPr lang="en-US" sz="1350" dirty="0">
                <a:solidFill>
                  <a:srgbClr val="272525"/>
                </a:solidFill>
                <a:latin typeface="Inter" pitchFamily="34" charset="0"/>
                <a:ea typeface="Inter" pitchFamily="34" charset="-122"/>
                <a:cs typeface="Inter" pitchFamily="34" charset="-120"/>
              </a:rPr>
              <a:t>CAF(Current Audit File)</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a:off x="9144000" y="0"/>
            <a:ext cx="5486400" cy="8229600"/>
          </a:xfrm>
          <a:prstGeom prst="rect">
            <a:avLst/>
          </a:prstGeom>
        </p:spPr>
      </p:pic>
      <p:sp>
        <p:nvSpPr>
          <p:cNvPr id="3" name="Text 0"/>
          <p:cNvSpPr/>
          <p:nvPr/>
        </p:nvSpPr>
        <p:spPr>
          <a:xfrm>
            <a:off x="617815" y="622935"/>
            <a:ext cx="7908369" cy="1158478"/>
          </a:xfrm>
          <a:prstGeom prst="rect">
            <a:avLst/>
          </a:prstGeom>
          <a:noFill/>
          <a:ln/>
        </p:spPr>
        <p:txBody>
          <a:bodyPr wrap="square" lIns="0" tIns="0" rIns="0" bIns="0" rtlCol="0" anchor="t"/>
          <a:lstStyle/>
          <a:p>
            <a:pPr marL="0" indent="0" algn="l">
              <a:lnSpc>
                <a:spcPts val="4550"/>
              </a:lnSpc>
              <a:buNone/>
            </a:pPr>
            <a:r>
              <a:rPr lang="en-US" sz="3600" b="1" dirty="0">
                <a:solidFill>
                  <a:srgbClr val="000000"/>
                </a:solidFill>
                <a:latin typeface="Petrona Bold" pitchFamily="34" charset="0"/>
                <a:ea typeface="Petrona Bold" pitchFamily="34" charset="-122"/>
                <a:cs typeface="Petrona Bold" pitchFamily="34" charset="-120"/>
              </a:rPr>
              <a:t>Key Requirements for Audit Documentation</a:t>
            </a:r>
            <a:endParaRPr lang="en-US" sz="3600" dirty="0"/>
          </a:p>
        </p:txBody>
      </p:sp>
      <p:sp>
        <p:nvSpPr>
          <p:cNvPr id="11" name="Text 8"/>
          <p:cNvSpPr/>
          <p:nvPr/>
        </p:nvSpPr>
        <p:spPr>
          <a:xfrm>
            <a:off x="801886" y="5239822"/>
            <a:ext cx="2316837" cy="289560"/>
          </a:xfrm>
          <a:prstGeom prst="rect">
            <a:avLst/>
          </a:prstGeom>
          <a:noFill/>
          <a:ln/>
        </p:spPr>
        <p:txBody>
          <a:bodyPr wrap="none" lIns="0" tIns="0" rIns="0" bIns="0" rtlCol="0" anchor="t"/>
          <a:lstStyle/>
          <a:p>
            <a:pPr marL="0" indent="0" algn="l">
              <a:lnSpc>
                <a:spcPts val="2250"/>
              </a:lnSpc>
              <a:buNone/>
            </a:pPr>
            <a:endParaRPr lang="en-US" sz="1800" dirty="0"/>
          </a:p>
        </p:txBody>
      </p:sp>
      <p:sp>
        <p:nvSpPr>
          <p:cNvPr id="12" name="Text 9"/>
          <p:cNvSpPr/>
          <p:nvPr/>
        </p:nvSpPr>
        <p:spPr>
          <a:xfrm>
            <a:off x="801885" y="5635228"/>
            <a:ext cx="7540228" cy="564833"/>
          </a:xfrm>
          <a:prstGeom prst="rect">
            <a:avLst/>
          </a:prstGeom>
          <a:noFill/>
          <a:ln/>
        </p:spPr>
        <p:txBody>
          <a:bodyPr wrap="square" lIns="0" tIns="0" rIns="0" bIns="0" rtlCol="0" anchor="t"/>
          <a:lstStyle/>
          <a:p>
            <a:pPr marL="0" indent="0" algn="l">
              <a:lnSpc>
                <a:spcPts val="2200"/>
              </a:lnSpc>
              <a:buNone/>
            </a:pPr>
            <a:endParaRPr lang="en-US" sz="1350" dirty="0"/>
          </a:p>
        </p:txBody>
      </p:sp>
      <p:sp>
        <p:nvSpPr>
          <p:cNvPr id="14" name="Text 11"/>
          <p:cNvSpPr/>
          <p:nvPr/>
        </p:nvSpPr>
        <p:spPr>
          <a:xfrm>
            <a:off x="801886" y="6744653"/>
            <a:ext cx="2316837" cy="289560"/>
          </a:xfrm>
          <a:prstGeom prst="rect">
            <a:avLst/>
          </a:prstGeom>
          <a:noFill/>
          <a:ln/>
        </p:spPr>
        <p:txBody>
          <a:bodyPr wrap="none" lIns="0" tIns="0" rIns="0" bIns="0" rtlCol="0" anchor="t"/>
          <a:lstStyle/>
          <a:p>
            <a:pPr marL="0" indent="0" algn="l">
              <a:lnSpc>
                <a:spcPts val="2250"/>
              </a:lnSpc>
              <a:buNone/>
            </a:pPr>
            <a:endParaRPr lang="en-US" sz="1800" dirty="0"/>
          </a:p>
        </p:txBody>
      </p:sp>
      <p:sp>
        <p:nvSpPr>
          <p:cNvPr id="15" name="Text 12"/>
          <p:cNvSpPr/>
          <p:nvPr/>
        </p:nvSpPr>
        <p:spPr>
          <a:xfrm>
            <a:off x="801886" y="7140059"/>
            <a:ext cx="7540228" cy="282416"/>
          </a:xfrm>
          <a:prstGeom prst="rect">
            <a:avLst/>
          </a:prstGeom>
          <a:noFill/>
          <a:ln/>
        </p:spPr>
        <p:txBody>
          <a:bodyPr wrap="none" lIns="0" tIns="0" rIns="0" bIns="0" rtlCol="0" anchor="t"/>
          <a:lstStyle/>
          <a:p>
            <a:pPr marL="0" indent="0" algn="l">
              <a:lnSpc>
                <a:spcPts val="2200"/>
              </a:lnSpc>
              <a:buNone/>
            </a:pPr>
            <a:endParaRPr lang="en-US" sz="1350" dirty="0"/>
          </a:p>
        </p:txBody>
      </p:sp>
      <p:graphicFrame>
        <p:nvGraphicFramePr>
          <p:cNvPr id="16" name="Diagram 15">
            <a:extLst>
              <a:ext uri="{FF2B5EF4-FFF2-40B4-BE49-F238E27FC236}">
                <a16:creationId xmlns:a16="http://schemas.microsoft.com/office/drawing/2014/main" id="{C049D828-CBF0-47FF-BECF-019D992C3D4F}"/>
              </a:ext>
            </a:extLst>
          </p:cNvPr>
          <p:cNvGraphicFramePr/>
          <p:nvPr>
            <p:extLst>
              <p:ext uri="{D42A27DB-BD31-4B8C-83A1-F6EECF244321}">
                <p14:modId xmlns:p14="http://schemas.microsoft.com/office/powerpoint/2010/main" val="3450789606"/>
              </p:ext>
            </p:extLst>
          </p:nvPr>
        </p:nvGraphicFramePr>
        <p:xfrm>
          <a:off x="617815" y="1741586"/>
          <a:ext cx="8375460" cy="60864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Cloud Callout 7">
            <a:extLst>
              <a:ext uri="{FF2B5EF4-FFF2-40B4-BE49-F238E27FC236}">
                <a16:creationId xmlns:a16="http://schemas.microsoft.com/office/drawing/2014/main" id="{8A15B59A-1F6F-40EF-8FE1-9E9AB16B3FED}"/>
              </a:ext>
            </a:extLst>
          </p:cNvPr>
          <p:cNvSpPr/>
          <p:nvPr/>
        </p:nvSpPr>
        <p:spPr>
          <a:xfrm>
            <a:off x="945553" y="2564448"/>
            <a:ext cx="2285999" cy="1047403"/>
          </a:xfrm>
          <a:prstGeom prst="cloudCallout">
            <a:avLst/>
          </a:prstGeom>
          <a:solidFill>
            <a:schemeClr val="tx1">
              <a:lumMod val="50000"/>
              <a:lumOff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160" dirty="0"/>
              <a:t>SA -230</a:t>
            </a:r>
          </a:p>
        </p:txBody>
      </p:sp>
    </p:spTree>
    <p:extLst>
      <p:ext uri="{BB962C8B-B14F-4D97-AF65-F5344CB8AC3E}">
        <p14:creationId xmlns:p14="http://schemas.microsoft.com/office/powerpoint/2010/main" val="2141302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graphicEl>
                                              <a:dgm id="{F8516CDB-11DC-4A39-8604-87224727E46A}"/>
                                            </p:graphicEl>
                                          </p:spTgt>
                                        </p:tgtEl>
                                        <p:attrNameLst>
                                          <p:attrName>style.visibility</p:attrName>
                                        </p:attrNameLst>
                                      </p:cBhvr>
                                      <p:to>
                                        <p:strVal val="visible"/>
                                      </p:to>
                                    </p:set>
                                    <p:animEffect transition="in" filter="wipe(down)">
                                      <p:cBhvr>
                                        <p:cTn id="7" dur="500"/>
                                        <p:tgtEl>
                                          <p:spTgt spid="16">
                                            <p:graphicEl>
                                              <a:dgm id="{F8516CDB-11DC-4A39-8604-87224727E4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graphicEl>
                                              <a:dgm id="{26FAB2F5-4362-43B7-8391-7EFC42EBB87A}"/>
                                            </p:graphicEl>
                                          </p:spTgt>
                                        </p:tgtEl>
                                        <p:attrNameLst>
                                          <p:attrName>style.visibility</p:attrName>
                                        </p:attrNameLst>
                                      </p:cBhvr>
                                      <p:to>
                                        <p:strVal val="visible"/>
                                      </p:to>
                                    </p:set>
                                    <p:animEffect transition="in" filter="wipe(down)">
                                      <p:cBhvr>
                                        <p:cTn id="12" dur="500"/>
                                        <p:tgtEl>
                                          <p:spTgt spid="16">
                                            <p:graphicEl>
                                              <a:dgm id="{26FAB2F5-4362-43B7-8391-7EFC42EBB87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graphicEl>
                                              <a:dgm id="{A0CD5DBE-7926-451C-A3C3-39A2F2C4DFFA}"/>
                                            </p:graphicEl>
                                          </p:spTgt>
                                        </p:tgtEl>
                                        <p:attrNameLst>
                                          <p:attrName>style.visibility</p:attrName>
                                        </p:attrNameLst>
                                      </p:cBhvr>
                                      <p:to>
                                        <p:strVal val="visible"/>
                                      </p:to>
                                    </p:set>
                                    <p:animEffect transition="in" filter="wipe(down)">
                                      <p:cBhvr>
                                        <p:cTn id="17" dur="500"/>
                                        <p:tgtEl>
                                          <p:spTgt spid="16">
                                            <p:graphicEl>
                                              <a:dgm id="{A0CD5DBE-7926-451C-A3C3-39A2F2C4DF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graphicEl>
                                              <a:dgm id="{343EB704-FD14-4A1E-8D05-706601488A01}"/>
                                            </p:graphicEl>
                                          </p:spTgt>
                                        </p:tgtEl>
                                        <p:attrNameLst>
                                          <p:attrName>style.visibility</p:attrName>
                                        </p:attrNameLst>
                                      </p:cBhvr>
                                      <p:to>
                                        <p:strVal val="visible"/>
                                      </p:to>
                                    </p:set>
                                    <p:animEffect transition="in" filter="wipe(down)">
                                      <p:cBhvr>
                                        <p:cTn id="22" dur="500"/>
                                        <p:tgtEl>
                                          <p:spTgt spid="16">
                                            <p:graphicEl>
                                              <a:dgm id="{343EB704-FD14-4A1E-8D05-706601488A0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graphicEl>
                                              <a:dgm id="{6BDB8425-6516-4A93-9ACA-AC94FDA83137}"/>
                                            </p:graphicEl>
                                          </p:spTgt>
                                        </p:tgtEl>
                                        <p:attrNameLst>
                                          <p:attrName>style.visibility</p:attrName>
                                        </p:attrNameLst>
                                      </p:cBhvr>
                                      <p:to>
                                        <p:strVal val="visible"/>
                                      </p:to>
                                    </p:set>
                                    <p:animEffect transition="in" filter="wipe(down)">
                                      <p:cBhvr>
                                        <p:cTn id="27" dur="500"/>
                                        <p:tgtEl>
                                          <p:spTgt spid="16">
                                            <p:graphicEl>
                                              <a:dgm id="{6BDB8425-6516-4A93-9ACA-AC94FDA8313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graphicEl>
                                              <a:dgm id="{5A6CF0D8-C87C-499D-92F4-1E508DFC905A}"/>
                                            </p:graphicEl>
                                          </p:spTgt>
                                        </p:tgtEl>
                                        <p:attrNameLst>
                                          <p:attrName>style.visibility</p:attrName>
                                        </p:attrNameLst>
                                      </p:cBhvr>
                                      <p:to>
                                        <p:strVal val="visible"/>
                                      </p:to>
                                    </p:set>
                                    <p:animEffect transition="in" filter="wipe(down)">
                                      <p:cBhvr>
                                        <p:cTn id="32" dur="500"/>
                                        <p:tgtEl>
                                          <p:spTgt spid="16">
                                            <p:graphicEl>
                                              <a:dgm id="{5A6CF0D8-C87C-499D-92F4-1E508DFC905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graphicEl>
                                              <a:dgm id="{97D93737-B57F-43CA-8D63-D630180819B4}"/>
                                            </p:graphicEl>
                                          </p:spTgt>
                                        </p:tgtEl>
                                        <p:attrNameLst>
                                          <p:attrName>style.visibility</p:attrName>
                                        </p:attrNameLst>
                                      </p:cBhvr>
                                      <p:to>
                                        <p:strVal val="visible"/>
                                      </p:to>
                                    </p:set>
                                    <p:animEffect transition="in" filter="wipe(down)">
                                      <p:cBhvr>
                                        <p:cTn id="37" dur="500"/>
                                        <p:tgtEl>
                                          <p:spTgt spid="16">
                                            <p:graphicEl>
                                              <a:dgm id="{97D93737-B57F-43CA-8D63-D630180819B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graphicEl>
                                              <a:dgm id="{7EC8AB50-A32E-4D6B-AA06-DCB4A0000755}"/>
                                            </p:graphicEl>
                                          </p:spTgt>
                                        </p:tgtEl>
                                        <p:attrNameLst>
                                          <p:attrName>style.visibility</p:attrName>
                                        </p:attrNameLst>
                                      </p:cBhvr>
                                      <p:to>
                                        <p:strVal val="visible"/>
                                      </p:to>
                                    </p:set>
                                    <p:animEffect transition="in" filter="wipe(down)">
                                      <p:cBhvr>
                                        <p:cTn id="42" dur="500"/>
                                        <p:tgtEl>
                                          <p:spTgt spid="16">
                                            <p:graphicEl>
                                              <a:dgm id="{7EC8AB50-A32E-4D6B-AA06-DCB4A000075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graphicEl>
                                              <a:dgm id="{3B96EC71-2D07-4C0A-B50C-8401EEE4229A}"/>
                                            </p:graphicEl>
                                          </p:spTgt>
                                        </p:tgtEl>
                                        <p:attrNameLst>
                                          <p:attrName>style.visibility</p:attrName>
                                        </p:attrNameLst>
                                      </p:cBhvr>
                                      <p:to>
                                        <p:strVal val="visible"/>
                                      </p:to>
                                    </p:set>
                                    <p:animEffect transition="in" filter="wipe(down)">
                                      <p:cBhvr>
                                        <p:cTn id="47" dur="500"/>
                                        <p:tgtEl>
                                          <p:spTgt spid="16">
                                            <p:graphicEl>
                                              <a:dgm id="{3B96EC71-2D07-4C0A-B50C-8401EEE4229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graphicEl>
                                              <a:dgm id="{462E542C-8E53-4E88-B67E-7D872577C5E0}"/>
                                            </p:graphicEl>
                                          </p:spTgt>
                                        </p:tgtEl>
                                        <p:attrNameLst>
                                          <p:attrName>style.visibility</p:attrName>
                                        </p:attrNameLst>
                                      </p:cBhvr>
                                      <p:to>
                                        <p:strVal val="visible"/>
                                      </p:to>
                                    </p:set>
                                    <p:animEffect transition="in" filter="wipe(down)">
                                      <p:cBhvr>
                                        <p:cTn id="52" dur="500"/>
                                        <p:tgtEl>
                                          <p:spTgt spid="16">
                                            <p:graphicEl>
                                              <a:dgm id="{462E542C-8E53-4E88-B67E-7D872577C5E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graphicEl>
                                              <a:dgm id="{DA5D276A-19DD-41D9-A40A-FF11BA60D3D6}"/>
                                            </p:graphicEl>
                                          </p:spTgt>
                                        </p:tgtEl>
                                        <p:attrNameLst>
                                          <p:attrName>style.visibility</p:attrName>
                                        </p:attrNameLst>
                                      </p:cBhvr>
                                      <p:to>
                                        <p:strVal val="visible"/>
                                      </p:to>
                                    </p:set>
                                    <p:animEffect transition="in" filter="wipe(down)">
                                      <p:cBhvr>
                                        <p:cTn id="57" dur="500"/>
                                        <p:tgtEl>
                                          <p:spTgt spid="16">
                                            <p:graphicEl>
                                              <a:dgm id="{DA5D276A-19DD-41D9-A40A-FF11BA60D3D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graphicEl>
                                              <a:dgm id="{733D3CEE-2B68-4B10-951D-07522B911BB8}"/>
                                            </p:graphicEl>
                                          </p:spTgt>
                                        </p:tgtEl>
                                        <p:attrNameLst>
                                          <p:attrName>style.visibility</p:attrName>
                                        </p:attrNameLst>
                                      </p:cBhvr>
                                      <p:to>
                                        <p:strVal val="visible"/>
                                      </p:to>
                                    </p:set>
                                    <p:animEffect transition="in" filter="wipe(down)">
                                      <p:cBhvr>
                                        <p:cTn id="62" dur="500"/>
                                        <p:tgtEl>
                                          <p:spTgt spid="16">
                                            <p:graphicEl>
                                              <a:dgm id="{733D3CEE-2B68-4B10-951D-07522B911BB8}"/>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
                                            <p:graphicEl>
                                              <a:dgm id="{7E9C96DE-4FA9-42EA-8110-668543B2EB9E}"/>
                                            </p:graphicEl>
                                          </p:spTgt>
                                        </p:tgtEl>
                                        <p:attrNameLst>
                                          <p:attrName>style.visibility</p:attrName>
                                        </p:attrNameLst>
                                      </p:cBhvr>
                                      <p:to>
                                        <p:strVal val="visible"/>
                                      </p:to>
                                    </p:set>
                                    <p:animEffect transition="in" filter="wipe(down)">
                                      <p:cBhvr>
                                        <p:cTn id="67" dur="500"/>
                                        <p:tgtEl>
                                          <p:spTgt spid="16">
                                            <p:graphicEl>
                                              <a:dgm id="{7E9C96DE-4FA9-42EA-8110-668543B2EB9E}"/>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280" y="457200"/>
            <a:ext cx="7772400" cy="640080"/>
          </a:xfrm>
        </p:spPr>
        <p:txBody>
          <a:bodyPr>
            <a:normAutofit fontScale="90000"/>
          </a:bodyPr>
          <a:lstStyle/>
          <a:p>
            <a:r>
              <a:rPr lang="en-US" sz="4650" b="1" dirty="0">
                <a:solidFill>
                  <a:srgbClr val="000000"/>
                </a:solidFill>
                <a:latin typeface="Petrona Bold" pitchFamily="34" charset="0"/>
                <a:ea typeface="Petrona Bold" pitchFamily="34" charset="-122"/>
              </a:rPr>
              <a:t>Documentation </a:t>
            </a:r>
          </a:p>
        </p:txBody>
      </p:sp>
      <p:graphicFrame>
        <p:nvGraphicFramePr>
          <p:cNvPr id="4" name="Diagram 3"/>
          <p:cNvGraphicFramePr/>
          <p:nvPr>
            <p:extLst>
              <p:ext uri="{D42A27DB-BD31-4B8C-83A1-F6EECF244321}">
                <p14:modId xmlns:p14="http://schemas.microsoft.com/office/powerpoint/2010/main" val="1010335399"/>
              </p:ext>
            </p:extLst>
          </p:nvPr>
        </p:nvGraphicFramePr>
        <p:xfrm>
          <a:off x="0" y="1097280"/>
          <a:ext cx="14630400" cy="713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nip Diagonal Corner Rectangle 5"/>
          <p:cNvSpPr/>
          <p:nvPr/>
        </p:nvSpPr>
        <p:spPr>
          <a:xfrm>
            <a:off x="190919" y="1920240"/>
            <a:ext cx="14138029" cy="731520"/>
          </a:xfrm>
          <a:prstGeom prst="snip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schemeClr val="tx1"/>
                </a:solidFill>
              </a:rPr>
              <a:t>Audit Documentation depends on factors such as: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8984A985-7879-4478-85CC-A0E5315FF538}"/>
                                            </p:graphicEl>
                                          </p:spTgt>
                                        </p:tgtEl>
                                        <p:attrNameLst>
                                          <p:attrName>style.visibility</p:attrName>
                                        </p:attrNameLst>
                                      </p:cBhvr>
                                      <p:to>
                                        <p:strVal val="visible"/>
                                      </p:to>
                                    </p:set>
                                    <p:anim calcmode="lin" valueType="num">
                                      <p:cBhvr additive="base">
                                        <p:cTn id="17" dur="500" fill="hold"/>
                                        <p:tgtEl>
                                          <p:spTgt spid="4">
                                            <p:graphicEl>
                                              <a:dgm id="{8984A985-7879-4478-85CC-A0E5315FF53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8984A985-7879-4478-85CC-A0E5315FF538}"/>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D3B8A4C1-2F4D-49AA-865E-3E529362589A}"/>
                                            </p:graphicEl>
                                          </p:spTgt>
                                        </p:tgtEl>
                                        <p:attrNameLst>
                                          <p:attrName>style.visibility</p:attrName>
                                        </p:attrNameLst>
                                      </p:cBhvr>
                                      <p:to>
                                        <p:strVal val="visible"/>
                                      </p:to>
                                    </p:set>
                                    <p:anim calcmode="lin" valueType="num">
                                      <p:cBhvr additive="base">
                                        <p:cTn id="23" dur="500" fill="hold"/>
                                        <p:tgtEl>
                                          <p:spTgt spid="4">
                                            <p:graphicEl>
                                              <a:dgm id="{D3B8A4C1-2F4D-49AA-865E-3E529362589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D3B8A4C1-2F4D-49AA-865E-3E529362589A}"/>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C7EB4003-CECB-4F0E-8FB7-FF6BCFD0C2F2}"/>
                                            </p:graphicEl>
                                          </p:spTgt>
                                        </p:tgtEl>
                                        <p:attrNameLst>
                                          <p:attrName>style.visibility</p:attrName>
                                        </p:attrNameLst>
                                      </p:cBhvr>
                                      <p:to>
                                        <p:strVal val="visible"/>
                                      </p:to>
                                    </p:set>
                                    <p:anim calcmode="lin" valueType="num">
                                      <p:cBhvr additive="base">
                                        <p:cTn id="29" dur="500" fill="hold"/>
                                        <p:tgtEl>
                                          <p:spTgt spid="4">
                                            <p:graphicEl>
                                              <a:dgm id="{C7EB4003-CECB-4F0E-8FB7-FF6BCFD0C2F2}"/>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C7EB4003-CECB-4F0E-8FB7-FF6BCFD0C2F2}"/>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219D3D6F-661C-48D5-8D8C-2D05020EB31C}"/>
                                            </p:graphicEl>
                                          </p:spTgt>
                                        </p:tgtEl>
                                        <p:attrNameLst>
                                          <p:attrName>style.visibility</p:attrName>
                                        </p:attrNameLst>
                                      </p:cBhvr>
                                      <p:to>
                                        <p:strVal val="visible"/>
                                      </p:to>
                                    </p:set>
                                    <p:anim calcmode="lin" valueType="num">
                                      <p:cBhvr additive="base">
                                        <p:cTn id="35" dur="500" fill="hold"/>
                                        <p:tgtEl>
                                          <p:spTgt spid="4">
                                            <p:graphicEl>
                                              <a:dgm id="{219D3D6F-661C-48D5-8D8C-2D05020EB31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219D3D6F-661C-48D5-8D8C-2D05020EB31C}"/>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058C0514-1E53-4926-BD12-5CD5DE80CD0F}"/>
                                            </p:graphicEl>
                                          </p:spTgt>
                                        </p:tgtEl>
                                        <p:attrNameLst>
                                          <p:attrName>style.visibility</p:attrName>
                                        </p:attrNameLst>
                                      </p:cBhvr>
                                      <p:to>
                                        <p:strVal val="visible"/>
                                      </p:to>
                                    </p:set>
                                    <p:anim calcmode="lin" valueType="num">
                                      <p:cBhvr additive="base">
                                        <p:cTn id="41" dur="500" fill="hold"/>
                                        <p:tgtEl>
                                          <p:spTgt spid="4">
                                            <p:graphicEl>
                                              <a:dgm id="{058C0514-1E53-4926-BD12-5CD5DE80CD0F}"/>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058C0514-1E53-4926-BD12-5CD5DE80CD0F}"/>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24F07307-3AF3-4E3C-B8FB-69CD28F3E244}"/>
                                            </p:graphicEl>
                                          </p:spTgt>
                                        </p:tgtEl>
                                        <p:attrNameLst>
                                          <p:attrName>style.visibility</p:attrName>
                                        </p:attrNameLst>
                                      </p:cBhvr>
                                      <p:to>
                                        <p:strVal val="visible"/>
                                      </p:to>
                                    </p:set>
                                    <p:anim calcmode="lin" valueType="num">
                                      <p:cBhvr additive="base">
                                        <p:cTn id="47" dur="500" fill="hold"/>
                                        <p:tgtEl>
                                          <p:spTgt spid="4">
                                            <p:graphicEl>
                                              <a:dgm id="{24F07307-3AF3-4E3C-B8FB-69CD28F3E244}"/>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24F07307-3AF3-4E3C-B8FB-69CD28F3E24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8880" y="365760"/>
            <a:ext cx="9875520" cy="731520"/>
          </a:xfrm>
        </p:spPr>
        <p:txBody>
          <a:bodyPr>
            <a:normAutofit fontScale="90000"/>
          </a:bodyPr>
          <a:lstStyle/>
          <a:p>
            <a:r>
              <a:rPr lang="en-US" sz="4650" b="1" dirty="0">
                <a:solidFill>
                  <a:srgbClr val="000000"/>
                </a:solidFill>
                <a:latin typeface="Petrona Bold" pitchFamily="34" charset="0"/>
                <a:ea typeface="Petrona Bold" pitchFamily="34" charset="-122"/>
              </a:rPr>
              <a:t>Nature of Documentation </a:t>
            </a:r>
          </a:p>
        </p:txBody>
      </p:sp>
      <p:sp>
        <p:nvSpPr>
          <p:cNvPr id="9" name="TextBox 8"/>
          <p:cNvSpPr txBox="1"/>
          <p:nvPr/>
        </p:nvSpPr>
        <p:spPr>
          <a:xfrm>
            <a:off x="411983" y="1284221"/>
            <a:ext cx="14218416" cy="424732"/>
          </a:xfrm>
          <a:prstGeom prst="rect">
            <a:avLst/>
          </a:prstGeom>
          <a:noFill/>
        </p:spPr>
        <p:txBody>
          <a:bodyPr wrap="square" rtlCol="0">
            <a:spAutoFit/>
          </a:bodyPr>
          <a:lstStyle/>
          <a:p>
            <a:pPr algn="ctr"/>
            <a:r>
              <a:rPr lang="en-US" sz="2160" b="1" dirty="0"/>
              <a:t>Examples of Audit Documentation (Paper/Electronic/Other) </a:t>
            </a:r>
          </a:p>
        </p:txBody>
      </p:sp>
      <p:graphicFrame>
        <p:nvGraphicFramePr>
          <p:cNvPr id="5" name="Diagram 4"/>
          <p:cNvGraphicFramePr/>
          <p:nvPr>
            <p:extLst>
              <p:ext uri="{D42A27DB-BD31-4B8C-83A1-F6EECF244321}">
                <p14:modId xmlns:p14="http://schemas.microsoft.com/office/powerpoint/2010/main" val="3361413865"/>
              </p:ext>
            </p:extLst>
          </p:nvPr>
        </p:nvGraphicFramePr>
        <p:xfrm>
          <a:off x="311499" y="1991290"/>
          <a:ext cx="14218417" cy="5872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FBD0318E-C24B-49FD-83A5-06BF3950B888}"/>
                                            </p:graphicEl>
                                          </p:spTgt>
                                        </p:tgtEl>
                                        <p:attrNameLst>
                                          <p:attrName>style.visibility</p:attrName>
                                        </p:attrNameLst>
                                      </p:cBhvr>
                                      <p:to>
                                        <p:strVal val="visible"/>
                                      </p:to>
                                    </p:set>
                                    <p:anim calcmode="lin" valueType="num">
                                      <p:cBhvr additive="base">
                                        <p:cTn id="7" dur="500" fill="hold"/>
                                        <p:tgtEl>
                                          <p:spTgt spid="5">
                                            <p:graphicEl>
                                              <a:dgm id="{FBD0318E-C24B-49FD-83A5-06BF3950B88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FBD0318E-C24B-49FD-83A5-06BF3950B88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D2C80037-B263-4C5B-A07A-840BFE23F919}"/>
                                            </p:graphicEl>
                                          </p:spTgt>
                                        </p:tgtEl>
                                        <p:attrNameLst>
                                          <p:attrName>style.visibility</p:attrName>
                                        </p:attrNameLst>
                                      </p:cBhvr>
                                      <p:to>
                                        <p:strVal val="visible"/>
                                      </p:to>
                                    </p:set>
                                    <p:anim calcmode="lin" valueType="num">
                                      <p:cBhvr additive="base">
                                        <p:cTn id="13" dur="500" fill="hold"/>
                                        <p:tgtEl>
                                          <p:spTgt spid="5">
                                            <p:graphicEl>
                                              <a:dgm id="{D2C80037-B263-4C5B-A07A-840BFE23F91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D2C80037-B263-4C5B-A07A-840BFE23F91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9C3BBBB5-AE36-4856-9678-1392E8C496A5}"/>
                                            </p:graphicEl>
                                          </p:spTgt>
                                        </p:tgtEl>
                                        <p:attrNameLst>
                                          <p:attrName>style.visibility</p:attrName>
                                        </p:attrNameLst>
                                      </p:cBhvr>
                                      <p:to>
                                        <p:strVal val="visible"/>
                                      </p:to>
                                    </p:set>
                                    <p:anim calcmode="lin" valueType="num">
                                      <p:cBhvr additive="base">
                                        <p:cTn id="19" dur="500" fill="hold"/>
                                        <p:tgtEl>
                                          <p:spTgt spid="5">
                                            <p:graphicEl>
                                              <a:dgm id="{9C3BBBB5-AE36-4856-9678-1392E8C496A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9C3BBBB5-AE36-4856-9678-1392E8C496A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FE06BA59-EB28-4B2F-90A5-6F391EAE4878}"/>
                                            </p:graphicEl>
                                          </p:spTgt>
                                        </p:tgtEl>
                                        <p:attrNameLst>
                                          <p:attrName>style.visibility</p:attrName>
                                        </p:attrNameLst>
                                      </p:cBhvr>
                                      <p:to>
                                        <p:strVal val="visible"/>
                                      </p:to>
                                    </p:set>
                                    <p:anim calcmode="lin" valueType="num">
                                      <p:cBhvr additive="base">
                                        <p:cTn id="25" dur="500" fill="hold"/>
                                        <p:tgtEl>
                                          <p:spTgt spid="5">
                                            <p:graphicEl>
                                              <a:dgm id="{FE06BA59-EB28-4B2F-90A5-6F391EAE487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FE06BA59-EB28-4B2F-90A5-6F391EAE487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58534E71-9CAB-4B95-B155-EC5F0E780599}"/>
                                            </p:graphicEl>
                                          </p:spTgt>
                                        </p:tgtEl>
                                        <p:attrNameLst>
                                          <p:attrName>style.visibility</p:attrName>
                                        </p:attrNameLst>
                                      </p:cBhvr>
                                      <p:to>
                                        <p:strVal val="visible"/>
                                      </p:to>
                                    </p:set>
                                    <p:anim calcmode="lin" valueType="num">
                                      <p:cBhvr additive="base">
                                        <p:cTn id="31" dur="500" fill="hold"/>
                                        <p:tgtEl>
                                          <p:spTgt spid="5">
                                            <p:graphicEl>
                                              <a:dgm id="{58534E71-9CAB-4B95-B155-EC5F0E78059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8534E71-9CAB-4B95-B155-EC5F0E78059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0A076DF6-C1AD-4E96-9AD1-66C609BB4E82}"/>
                                            </p:graphicEl>
                                          </p:spTgt>
                                        </p:tgtEl>
                                        <p:attrNameLst>
                                          <p:attrName>style.visibility</p:attrName>
                                        </p:attrNameLst>
                                      </p:cBhvr>
                                      <p:to>
                                        <p:strVal val="visible"/>
                                      </p:to>
                                    </p:set>
                                    <p:anim calcmode="lin" valueType="num">
                                      <p:cBhvr additive="base">
                                        <p:cTn id="37" dur="500" fill="hold"/>
                                        <p:tgtEl>
                                          <p:spTgt spid="5">
                                            <p:graphicEl>
                                              <a:dgm id="{0A076DF6-C1AD-4E96-9AD1-66C609BB4E8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0A076DF6-C1AD-4E96-9AD1-66C609BB4E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4625"/>
          </a:xfrm>
          <a:prstGeom prst="rect">
            <a:avLst/>
          </a:prstGeom>
        </p:spPr>
      </p:pic>
      <p:sp>
        <p:nvSpPr>
          <p:cNvPr id="3" name="Text 0"/>
          <p:cNvSpPr/>
          <p:nvPr/>
        </p:nvSpPr>
        <p:spPr>
          <a:xfrm>
            <a:off x="760095" y="3489246"/>
            <a:ext cx="12237482" cy="712589"/>
          </a:xfrm>
          <a:prstGeom prst="rect">
            <a:avLst/>
          </a:prstGeom>
          <a:noFill/>
          <a:ln/>
        </p:spPr>
        <p:txBody>
          <a:bodyPr wrap="none" lIns="0" tIns="0" rIns="0" bIns="0" rtlCol="0" anchor="t"/>
          <a:lstStyle/>
          <a:p>
            <a:pPr marL="0" indent="0" algn="l">
              <a:lnSpc>
                <a:spcPts val="5600"/>
              </a:lnSpc>
              <a:buNone/>
            </a:pPr>
            <a:r>
              <a:rPr lang="en-US" sz="4450" b="1" dirty="0">
                <a:solidFill>
                  <a:srgbClr val="000000"/>
                </a:solidFill>
                <a:latin typeface="Petrona Bold" pitchFamily="34" charset="0"/>
                <a:ea typeface="Petrona Bold" pitchFamily="34" charset="-122"/>
                <a:cs typeface="Petrona Bold" pitchFamily="34" charset="-120"/>
              </a:rPr>
              <a:t>Common Deficiencies in Audit Documentation</a:t>
            </a:r>
            <a:endParaRPr lang="en-US" sz="4450" dirty="0"/>
          </a:p>
        </p:txBody>
      </p:sp>
      <p:pic>
        <p:nvPicPr>
          <p:cNvPr id="4" name="Image 1" descr="preencoded.png"/>
          <p:cNvPicPr>
            <a:picLocks noChangeAspect="1"/>
          </p:cNvPicPr>
          <p:nvPr/>
        </p:nvPicPr>
        <p:blipFill>
          <a:blip r:embed="rId4"/>
          <a:stretch>
            <a:fillRect/>
          </a:stretch>
        </p:blipFill>
        <p:spPr>
          <a:xfrm>
            <a:off x="760095" y="4565571"/>
            <a:ext cx="542925" cy="542925"/>
          </a:xfrm>
          <a:prstGeom prst="rect">
            <a:avLst/>
          </a:prstGeom>
        </p:spPr>
      </p:pic>
      <p:sp>
        <p:nvSpPr>
          <p:cNvPr id="5" name="Text 1"/>
          <p:cNvSpPr/>
          <p:nvPr/>
        </p:nvSpPr>
        <p:spPr>
          <a:xfrm>
            <a:off x="1520190" y="4527590"/>
            <a:ext cx="2273141"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Petrona Bold" pitchFamily="34" charset="0"/>
                <a:ea typeface="Petrona Bold" pitchFamily="34" charset="-122"/>
                <a:cs typeface="Petrona Bold" pitchFamily="34" charset="-120"/>
              </a:rPr>
              <a:t>Risk Assessment Gaps</a:t>
            </a:r>
            <a:endParaRPr lang="en-US" sz="2200" dirty="0"/>
          </a:p>
        </p:txBody>
      </p:sp>
      <p:sp>
        <p:nvSpPr>
          <p:cNvPr id="6" name="Text 2"/>
          <p:cNvSpPr/>
          <p:nvPr/>
        </p:nvSpPr>
        <p:spPr>
          <a:xfrm>
            <a:off x="1520190" y="5370314"/>
            <a:ext cx="2273141" cy="2084546"/>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Failure to fully capture risk procedures undermines the foundation of the audit work.</a:t>
            </a:r>
            <a:endParaRPr lang="en-US" sz="1700" dirty="0"/>
          </a:p>
        </p:txBody>
      </p:sp>
      <p:pic>
        <p:nvPicPr>
          <p:cNvPr id="7" name="Image 2" descr="preencoded.png"/>
          <p:cNvPicPr>
            <a:picLocks noChangeAspect="1"/>
          </p:cNvPicPr>
          <p:nvPr/>
        </p:nvPicPr>
        <p:blipFill>
          <a:blip r:embed="rId5"/>
          <a:stretch>
            <a:fillRect/>
          </a:stretch>
        </p:blipFill>
        <p:spPr>
          <a:xfrm>
            <a:off x="4119086" y="4565571"/>
            <a:ext cx="542925" cy="542925"/>
          </a:xfrm>
          <a:prstGeom prst="rect">
            <a:avLst/>
          </a:prstGeom>
        </p:spPr>
      </p:pic>
      <p:sp>
        <p:nvSpPr>
          <p:cNvPr id="8" name="Text 3"/>
          <p:cNvSpPr/>
          <p:nvPr/>
        </p:nvSpPr>
        <p:spPr>
          <a:xfrm>
            <a:off x="4879181" y="4527590"/>
            <a:ext cx="2273141"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Petrona Bold" pitchFamily="34" charset="0"/>
                <a:ea typeface="Petrona Bold" pitchFamily="34" charset="-122"/>
                <a:cs typeface="Petrona Bold" pitchFamily="34" charset="-120"/>
              </a:rPr>
              <a:t>Insufficient Evidence</a:t>
            </a:r>
            <a:endParaRPr lang="en-US" sz="2200" dirty="0"/>
          </a:p>
        </p:txBody>
      </p:sp>
      <p:sp>
        <p:nvSpPr>
          <p:cNvPr id="9" name="Text 4"/>
          <p:cNvSpPr/>
          <p:nvPr/>
        </p:nvSpPr>
        <p:spPr>
          <a:xfrm>
            <a:off x="4879181" y="5370314"/>
            <a:ext cx="2273141" cy="1737122"/>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Missing or weak supporting documentation fails to justify audit opinions effectively.</a:t>
            </a:r>
            <a:endParaRPr lang="en-US" sz="1700" dirty="0"/>
          </a:p>
        </p:txBody>
      </p:sp>
      <p:pic>
        <p:nvPicPr>
          <p:cNvPr id="10" name="Image 3" descr="preencoded.png"/>
          <p:cNvPicPr>
            <a:picLocks noChangeAspect="1"/>
          </p:cNvPicPr>
          <p:nvPr/>
        </p:nvPicPr>
        <p:blipFill>
          <a:blip r:embed="rId6"/>
          <a:stretch>
            <a:fillRect/>
          </a:stretch>
        </p:blipFill>
        <p:spPr>
          <a:xfrm>
            <a:off x="7478078" y="4565571"/>
            <a:ext cx="542925" cy="542925"/>
          </a:xfrm>
          <a:prstGeom prst="rect">
            <a:avLst/>
          </a:prstGeom>
        </p:spPr>
      </p:pic>
      <p:sp>
        <p:nvSpPr>
          <p:cNvPr id="11" name="Text 5"/>
          <p:cNvSpPr/>
          <p:nvPr/>
        </p:nvSpPr>
        <p:spPr>
          <a:xfrm>
            <a:off x="8238173" y="4527590"/>
            <a:ext cx="2273141"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Petrona Bold" pitchFamily="34" charset="0"/>
                <a:ea typeface="Petrona Bold" pitchFamily="34" charset="-122"/>
                <a:cs typeface="Petrona Bold" pitchFamily="34" charset="-120"/>
              </a:rPr>
              <a:t>Judgment Documentation</a:t>
            </a:r>
            <a:endParaRPr lang="en-US" sz="2200" dirty="0"/>
          </a:p>
        </p:txBody>
      </p:sp>
      <p:sp>
        <p:nvSpPr>
          <p:cNvPr id="12" name="Text 6"/>
          <p:cNvSpPr/>
          <p:nvPr/>
        </p:nvSpPr>
        <p:spPr>
          <a:xfrm>
            <a:off x="8238173" y="5370314"/>
            <a:ext cx="2273141" cy="1737122"/>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Lack of clarity on significant auditor judgments reduces transparency and accountability.</a:t>
            </a:r>
            <a:endParaRPr lang="en-US" sz="1700" dirty="0"/>
          </a:p>
        </p:txBody>
      </p:sp>
      <p:pic>
        <p:nvPicPr>
          <p:cNvPr id="13" name="Image 4" descr="preencoded.png"/>
          <p:cNvPicPr>
            <a:picLocks noChangeAspect="1"/>
          </p:cNvPicPr>
          <p:nvPr/>
        </p:nvPicPr>
        <p:blipFill>
          <a:blip r:embed="rId7"/>
          <a:stretch>
            <a:fillRect/>
          </a:stretch>
        </p:blipFill>
        <p:spPr>
          <a:xfrm>
            <a:off x="10693237" y="4565570"/>
            <a:ext cx="542925" cy="542925"/>
          </a:xfrm>
          <a:prstGeom prst="rect">
            <a:avLst/>
          </a:prstGeom>
        </p:spPr>
      </p:pic>
      <p:sp>
        <p:nvSpPr>
          <p:cNvPr id="14" name="Text 7"/>
          <p:cNvSpPr/>
          <p:nvPr/>
        </p:nvSpPr>
        <p:spPr>
          <a:xfrm>
            <a:off x="11236162" y="4527590"/>
            <a:ext cx="3283706" cy="712470"/>
          </a:xfrm>
          <a:prstGeom prst="rect">
            <a:avLst/>
          </a:prstGeom>
          <a:noFill/>
          <a:ln/>
        </p:spPr>
        <p:txBody>
          <a:bodyPr wrap="square" lIns="0" tIns="0" rIns="0" bIns="0" rtlCol="0" anchor="t"/>
          <a:lstStyle/>
          <a:p>
            <a:pPr marL="0" indent="0" algn="l">
              <a:lnSpc>
                <a:spcPts val="2800"/>
              </a:lnSpc>
              <a:buNone/>
            </a:pPr>
            <a:r>
              <a:rPr lang="en-US" sz="2200" b="1" dirty="0">
                <a:solidFill>
                  <a:srgbClr val="272525"/>
                </a:solidFill>
                <a:latin typeface="Petrona Bold" pitchFamily="34" charset="0"/>
                <a:ea typeface="Petrona Bold" pitchFamily="34" charset="-122"/>
                <a:cs typeface="Petrona Bold" pitchFamily="34" charset="-120"/>
              </a:rPr>
              <a:t>Consultations/Discussion with TCWG Missing</a:t>
            </a:r>
            <a:endParaRPr lang="en-US" sz="2200" dirty="0"/>
          </a:p>
        </p:txBody>
      </p:sp>
      <p:sp>
        <p:nvSpPr>
          <p:cNvPr id="15" name="Text 8"/>
          <p:cNvSpPr/>
          <p:nvPr/>
        </p:nvSpPr>
        <p:spPr>
          <a:xfrm>
            <a:off x="11236162" y="5370314"/>
            <a:ext cx="2634143" cy="1894644"/>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Non-documentation of consultations or internal reviews causes potential oversight of critical issues.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861536"/>
            <a:ext cx="10574536"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Specific Documentation Requirements</a:t>
            </a:r>
            <a:endParaRPr lang="en-US" sz="4650" dirty="0"/>
          </a:p>
        </p:txBody>
      </p:sp>
      <p:sp>
        <p:nvSpPr>
          <p:cNvPr id="3" name="Text 1"/>
          <p:cNvSpPr/>
          <p:nvPr/>
        </p:nvSpPr>
        <p:spPr>
          <a:xfrm>
            <a:off x="793790" y="2172772"/>
            <a:ext cx="4069199" cy="372070"/>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Risk Assessment &amp; Responses</a:t>
            </a:r>
            <a:endParaRPr lang="en-US" sz="2300" dirty="0"/>
          </a:p>
        </p:txBody>
      </p:sp>
      <p:sp>
        <p:nvSpPr>
          <p:cNvPr id="4" name="Text 2"/>
          <p:cNvSpPr/>
          <p:nvPr/>
        </p:nvSpPr>
        <p:spPr>
          <a:xfrm>
            <a:off x="793790" y="2771656"/>
            <a:ext cx="6244709" cy="116729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The procedures carried out to identify and assess risks, alongside tailored audit responses to these risks should kept in record.  </a:t>
            </a:r>
            <a:endParaRPr lang="en-US" sz="1750" dirty="0"/>
          </a:p>
        </p:txBody>
      </p:sp>
      <p:sp>
        <p:nvSpPr>
          <p:cNvPr id="5" name="Text 3"/>
          <p:cNvSpPr/>
          <p:nvPr/>
        </p:nvSpPr>
        <p:spPr>
          <a:xfrm>
            <a:off x="793790" y="4064436"/>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This demonstrates the auditor’s understanding and vigilance over potential financial misstatements.</a:t>
            </a:r>
            <a:endParaRPr lang="en-US" sz="1750" dirty="0"/>
          </a:p>
        </p:txBody>
      </p:sp>
      <p:sp>
        <p:nvSpPr>
          <p:cNvPr id="6" name="Text 4"/>
          <p:cNvSpPr/>
          <p:nvPr/>
        </p:nvSpPr>
        <p:spPr>
          <a:xfrm>
            <a:off x="7599521" y="2172772"/>
            <a:ext cx="3002518" cy="372070"/>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Materiality &amp; Strategy</a:t>
            </a:r>
            <a:endParaRPr lang="en-US" sz="2300" dirty="0"/>
          </a:p>
        </p:txBody>
      </p:sp>
      <p:sp>
        <p:nvSpPr>
          <p:cNvPr id="7" name="Text 5"/>
          <p:cNvSpPr/>
          <p:nvPr/>
        </p:nvSpPr>
        <p:spPr>
          <a:xfrm>
            <a:off x="7599521" y="2693066"/>
            <a:ext cx="6244709" cy="137137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Records of materiality thresholds and overall audit strategy confirm adherence to engagement planning protocols. Document of Audit planning , Substantive procedures , working papers should maintained properly.</a:t>
            </a:r>
            <a:endParaRPr lang="en-US" sz="1750" dirty="0"/>
          </a:p>
        </p:txBody>
      </p:sp>
      <p:sp>
        <p:nvSpPr>
          <p:cNvPr id="8" name="Text 6"/>
          <p:cNvSpPr/>
          <p:nvPr/>
        </p:nvSpPr>
        <p:spPr>
          <a:xfrm>
            <a:off x="7617397" y="4192667"/>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Clear documentation here aids consistency in audit execution.</a:t>
            </a:r>
            <a:endParaRPr lang="en-US" sz="1750" dirty="0"/>
          </a:p>
        </p:txBody>
      </p:sp>
      <p:sp>
        <p:nvSpPr>
          <p:cNvPr id="9" name="Text 7"/>
          <p:cNvSpPr/>
          <p:nvPr/>
        </p:nvSpPr>
        <p:spPr>
          <a:xfrm>
            <a:off x="793790" y="5476280"/>
            <a:ext cx="3295531" cy="372070"/>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Evidence &amp; Conclusions</a:t>
            </a:r>
            <a:endParaRPr lang="en-US" sz="2300" dirty="0"/>
          </a:p>
        </p:txBody>
      </p:sp>
      <p:sp>
        <p:nvSpPr>
          <p:cNvPr id="10" name="Text 8"/>
          <p:cNvSpPr/>
          <p:nvPr/>
        </p:nvSpPr>
        <p:spPr>
          <a:xfrm>
            <a:off x="793790" y="6075164"/>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Comprehensive evidence supporting audit findings must be retained, showing how conclusions were derived and justified. </a:t>
            </a:r>
            <a:r>
              <a:rPr lang="en-US" sz="1750" b="1" dirty="0">
                <a:solidFill>
                  <a:srgbClr val="272525"/>
                </a:solidFill>
                <a:latin typeface="Inter" pitchFamily="34" charset="0"/>
                <a:ea typeface="Inter" pitchFamily="34" charset="-122"/>
                <a:cs typeface="Inter" pitchFamily="34" charset="-120"/>
              </a:rPr>
              <a:t>NOCLAR Documents Must keep in the record.</a:t>
            </a:r>
            <a:endParaRPr lang="en-US" sz="1750" b="1" dirty="0"/>
          </a:p>
        </p:txBody>
      </p:sp>
      <p:sp>
        <p:nvSpPr>
          <p:cNvPr id="11" name="Text 9"/>
          <p:cNvSpPr/>
          <p:nvPr/>
        </p:nvSpPr>
        <p:spPr>
          <a:xfrm>
            <a:off x="7599521" y="5476280"/>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000000"/>
                </a:solidFill>
                <a:latin typeface="Petrona Bold" pitchFamily="34" charset="0"/>
                <a:ea typeface="Petrona Bold" pitchFamily="34" charset="-122"/>
                <a:cs typeface="Petrona Bold" pitchFamily="34" charset="-120"/>
              </a:rPr>
              <a:t>Communications</a:t>
            </a:r>
            <a:endParaRPr lang="en-US" sz="2300" dirty="0"/>
          </a:p>
        </p:txBody>
      </p:sp>
      <p:sp>
        <p:nvSpPr>
          <p:cNvPr id="12" name="Text 10"/>
          <p:cNvSpPr/>
          <p:nvPr/>
        </p:nvSpPr>
        <p:spPr>
          <a:xfrm>
            <a:off x="7599521" y="6075164"/>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Correspondence with management and governance bodies should be documented, reflecting all significant discussions and decisions. </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29615" y="573286"/>
            <a:ext cx="5626418" cy="684133"/>
          </a:xfrm>
          <a:prstGeom prst="rect">
            <a:avLst/>
          </a:prstGeom>
          <a:noFill/>
          <a:ln/>
        </p:spPr>
        <p:txBody>
          <a:bodyPr wrap="none" lIns="0" tIns="0" rIns="0" bIns="0" rtlCol="0" anchor="t"/>
          <a:lstStyle/>
          <a:p>
            <a:pPr marL="0" indent="0" algn="l">
              <a:lnSpc>
                <a:spcPts val="5350"/>
              </a:lnSpc>
              <a:buNone/>
            </a:pPr>
            <a:r>
              <a:rPr lang="en-US" sz="4300" b="1" dirty="0">
                <a:solidFill>
                  <a:srgbClr val="000000"/>
                </a:solidFill>
                <a:latin typeface="Petrona Bold" pitchFamily="34" charset="0"/>
                <a:ea typeface="Petrona Bold" pitchFamily="34" charset="-122"/>
                <a:cs typeface="Petrona Bold" pitchFamily="34" charset="-120"/>
              </a:rPr>
              <a:t>Impact of Deficiencies</a:t>
            </a:r>
            <a:endParaRPr lang="en-US" sz="4300" dirty="0"/>
          </a:p>
        </p:txBody>
      </p:sp>
      <p:pic>
        <p:nvPicPr>
          <p:cNvPr id="3" name="Image 0" descr="preencoded.png"/>
          <p:cNvPicPr>
            <a:picLocks noChangeAspect="1"/>
          </p:cNvPicPr>
          <p:nvPr/>
        </p:nvPicPr>
        <p:blipFill>
          <a:blip r:embed="rId3"/>
          <a:stretch>
            <a:fillRect/>
          </a:stretch>
        </p:blipFill>
        <p:spPr>
          <a:xfrm>
            <a:off x="3363873" y="3711892"/>
            <a:ext cx="7902654" cy="7902654"/>
          </a:xfrm>
          <a:prstGeom prst="rect">
            <a:avLst/>
          </a:prstGeom>
        </p:spPr>
      </p:pic>
      <p:sp>
        <p:nvSpPr>
          <p:cNvPr id="4" name="Text 1"/>
          <p:cNvSpPr/>
          <p:nvPr/>
        </p:nvSpPr>
        <p:spPr>
          <a:xfrm>
            <a:off x="4401324" y="6309181"/>
            <a:ext cx="351711" cy="439698"/>
          </a:xfrm>
          <a:prstGeom prst="rect">
            <a:avLst/>
          </a:prstGeom>
          <a:noFill/>
          <a:ln/>
        </p:spPr>
        <p:txBody>
          <a:bodyPr wrap="none" lIns="0" tIns="0" rIns="0" bIns="0" rtlCol="0" anchor="t"/>
          <a:lstStyle/>
          <a:p>
            <a:pPr marL="0" indent="0" algn="l">
              <a:lnSpc>
                <a:spcPts val="4400"/>
              </a:lnSpc>
              <a:buNone/>
            </a:pPr>
            <a:r>
              <a:rPr lang="en-US" sz="2750" b="1" dirty="0">
                <a:solidFill>
                  <a:srgbClr val="272525"/>
                </a:solidFill>
                <a:latin typeface="Petrona Bold" pitchFamily="34" charset="0"/>
                <a:ea typeface="Petrona Bold" pitchFamily="34" charset="-122"/>
                <a:cs typeface="Petrona Bold" pitchFamily="34" charset="-120"/>
              </a:rPr>
              <a:t>1</a:t>
            </a:r>
            <a:endParaRPr lang="en-US" sz="2750" dirty="0"/>
          </a:p>
        </p:txBody>
      </p:sp>
      <p:pic>
        <p:nvPicPr>
          <p:cNvPr id="5" name="Image 1" descr="preencoded.png"/>
          <p:cNvPicPr>
            <a:picLocks noChangeAspect="1"/>
          </p:cNvPicPr>
          <p:nvPr/>
        </p:nvPicPr>
        <p:blipFill>
          <a:blip r:embed="rId4"/>
          <a:stretch>
            <a:fillRect/>
          </a:stretch>
        </p:blipFill>
        <p:spPr>
          <a:xfrm>
            <a:off x="3363873" y="3711892"/>
            <a:ext cx="7902654" cy="7902654"/>
          </a:xfrm>
          <a:prstGeom prst="rect">
            <a:avLst/>
          </a:prstGeom>
        </p:spPr>
      </p:pic>
      <p:sp>
        <p:nvSpPr>
          <p:cNvPr id="6" name="Text 2"/>
          <p:cNvSpPr/>
          <p:nvPr/>
        </p:nvSpPr>
        <p:spPr>
          <a:xfrm>
            <a:off x="6005096" y="4705410"/>
            <a:ext cx="351711" cy="439698"/>
          </a:xfrm>
          <a:prstGeom prst="rect">
            <a:avLst/>
          </a:prstGeom>
          <a:noFill/>
          <a:ln/>
        </p:spPr>
        <p:txBody>
          <a:bodyPr wrap="none" lIns="0" tIns="0" rIns="0" bIns="0" rtlCol="0" anchor="t"/>
          <a:lstStyle/>
          <a:p>
            <a:pPr marL="0" indent="0" algn="l">
              <a:lnSpc>
                <a:spcPts val="4400"/>
              </a:lnSpc>
              <a:buNone/>
            </a:pPr>
            <a:r>
              <a:rPr lang="en-US" sz="2750" b="1" dirty="0">
                <a:solidFill>
                  <a:srgbClr val="272525"/>
                </a:solidFill>
                <a:latin typeface="Petrona Bold" pitchFamily="34" charset="0"/>
                <a:ea typeface="Petrona Bold" pitchFamily="34" charset="-122"/>
                <a:cs typeface="Petrona Bold" pitchFamily="34" charset="-120"/>
              </a:rPr>
              <a:t>2</a:t>
            </a:r>
            <a:endParaRPr lang="en-US" sz="2750" dirty="0"/>
          </a:p>
        </p:txBody>
      </p:sp>
      <p:pic>
        <p:nvPicPr>
          <p:cNvPr id="7" name="Image 2" descr="preencoded.png"/>
          <p:cNvPicPr>
            <a:picLocks noChangeAspect="1"/>
          </p:cNvPicPr>
          <p:nvPr/>
        </p:nvPicPr>
        <p:blipFill>
          <a:blip r:embed="rId5"/>
          <a:stretch>
            <a:fillRect/>
          </a:stretch>
        </p:blipFill>
        <p:spPr>
          <a:xfrm>
            <a:off x="3363873" y="3711892"/>
            <a:ext cx="7902654" cy="7902654"/>
          </a:xfrm>
          <a:prstGeom prst="rect">
            <a:avLst/>
          </a:prstGeom>
        </p:spPr>
      </p:pic>
      <p:sp>
        <p:nvSpPr>
          <p:cNvPr id="8" name="Text 3"/>
          <p:cNvSpPr/>
          <p:nvPr/>
        </p:nvSpPr>
        <p:spPr>
          <a:xfrm>
            <a:off x="8273355" y="4705410"/>
            <a:ext cx="351711" cy="439698"/>
          </a:xfrm>
          <a:prstGeom prst="rect">
            <a:avLst/>
          </a:prstGeom>
          <a:noFill/>
          <a:ln/>
        </p:spPr>
        <p:txBody>
          <a:bodyPr wrap="none" lIns="0" tIns="0" rIns="0" bIns="0" rtlCol="0" anchor="t"/>
          <a:lstStyle/>
          <a:p>
            <a:pPr marL="0" indent="0" algn="l">
              <a:lnSpc>
                <a:spcPts val="4400"/>
              </a:lnSpc>
              <a:buNone/>
            </a:pPr>
            <a:r>
              <a:rPr lang="en-US" sz="2750" b="1" dirty="0">
                <a:solidFill>
                  <a:srgbClr val="272525"/>
                </a:solidFill>
                <a:latin typeface="Petrona Bold" pitchFamily="34" charset="0"/>
                <a:ea typeface="Petrona Bold" pitchFamily="34" charset="-122"/>
                <a:cs typeface="Petrona Bold" pitchFamily="34" charset="-120"/>
              </a:rPr>
              <a:t>3</a:t>
            </a:r>
            <a:endParaRPr lang="en-US" sz="2750" dirty="0"/>
          </a:p>
        </p:txBody>
      </p:sp>
      <p:pic>
        <p:nvPicPr>
          <p:cNvPr id="9" name="Image 3" descr="preencoded.png"/>
          <p:cNvPicPr>
            <a:picLocks noChangeAspect="1"/>
          </p:cNvPicPr>
          <p:nvPr/>
        </p:nvPicPr>
        <p:blipFill>
          <a:blip r:embed="rId6"/>
          <a:stretch>
            <a:fillRect/>
          </a:stretch>
        </p:blipFill>
        <p:spPr>
          <a:xfrm>
            <a:off x="3363873" y="3711892"/>
            <a:ext cx="7902654" cy="7902654"/>
          </a:xfrm>
          <a:prstGeom prst="rect">
            <a:avLst/>
          </a:prstGeom>
        </p:spPr>
      </p:pic>
      <p:sp>
        <p:nvSpPr>
          <p:cNvPr id="10" name="Text 4"/>
          <p:cNvSpPr/>
          <p:nvPr/>
        </p:nvSpPr>
        <p:spPr>
          <a:xfrm>
            <a:off x="9877127" y="6309181"/>
            <a:ext cx="351711" cy="439698"/>
          </a:xfrm>
          <a:prstGeom prst="rect">
            <a:avLst/>
          </a:prstGeom>
          <a:noFill/>
          <a:ln/>
        </p:spPr>
        <p:txBody>
          <a:bodyPr wrap="none" lIns="0" tIns="0" rIns="0" bIns="0" rtlCol="0" anchor="t"/>
          <a:lstStyle/>
          <a:p>
            <a:pPr marL="0" indent="0" algn="l">
              <a:lnSpc>
                <a:spcPts val="4400"/>
              </a:lnSpc>
              <a:buNone/>
            </a:pPr>
            <a:r>
              <a:rPr lang="en-US" sz="2750" b="1" dirty="0">
                <a:solidFill>
                  <a:srgbClr val="272525"/>
                </a:solidFill>
                <a:latin typeface="Petrona Bold" pitchFamily="34" charset="0"/>
                <a:ea typeface="Petrona Bold" pitchFamily="34" charset="-122"/>
                <a:cs typeface="Petrona Bold" pitchFamily="34" charset="-120"/>
              </a:rPr>
              <a:t>4</a:t>
            </a:r>
            <a:endParaRPr lang="en-US" sz="2750" dirty="0"/>
          </a:p>
        </p:txBody>
      </p:sp>
      <p:sp>
        <p:nvSpPr>
          <p:cNvPr id="11" name="Text 5"/>
          <p:cNvSpPr/>
          <p:nvPr/>
        </p:nvSpPr>
        <p:spPr>
          <a:xfrm>
            <a:off x="890587" y="2957513"/>
            <a:ext cx="2736294" cy="341948"/>
          </a:xfrm>
          <a:prstGeom prst="rect">
            <a:avLst/>
          </a:prstGeom>
          <a:noFill/>
          <a:ln/>
        </p:spPr>
        <p:txBody>
          <a:bodyPr wrap="none" lIns="0" tIns="0" rIns="0" bIns="0" rtlCol="0" anchor="t"/>
          <a:lstStyle/>
          <a:p>
            <a:pPr marL="0" indent="0" algn="ctr">
              <a:lnSpc>
                <a:spcPts val="2650"/>
              </a:lnSpc>
              <a:buNone/>
            </a:pPr>
            <a:r>
              <a:rPr lang="en-US" sz="2150" b="1" dirty="0">
                <a:solidFill>
                  <a:srgbClr val="000000"/>
                </a:solidFill>
                <a:latin typeface="Petrona Bold" pitchFamily="34" charset="0"/>
                <a:ea typeface="Petrona Bold" pitchFamily="34" charset="-122"/>
                <a:cs typeface="Petrona Bold" pitchFamily="34" charset="-120"/>
              </a:rPr>
              <a:t>Audit Quality Risks</a:t>
            </a:r>
            <a:endParaRPr lang="en-US" sz="2150" dirty="0"/>
          </a:p>
        </p:txBody>
      </p:sp>
      <p:sp>
        <p:nvSpPr>
          <p:cNvPr id="12" name="Text 6"/>
          <p:cNvSpPr/>
          <p:nvPr/>
        </p:nvSpPr>
        <p:spPr>
          <a:xfrm>
            <a:off x="729615" y="3424476"/>
            <a:ext cx="3058239" cy="1333976"/>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Deficient documents impair the reliability and thoroughness of audit output, weakening stakeholder trust.</a:t>
            </a:r>
            <a:endParaRPr lang="en-US" sz="1600" dirty="0"/>
          </a:p>
        </p:txBody>
      </p:sp>
      <p:sp>
        <p:nvSpPr>
          <p:cNvPr id="13" name="Text 7"/>
          <p:cNvSpPr/>
          <p:nvPr/>
        </p:nvSpPr>
        <p:spPr>
          <a:xfrm>
            <a:off x="4261485" y="1674376"/>
            <a:ext cx="2736294" cy="341948"/>
          </a:xfrm>
          <a:prstGeom prst="rect">
            <a:avLst/>
          </a:prstGeom>
          <a:noFill/>
          <a:ln/>
        </p:spPr>
        <p:txBody>
          <a:bodyPr wrap="none" lIns="0" tIns="0" rIns="0" bIns="0" rtlCol="0" anchor="t"/>
          <a:lstStyle/>
          <a:p>
            <a:pPr marL="0" indent="0" algn="ctr">
              <a:lnSpc>
                <a:spcPts val="2650"/>
              </a:lnSpc>
              <a:buNone/>
            </a:pPr>
            <a:r>
              <a:rPr lang="en-US" sz="2150" b="1" dirty="0">
                <a:solidFill>
                  <a:srgbClr val="000000"/>
                </a:solidFill>
                <a:latin typeface="Petrona Bold" pitchFamily="34" charset="0"/>
                <a:ea typeface="Petrona Bold" pitchFamily="34" charset="-122"/>
                <a:cs typeface="Petrona Bold" pitchFamily="34" charset="-120"/>
              </a:rPr>
              <a:t>Regulatory Sanctions</a:t>
            </a:r>
            <a:endParaRPr lang="en-US" sz="2150" dirty="0"/>
          </a:p>
        </p:txBody>
      </p:sp>
      <p:sp>
        <p:nvSpPr>
          <p:cNvPr id="14" name="Text 8"/>
          <p:cNvSpPr/>
          <p:nvPr/>
        </p:nvSpPr>
        <p:spPr>
          <a:xfrm>
            <a:off x="4100513" y="2141339"/>
            <a:ext cx="3058358" cy="1333976"/>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Authorities may impose penalties, impacting firm operations and license to practice.</a:t>
            </a:r>
            <a:endParaRPr lang="en-US" sz="1600" dirty="0"/>
          </a:p>
        </p:txBody>
      </p:sp>
      <p:sp>
        <p:nvSpPr>
          <p:cNvPr id="15" name="Text 9"/>
          <p:cNvSpPr/>
          <p:nvPr/>
        </p:nvSpPr>
        <p:spPr>
          <a:xfrm>
            <a:off x="7632502" y="1674376"/>
            <a:ext cx="2736294" cy="341948"/>
          </a:xfrm>
          <a:prstGeom prst="rect">
            <a:avLst/>
          </a:prstGeom>
          <a:noFill/>
          <a:ln/>
        </p:spPr>
        <p:txBody>
          <a:bodyPr wrap="none" lIns="0" tIns="0" rIns="0" bIns="0" rtlCol="0" anchor="t"/>
          <a:lstStyle/>
          <a:p>
            <a:pPr marL="0" indent="0" algn="ctr">
              <a:lnSpc>
                <a:spcPts val="2650"/>
              </a:lnSpc>
              <a:buNone/>
            </a:pPr>
            <a:r>
              <a:rPr lang="en-US" sz="2150" b="1" dirty="0">
                <a:solidFill>
                  <a:srgbClr val="000000"/>
                </a:solidFill>
                <a:latin typeface="Petrona Bold" pitchFamily="34" charset="0"/>
                <a:ea typeface="Petrona Bold" pitchFamily="34" charset="-122"/>
                <a:cs typeface="Petrona Bold" pitchFamily="34" charset="-120"/>
              </a:rPr>
              <a:t>Reputational Harm</a:t>
            </a:r>
            <a:endParaRPr lang="en-US" sz="2150" dirty="0"/>
          </a:p>
        </p:txBody>
      </p:sp>
      <p:sp>
        <p:nvSpPr>
          <p:cNvPr id="16" name="Text 10"/>
          <p:cNvSpPr/>
          <p:nvPr/>
        </p:nvSpPr>
        <p:spPr>
          <a:xfrm>
            <a:off x="7471529" y="2141339"/>
            <a:ext cx="3058239" cy="1333976"/>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Persistent issues in documentation may damage a firm’s market standing and client confidence.</a:t>
            </a:r>
            <a:endParaRPr lang="en-US" sz="1600" dirty="0"/>
          </a:p>
        </p:txBody>
      </p:sp>
      <p:sp>
        <p:nvSpPr>
          <p:cNvPr id="17" name="Text 11"/>
          <p:cNvSpPr/>
          <p:nvPr/>
        </p:nvSpPr>
        <p:spPr>
          <a:xfrm>
            <a:off x="11003399" y="2957513"/>
            <a:ext cx="2736294" cy="341948"/>
          </a:xfrm>
          <a:prstGeom prst="rect">
            <a:avLst/>
          </a:prstGeom>
          <a:noFill/>
          <a:ln/>
        </p:spPr>
        <p:txBody>
          <a:bodyPr wrap="none" lIns="0" tIns="0" rIns="0" bIns="0" rtlCol="0" anchor="t"/>
          <a:lstStyle/>
          <a:p>
            <a:pPr marL="0" indent="0" algn="ctr">
              <a:lnSpc>
                <a:spcPts val="2650"/>
              </a:lnSpc>
              <a:buNone/>
            </a:pPr>
            <a:r>
              <a:rPr lang="en-US" sz="2150" b="1" dirty="0">
                <a:solidFill>
                  <a:srgbClr val="000000"/>
                </a:solidFill>
                <a:latin typeface="Petrona Bold" pitchFamily="34" charset="0"/>
                <a:ea typeface="Petrona Bold" pitchFamily="34" charset="-122"/>
                <a:cs typeface="Petrona Bold" pitchFamily="34" charset="-120"/>
              </a:rPr>
              <a:t>Increased Scrutiny</a:t>
            </a:r>
            <a:endParaRPr lang="en-US" sz="2150" dirty="0"/>
          </a:p>
        </p:txBody>
      </p:sp>
      <p:sp>
        <p:nvSpPr>
          <p:cNvPr id="18" name="Text 12"/>
          <p:cNvSpPr/>
          <p:nvPr/>
        </p:nvSpPr>
        <p:spPr>
          <a:xfrm>
            <a:off x="10842427" y="3424476"/>
            <a:ext cx="3058358" cy="1333976"/>
          </a:xfrm>
          <a:prstGeom prst="rect">
            <a:avLst/>
          </a:prstGeom>
          <a:noFill/>
          <a:ln/>
        </p:spPr>
        <p:txBody>
          <a:bodyPr wrap="square" lIns="0" tIns="0" rIns="0" bIns="0" rtlCol="0" anchor="t"/>
          <a:lstStyle/>
          <a:p>
            <a:pPr marL="0" indent="0" algn="ctr">
              <a:lnSpc>
                <a:spcPts val="2600"/>
              </a:lnSpc>
              <a:buNone/>
            </a:pPr>
            <a:r>
              <a:rPr lang="en-US" sz="1600" dirty="0">
                <a:solidFill>
                  <a:srgbClr val="272525"/>
                </a:solidFill>
                <a:latin typeface="Inter" pitchFamily="34" charset="0"/>
                <a:ea typeface="Inter" pitchFamily="34" charset="-122"/>
                <a:cs typeface="Inter" pitchFamily="34" charset="-120"/>
              </a:rPr>
              <a:t>Deficiencies attract intensified attention from regulators, clients, and oversight bodies, escalating audit costs.</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Ion</Template>
  <TotalTime>327</TotalTime>
  <Words>923</Words>
  <Application>Microsoft Macintosh PowerPoint</Application>
  <PresentationFormat>Custom</PresentationFormat>
  <Paragraphs>118</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Inter</vt:lpstr>
      <vt:lpstr>Arial</vt:lpstr>
      <vt:lpstr>Petrona Bold</vt:lpstr>
      <vt:lpstr>Calibri</vt:lpstr>
      <vt:lpstr>Tahoma</vt:lpstr>
      <vt:lpstr>Calibri Light</vt:lpstr>
      <vt:lpstr>Office Theme</vt:lpstr>
      <vt:lpstr>PowerPoint Presentation</vt:lpstr>
      <vt:lpstr>PowerPoint Presentation</vt:lpstr>
      <vt:lpstr>PowerPoint Presentation</vt:lpstr>
      <vt:lpstr>PowerPoint Presentation</vt:lpstr>
      <vt:lpstr>Documentation </vt:lpstr>
      <vt:lpstr>Nature of Documentation </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cashweta.co@outlook.com</cp:lastModifiedBy>
  <cp:revision>19</cp:revision>
  <dcterms:created xsi:type="dcterms:W3CDTF">2025-04-19T11:23:10Z</dcterms:created>
  <dcterms:modified xsi:type="dcterms:W3CDTF">2026-03-15T04:49:18Z</dcterms:modified>
</cp:coreProperties>
</file>